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9" r:id="rId2"/>
    <p:sldId id="274" r:id="rId3"/>
    <p:sldId id="262" r:id="rId4"/>
    <p:sldId id="316" r:id="rId5"/>
    <p:sldId id="315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97" d="100"/>
          <a:sy n="97" d="100"/>
        </p:scale>
        <p:origin x="79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930E72-6487-904D-7009-79374381CD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8322B-0147-568E-7045-A462C2372B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7AC11B5-23F6-46ED-A6EE-9B0F11A2E89F}" type="datetimeFigureOut">
              <a:rPr lang="en-US"/>
              <a:pPr>
                <a:defRPr/>
              </a:pPr>
              <a:t>2/17/2023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2999FDE-DC47-B354-0B79-7AFD30389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26920-7D16-D0AF-8D90-12311AC6E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8756-E796-1C33-2C73-86A21FF718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E6D3-A04B-3870-1D02-4D0D30AFA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BDB2CE-84A6-4EFE-AD03-188600991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91E7B7-49D6-447D-99F8-51E8645190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3F4FB7-33FB-B916-43CF-C0A5BE394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B8F4B-F331-3CBE-7C27-8A0E8ACC4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F1FC2-AC44-42C4-8E5F-77FC84628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75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B3953C-60BC-4EF7-94AD-A7E3049D3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755536-CFFE-2F4E-2DE7-127335AFA1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5A396-290E-921F-F384-D5A8974C02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6FA62-B3B3-4856-A69D-57D141BF0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69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476F90-F6DE-B727-96AA-32AD9BA78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524A44-4A76-5C9E-308E-8A9F4C4E7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3B3D4-88DF-60C0-EA8B-E37964FBC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52EC6-00D1-4ECD-8716-B028843C0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85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36345E-A226-2A3C-3FAD-676CBCF9D4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784343-1A8F-5461-8B6B-62B49F237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84263-84EE-B2C6-DFEF-13E1CA409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B1B95-6204-4205-92A3-F1C6E5559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20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23D47E-154F-8BC7-A1D5-F2AFC47D46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B11924-C317-03A1-44BC-22F22FD44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8E30EC-DBD9-7FAF-55C5-93DFD854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D9E8-12B5-4C94-8E5C-0C74F777D6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3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B5AE56-9D18-A147-0771-70241928ED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4AE260-BCD6-25F4-9E20-9923B049E6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E6A3D-9B8E-1DAC-BB50-7C0BE7E63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D31A8-9202-4E43-AB7F-6C5161988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598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001098-4E17-B581-E075-B7C5A130CB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AA53B9-C0A0-5D4B-8AD9-D425A234E6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9B74AE-9801-9339-2168-0BB0EB22D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4D7352-8572-40F9-9A72-446B9F7F67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88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4AB1A-D909-413B-84C1-E9DD4D8896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6E06F-6B47-70AE-7D3E-02CDED06A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5948F3-7637-5E29-3F86-EECEFA201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D90-10EB-4D86-8B2E-4475AB7682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325041-9586-1009-59D4-2CFB079EA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127980-1264-96A7-44EB-964C29970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38C2C3-7527-573D-9ADD-DBDEFF0E9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8D84F-EAF0-4BAC-BEC2-74E774C1C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3976032-F958-4D2F-0FF8-C92DD8045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3C4F9A-2CE4-2FB7-1391-FDE338AE74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5255AC-22D9-7070-8175-F0C2514F7E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F13E72-A71A-4BA3-B195-7054B07EB2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79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7EF122-BD2B-B621-F8F6-4C976FCA4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311DB9-83B8-2A40-C17D-5C7B01A3F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C9896-19CD-F0D1-0B1F-807CF67574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A90A2-A7FF-4768-96E1-D2D56E0CB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17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F46-6F42-0E0E-53A9-9C54C5426F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EB6A8-4219-A73C-57E6-74C2F81623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81F7-7A5C-C7E5-6AC4-041F3DC6E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5D64F1-05C6-456F-86EF-47FFB1B988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68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FCDA2-5DCD-3AEA-74B1-CECB3169A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8525-0E02-A428-1137-997BB04B4B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C1F2-721D-5729-74EA-424BAD8F1F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476A45-3759-43FC-88DD-22292183DE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12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A076C51-FFFE-8C41-5C2E-3D4F6ED6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929831-B704-ADE3-3E5F-3652311C0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9FE6863-EDD5-FA81-FCD9-0BA8F09A0A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D3125E-B9CE-D8DB-7B05-4AD1154655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60FD83-02E0-419E-019E-DC2F90D8EB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6D331790-E814-4E68-9D86-BFB59E42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8DEF97C-C88A-6418-0147-3C0DDBB0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46125"/>
          </a:xfrm>
        </p:spPr>
        <p:txBody>
          <a:bodyPr/>
          <a:lstStyle/>
          <a:p>
            <a:pPr algn="l"/>
            <a:r>
              <a:rPr lang="en-US" altLang="en-US" sz="3200" dirty="0" err="1"/>
              <a:t>Câu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hỏi</a:t>
            </a:r>
            <a:r>
              <a:rPr lang="en-US" altLang="en-US" sz="3200" dirty="0"/>
              <a:t> 1: </a:t>
            </a:r>
            <a:r>
              <a:rPr lang="en-US" altLang="en-US" sz="3200" dirty="0" err="1"/>
              <a:t>Bên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thứ</a:t>
            </a:r>
            <a:r>
              <a:rPr lang="en-US" altLang="en-US" sz="3200" dirty="0"/>
              <a:t> 3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ý </a:t>
            </a:r>
            <a:r>
              <a:rPr lang="en-US" altLang="en-US" sz="3200" dirty="0" err="1"/>
              <a:t>nghĩa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gì</a:t>
            </a:r>
            <a:r>
              <a:rPr lang="en-US" altLang="en-US" sz="3200" dirty="0"/>
              <a:t> ?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F01A00DE-19C0-58B5-51EF-09A22062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88" y="1528763"/>
            <a:ext cx="5353612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998F329-A3BB-9B7B-2217-8ED6B650C9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23" y="304800"/>
            <a:ext cx="8229600" cy="731838"/>
          </a:xfrm>
        </p:spPr>
        <p:txBody>
          <a:bodyPr/>
          <a:lstStyle/>
          <a:p>
            <a:pPr eaLnBrk="1" hangingPunct="1"/>
            <a:r>
              <a:rPr lang="en-US" altLang="ko-KR" sz="4000" b="1" dirty="0" err="1">
                <a:ea typeface="굴림" panose="020B0600000101010101" pitchFamily="34" charset="-127"/>
              </a:rPr>
              <a:t>Câu</a:t>
            </a:r>
            <a:r>
              <a:rPr lang="en-US" altLang="ko-KR" sz="4000" b="1" dirty="0">
                <a:ea typeface="굴림" panose="020B0600000101010101" pitchFamily="34" charset="-127"/>
              </a:rPr>
              <a:t> </a:t>
            </a:r>
            <a:r>
              <a:rPr lang="en-US" altLang="ko-KR" sz="4000" b="1" dirty="0" err="1">
                <a:ea typeface="굴림" panose="020B0600000101010101" pitchFamily="34" charset="-127"/>
              </a:rPr>
              <a:t>hỏi</a:t>
            </a:r>
            <a:r>
              <a:rPr lang="en-US" altLang="ko-KR" sz="4000" b="1" dirty="0">
                <a:ea typeface="굴림" panose="020B0600000101010101" pitchFamily="34" charset="-127"/>
              </a:rPr>
              <a:t> 2</a:t>
            </a:r>
            <a:endParaRPr lang="en-US" altLang="en-US" sz="4000" b="1" dirty="0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4C7470A-0341-B9E9-5337-AC5ED88CE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6697" y="1676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ko-KR" sz="3200" dirty="0" err="1">
                <a:ea typeface="굴림" panose="020B0600000101010101" pitchFamily="34" charset="-127"/>
              </a:rPr>
              <a:t>Chức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năng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của</a:t>
            </a:r>
            <a:r>
              <a:rPr lang="en-US" altLang="ko-KR" sz="3200" dirty="0">
                <a:ea typeface="굴림" panose="020B0600000101010101" pitchFamily="34" charset="-127"/>
              </a:rPr>
              <a:t> Web tin </a:t>
            </a:r>
            <a:r>
              <a:rPr lang="en-US" altLang="ko-KR" sz="3200" dirty="0" err="1">
                <a:ea typeface="굴림" panose="020B0600000101010101" pitchFamily="34" charset="-127"/>
              </a:rPr>
              <a:t>cậy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là</a:t>
            </a:r>
            <a:r>
              <a:rPr lang="en-US" altLang="ko-KR" sz="3200" dirty="0">
                <a:ea typeface="굴림" panose="020B0600000101010101" pitchFamily="34" charset="-127"/>
              </a:rPr>
              <a:t> </a:t>
            </a:r>
            <a:r>
              <a:rPr lang="en-US" altLang="ko-KR" sz="3200" dirty="0" err="1">
                <a:ea typeface="굴림" panose="020B0600000101010101" pitchFamily="34" charset="-127"/>
              </a:rPr>
              <a:t>gì</a:t>
            </a:r>
            <a:r>
              <a:rPr lang="en-US" altLang="ko-KR" sz="3200" dirty="0">
                <a:ea typeface="굴림" panose="020B0600000101010101" pitchFamily="34" charset="-127"/>
              </a:rPr>
              <a:t> ?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53238"/>
          </a:xfrm>
        </p:spPr>
        <p:txBody>
          <a:bodyPr/>
          <a:lstStyle/>
          <a:p>
            <a:r>
              <a:rPr lang="en-US" altLang="en-US" sz="3200" b="1" dirty="0" err="1"/>
              <a:t>Câu</a:t>
            </a:r>
            <a:r>
              <a:rPr lang="en-US" altLang="en-US" sz="3200" b="1" dirty="0"/>
              <a:t> </a:t>
            </a:r>
            <a:r>
              <a:rPr lang="en-US" altLang="en-US" sz="3200" b="1" dirty="0" err="1"/>
              <a:t>hỏi</a:t>
            </a:r>
            <a:r>
              <a:rPr lang="en-US" altLang="en-US" sz="3200" b="1" dirty="0"/>
              <a:t> 3</a:t>
            </a:r>
            <a:endParaRPr lang="vi-VN" alt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38986"/>
              </p:ext>
            </p:extLst>
          </p:nvPr>
        </p:nvGraphicFramePr>
        <p:xfrm>
          <a:off x="876300" y="2743200"/>
          <a:ext cx="7391400" cy="286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Chùm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khóa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công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khai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của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Alice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Tên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Chữ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ký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trên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Khóa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công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khai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Trực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  <a:r>
                        <a:rPr lang="en-US" sz="1800" b="1" dirty="0" err="1">
                          <a:effectLst/>
                        </a:rPr>
                        <a:t>Gián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tiếp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effectLst/>
                        </a:rPr>
                        <a:t>Mức</a:t>
                      </a:r>
                      <a:r>
                        <a:rPr lang="en-US" sz="1800" b="1" dirty="0">
                          <a:effectLst/>
                        </a:rPr>
                        <a:t> tin </a:t>
                      </a:r>
                      <a:r>
                        <a:rPr lang="en-US" sz="1800" b="1" dirty="0" err="1">
                          <a:effectLst/>
                        </a:rPr>
                        <a:t>cậy</a:t>
                      </a:r>
                      <a:r>
                        <a:rPr lang="en-US" sz="1800" b="1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baseline="0" dirty="0" err="1">
                          <a:effectLst/>
                        </a:rPr>
                        <a:t>Bên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baseline="0" dirty="0" err="1">
                          <a:effectLst/>
                        </a:rPr>
                        <a:t>thứ</a:t>
                      </a:r>
                      <a:r>
                        <a:rPr lang="en-US" sz="1800" b="1" baseline="0" dirty="0">
                          <a:effectLst/>
                        </a:rPr>
                        <a:t> 3</a:t>
                      </a:r>
                      <a:r>
                        <a:rPr lang="en-US" sz="1800" b="1" dirty="0">
                          <a:effectLst/>
                        </a:rPr>
                        <a:t>  </a:t>
                      </a:r>
                      <a:endParaRPr lang="vi-VN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Bob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7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2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Dee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Ed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Low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6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Cath</a:t>
                      </a:r>
                      <a:endParaRPr lang="vi-VN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</a:t>
                      </a:r>
                      <a:r>
                        <a:rPr lang="en-US" sz="1800" baseline="-25000" dirty="0">
                          <a:effectLst/>
                        </a:rPr>
                        <a:t>C</a:t>
                      </a:r>
                      <a:r>
                        <a:rPr lang="en-US" sz="1800" dirty="0">
                          <a:effectLst/>
                        </a:rPr>
                        <a:t>(PK</a:t>
                      </a:r>
                      <a:r>
                        <a:rPr lang="en-US" sz="1800" baseline="-25000" dirty="0">
                          <a:effectLst/>
                        </a:rPr>
                        <a:t>A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High</a:t>
                      </a:r>
                      <a:endParaRPr lang="vi-V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576" marR="3857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B9F8813-7E96-9548-7B03-DA406B00CEB1}"/>
              </a:ext>
            </a:extLst>
          </p:cNvPr>
          <p:cNvSpPr txBox="1"/>
          <p:nvPr/>
        </p:nvSpPr>
        <p:spPr>
          <a:xfrm>
            <a:off x="1143000" y="1676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chùm</a:t>
            </a:r>
            <a:r>
              <a:rPr lang="en-US" dirty="0"/>
              <a:t> </a:t>
            </a:r>
            <a:r>
              <a:rPr lang="en-US" dirty="0" err="1"/>
              <a:t>chìa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Alice ?</a:t>
            </a:r>
          </a:p>
        </p:txBody>
      </p:sp>
    </p:spTree>
    <p:extLst>
      <p:ext uri="{BB962C8B-B14F-4D97-AF65-F5344CB8AC3E}">
        <p14:creationId xmlns:p14="http://schemas.microsoft.com/office/powerpoint/2010/main" val="40349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E50-DEB0-A041-62FD-21253ECC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Câu</a:t>
            </a:r>
            <a:r>
              <a:rPr lang="en-US" sz="3600" dirty="0"/>
              <a:t> </a:t>
            </a:r>
            <a:r>
              <a:rPr lang="en-US" sz="3600" dirty="0" err="1"/>
              <a:t>hỏi</a:t>
            </a:r>
            <a:r>
              <a:rPr lang="en-US" sz="3600" dirty="0"/>
              <a:t>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97C4C-11A4-BA08-5ED4-19148EC0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40858"/>
            <a:ext cx="5791200" cy="3815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AC4CDF-AD0E-433F-45EA-89065113A785}"/>
              </a:ext>
            </a:extLst>
          </p:cNvPr>
          <p:cNvSpPr txBox="1"/>
          <p:nvPr/>
        </p:nvSpPr>
        <p:spPr>
          <a:xfrm>
            <a:off x="990600" y="1417638"/>
            <a:ext cx="685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 err="1"/>
              <a:t>Giải</a:t>
            </a:r>
            <a:r>
              <a:rPr lang="en-US" sz="2800" b="0" dirty="0"/>
              <a:t> </a:t>
            </a:r>
            <a:r>
              <a:rPr lang="en-US" sz="2800" b="0" dirty="0" err="1"/>
              <a:t>thích</a:t>
            </a:r>
            <a:r>
              <a:rPr lang="en-US" sz="2800" b="0" dirty="0"/>
              <a:t> Vé </a:t>
            </a:r>
            <a:r>
              <a:rPr lang="en-US" sz="2800" b="0" dirty="0" err="1"/>
              <a:t>xác</a:t>
            </a:r>
            <a:r>
              <a:rPr lang="en-US" sz="2800" b="0" dirty="0"/>
              <a:t> </a:t>
            </a:r>
            <a:r>
              <a:rPr lang="en-US" sz="2800" b="0" dirty="0" err="1"/>
              <a:t>thực</a:t>
            </a:r>
            <a:r>
              <a:rPr lang="en-US" sz="2800" b="0" dirty="0"/>
              <a:t> </a:t>
            </a:r>
            <a:r>
              <a:rPr lang="en-US" sz="2800" b="0" dirty="0" err="1"/>
              <a:t>dịch</a:t>
            </a:r>
            <a:r>
              <a:rPr lang="en-US" sz="2800" b="0" dirty="0"/>
              <a:t> </a:t>
            </a:r>
            <a:r>
              <a:rPr lang="en-US" sz="2800" b="0" dirty="0" err="1"/>
              <a:t>vụ</a:t>
            </a:r>
            <a:r>
              <a:rPr lang="en-US" sz="2800" b="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8096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A237-E746-9F81-0C18-BC63F660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 err="1">
                <a:ea typeface="굴림" panose="020B0600000101010101" pitchFamily="34" charset="-127"/>
              </a:rPr>
              <a:t>Câu</a:t>
            </a:r>
            <a:r>
              <a:rPr lang="en-US" altLang="ko-KR" sz="4400" b="1" dirty="0">
                <a:ea typeface="굴림" panose="020B0600000101010101" pitchFamily="34" charset="-127"/>
              </a:rPr>
              <a:t> </a:t>
            </a:r>
            <a:r>
              <a:rPr lang="en-US" altLang="ko-KR" sz="4400" b="1" dirty="0" err="1">
                <a:ea typeface="굴림" panose="020B0600000101010101" pitchFamily="34" charset="-127"/>
              </a:rPr>
              <a:t>hỏi</a:t>
            </a:r>
            <a:r>
              <a:rPr lang="en-US" altLang="ko-KR" sz="4400" b="1" dirty="0">
                <a:ea typeface="굴림" panose="020B0600000101010101" pitchFamily="34" charset="-127"/>
              </a:rPr>
              <a:t> 5-6-7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D071-F689-2ECA-07B4-C49AE8C09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2895600"/>
            <a:ext cx="3529012" cy="1524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5: </a:t>
            </a:r>
            <a:r>
              <a:rPr lang="en-US" sz="1800" dirty="0" err="1"/>
              <a:t>Giải</a:t>
            </a:r>
            <a:r>
              <a:rPr lang="en-US" sz="1800" dirty="0"/>
              <a:t> </a:t>
            </a:r>
            <a:r>
              <a:rPr lang="en-US" sz="1800" dirty="0" err="1"/>
              <a:t>thích</a:t>
            </a:r>
            <a:r>
              <a:rPr lang="en-US" sz="1800" dirty="0"/>
              <a:t> 3 </a:t>
            </a:r>
            <a:r>
              <a:rPr lang="en-US" sz="1800" dirty="0" err="1"/>
              <a:t>đầu</a:t>
            </a:r>
            <a:r>
              <a:rPr lang="en-US" sz="1800" dirty="0"/>
              <a:t> Kerberos ?</a:t>
            </a:r>
          </a:p>
          <a:p>
            <a:pPr marL="0" indent="0">
              <a:buNone/>
            </a:pP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6: Vé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Mua vé ?</a:t>
            </a:r>
          </a:p>
          <a:p>
            <a:pPr marL="0" indent="0">
              <a:buNone/>
            </a:pPr>
            <a:r>
              <a:rPr lang="en-US" sz="1800" dirty="0" err="1"/>
              <a:t>Câu</a:t>
            </a:r>
            <a:r>
              <a:rPr lang="en-US" sz="1800" dirty="0"/>
              <a:t> </a:t>
            </a:r>
            <a:r>
              <a:rPr lang="en-US" sz="1800" dirty="0" err="1"/>
              <a:t>hỏi</a:t>
            </a:r>
            <a:r>
              <a:rPr lang="en-US" sz="1800" dirty="0"/>
              <a:t> 7: Vé </a:t>
            </a:r>
            <a:r>
              <a:rPr lang="en-US" sz="1800" dirty="0" err="1"/>
              <a:t>dịch</a:t>
            </a:r>
            <a:r>
              <a:rPr lang="en-US" sz="1800" dirty="0"/>
              <a:t> </a:t>
            </a:r>
            <a:r>
              <a:rPr lang="en-US" sz="1800" dirty="0" err="1"/>
              <a:t>vụ</a:t>
            </a:r>
            <a:r>
              <a:rPr lang="en-US" sz="1800" dirty="0"/>
              <a:t> </a:t>
            </a:r>
            <a:r>
              <a:rPr lang="en-US" sz="1800" dirty="0" err="1"/>
              <a:t>Soát</a:t>
            </a:r>
            <a:r>
              <a:rPr lang="en-US" sz="1800" dirty="0"/>
              <a:t> vé ?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050" name="Picture 2" descr="Kerberos (protocol) - Wikipedia">
            <a:extLst>
              <a:ext uri="{FF2B5EF4-FFF2-40B4-BE49-F238E27FC236}">
                <a16:creationId xmlns:a16="http://schemas.microsoft.com/office/drawing/2014/main" id="{F0C097A0-6C98-8A9F-8916-3E15DB7D2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03089"/>
            <a:ext cx="4595812" cy="484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19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150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Câu hỏi 1: Bên thứ 3 có ý nghĩa gì ?</vt:lpstr>
      <vt:lpstr>Câu hỏi 2</vt:lpstr>
      <vt:lpstr>Câu hỏi 3</vt:lpstr>
      <vt:lpstr>Câu hỏi 4</vt:lpstr>
      <vt:lpstr>Câu hỏi 5-6-7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Le Quyet Thang</cp:lastModifiedBy>
  <cp:revision>82</cp:revision>
  <dcterms:created xsi:type="dcterms:W3CDTF">2012-09-27T08:34:06Z</dcterms:created>
  <dcterms:modified xsi:type="dcterms:W3CDTF">2023-02-17T03:29:02Z</dcterms:modified>
</cp:coreProperties>
</file>