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6" r:id="rId3"/>
    <p:sldId id="307" r:id="rId4"/>
    <p:sldId id="258" r:id="rId5"/>
    <p:sldId id="308" r:id="rId6"/>
    <p:sldId id="309" r:id="rId7"/>
    <p:sldId id="310" r:id="rId8"/>
    <p:sldId id="311" r:id="rId9"/>
    <p:sldId id="303" r:id="rId10"/>
    <p:sldId id="304" r:id="rId1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55" autoAdjust="0"/>
  </p:normalViewPr>
  <p:slideViewPr>
    <p:cSldViewPr>
      <p:cViewPr varScale="1">
        <p:scale>
          <a:sx n="75" d="100"/>
          <a:sy n="75" d="100"/>
        </p:scale>
        <p:origin x="10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07E6CAC5-802B-35ED-2D88-8A44734BD59B}"/>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5" name="Rectangle 5">
            <a:extLst>
              <a:ext uri="{FF2B5EF4-FFF2-40B4-BE49-F238E27FC236}">
                <a16:creationId xmlns:a16="http://schemas.microsoft.com/office/drawing/2014/main" id="{DBD4509E-D6BC-0503-BE25-CCD28B50D71E}"/>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6" name="Rectangle 6">
            <a:extLst>
              <a:ext uri="{FF2B5EF4-FFF2-40B4-BE49-F238E27FC236}">
                <a16:creationId xmlns:a16="http://schemas.microsoft.com/office/drawing/2014/main" id="{513E4C47-FE42-97F0-0F3B-4378EC7C09FC}"/>
              </a:ext>
            </a:extLst>
          </p:cNvPr>
          <p:cNvSpPr>
            <a:spLocks noGrp="1" noChangeArrowheads="1"/>
          </p:cNvSpPr>
          <p:nvPr>
            <p:ph type="sldNum" sz="quarter" idx="12"/>
          </p:nvPr>
        </p:nvSpPr>
        <p:spPr>
          <a:ln/>
        </p:spPr>
        <p:txBody>
          <a:bodyPr/>
          <a:lstStyle>
            <a:lvl1pPr>
              <a:defRPr/>
            </a:lvl1pPr>
          </a:lstStyle>
          <a:p>
            <a:pPr>
              <a:defRPr/>
            </a:pPr>
            <a:fld id="{CEA95AFC-87DA-4692-8E59-D777AEA1E4E3}" type="slidenum">
              <a:rPr lang="en-US" altLang="en-US"/>
              <a:pPr>
                <a:defRPr/>
              </a:pPr>
              <a:t>‹#›</a:t>
            </a:fld>
            <a:endParaRPr lang="en-US" altLang="en-US"/>
          </a:p>
        </p:txBody>
      </p:sp>
    </p:spTree>
    <p:extLst>
      <p:ext uri="{BB962C8B-B14F-4D97-AF65-F5344CB8AC3E}">
        <p14:creationId xmlns:p14="http://schemas.microsoft.com/office/powerpoint/2010/main" val="4128012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74C00E7-09B0-8ACA-38C5-EFACF792CADD}"/>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5" name="Rectangle 5">
            <a:extLst>
              <a:ext uri="{FF2B5EF4-FFF2-40B4-BE49-F238E27FC236}">
                <a16:creationId xmlns:a16="http://schemas.microsoft.com/office/drawing/2014/main" id="{3D2AEF8C-C17A-4700-60A3-B233107D8317}"/>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6" name="Rectangle 6">
            <a:extLst>
              <a:ext uri="{FF2B5EF4-FFF2-40B4-BE49-F238E27FC236}">
                <a16:creationId xmlns:a16="http://schemas.microsoft.com/office/drawing/2014/main" id="{658D198B-691C-3AF7-2CE0-E26FE9468744}"/>
              </a:ext>
            </a:extLst>
          </p:cNvPr>
          <p:cNvSpPr>
            <a:spLocks noGrp="1" noChangeArrowheads="1"/>
          </p:cNvSpPr>
          <p:nvPr>
            <p:ph type="sldNum" sz="quarter" idx="12"/>
          </p:nvPr>
        </p:nvSpPr>
        <p:spPr>
          <a:ln/>
        </p:spPr>
        <p:txBody>
          <a:bodyPr/>
          <a:lstStyle>
            <a:lvl1pPr>
              <a:defRPr/>
            </a:lvl1pPr>
          </a:lstStyle>
          <a:p>
            <a:pPr>
              <a:defRPr/>
            </a:pPr>
            <a:fld id="{BF70784B-B89B-4B22-8C36-47765107AA99}" type="slidenum">
              <a:rPr lang="en-US" altLang="en-US"/>
              <a:pPr>
                <a:defRPr/>
              </a:pPr>
              <a:t>‹#›</a:t>
            </a:fld>
            <a:endParaRPr lang="en-US" altLang="en-US"/>
          </a:p>
        </p:txBody>
      </p:sp>
    </p:spTree>
    <p:extLst>
      <p:ext uri="{BB962C8B-B14F-4D97-AF65-F5344CB8AC3E}">
        <p14:creationId xmlns:p14="http://schemas.microsoft.com/office/powerpoint/2010/main" val="129108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F965274-1C80-4A01-B54D-E27D8E4CF0CC}"/>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5" name="Rectangle 5">
            <a:extLst>
              <a:ext uri="{FF2B5EF4-FFF2-40B4-BE49-F238E27FC236}">
                <a16:creationId xmlns:a16="http://schemas.microsoft.com/office/drawing/2014/main" id="{089A9705-6C9B-4D3D-3579-1F84624DF691}"/>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6" name="Rectangle 6">
            <a:extLst>
              <a:ext uri="{FF2B5EF4-FFF2-40B4-BE49-F238E27FC236}">
                <a16:creationId xmlns:a16="http://schemas.microsoft.com/office/drawing/2014/main" id="{10DC2200-987E-ECC0-219E-767CB777D53C}"/>
              </a:ext>
            </a:extLst>
          </p:cNvPr>
          <p:cNvSpPr>
            <a:spLocks noGrp="1" noChangeArrowheads="1"/>
          </p:cNvSpPr>
          <p:nvPr>
            <p:ph type="sldNum" sz="quarter" idx="12"/>
          </p:nvPr>
        </p:nvSpPr>
        <p:spPr>
          <a:ln/>
        </p:spPr>
        <p:txBody>
          <a:bodyPr/>
          <a:lstStyle>
            <a:lvl1pPr>
              <a:defRPr/>
            </a:lvl1pPr>
          </a:lstStyle>
          <a:p>
            <a:pPr>
              <a:defRPr/>
            </a:pPr>
            <a:fld id="{2C7ADF2D-8508-4E80-8617-29F620613977}" type="slidenum">
              <a:rPr lang="en-US" altLang="en-US"/>
              <a:pPr>
                <a:defRPr/>
              </a:pPr>
              <a:t>‹#›</a:t>
            </a:fld>
            <a:endParaRPr lang="en-US" altLang="en-US"/>
          </a:p>
        </p:txBody>
      </p:sp>
    </p:spTree>
    <p:extLst>
      <p:ext uri="{BB962C8B-B14F-4D97-AF65-F5344CB8AC3E}">
        <p14:creationId xmlns:p14="http://schemas.microsoft.com/office/powerpoint/2010/main" val="195989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312CD8-C2FB-9BB1-C689-A7C32E155384}"/>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5" name="Rectangle 5">
            <a:extLst>
              <a:ext uri="{FF2B5EF4-FFF2-40B4-BE49-F238E27FC236}">
                <a16:creationId xmlns:a16="http://schemas.microsoft.com/office/drawing/2014/main" id="{E280F519-2E08-B53A-5DCC-C4948A27F7A9}"/>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6" name="Rectangle 6">
            <a:extLst>
              <a:ext uri="{FF2B5EF4-FFF2-40B4-BE49-F238E27FC236}">
                <a16:creationId xmlns:a16="http://schemas.microsoft.com/office/drawing/2014/main" id="{A95D9723-D55E-30FF-EDB5-FAC92CD08782}"/>
              </a:ext>
            </a:extLst>
          </p:cNvPr>
          <p:cNvSpPr>
            <a:spLocks noGrp="1" noChangeArrowheads="1"/>
          </p:cNvSpPr>
          <p:nvPr>
            <p:ph type="sldNum" sz="quarter" idx="12"/>
          </p:nvPr>
        </p:nvSpPr>
        <p:spPr>
          <a:ln/>
        </p:spPr>
        <p:txBody>
          <a:bodyPr/>
          <a:lstStyle>
            <a:lvl1pPr>
              <a:defRPr/>
            </a:lvl1pPr>
          </a:lstStyle>
          <a:p>
            <a:pPr>
              <a:defRPr/>
            </a:pPr>
            <a:fld id="{C7FF76A0-CA5C-4133-9097-692C416E76F7}" type="slidenum">
              <a:rPr lang="en-US" altLang="en-US"/>
              <a:pPr>
                <a:defRPr/>
              </a:pPr>
              <a:t>‹#›</a:t>
            </a:fld>
            <a:endParaRPr lang="en-US" altLang="en-US"/>
          </a:p>
        </p:txBody>
      </p:sp>
    </p:spTree>
    <p:extLst>
      <p:ext uri="{BB962C8B-B14F-4D97-AF65-F5344CB8AC3E}">
        <p14:creationId xmlns:p14="http://schemas.microsoft.com/office/powerpoint/2010/main" val="83286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C216A89-59E6-5C4D-805A-366F5C8A1014}"/>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5" name="Rectangle 5">
            <a:extLst>
              <a:ext uri="{FF2B5EF4-FFF2-40B4-BE49-F238E27FC236}">
                <a16:creationId xmlns:a16="http://schemas.microsoft.com/office/drawing/2014/main" id="{368A6A81-3D9F-2F83-F8EE-353106606FAE}"/>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6" name="Rectangle 6">
            <a:extLst>
              <a:ext uri="{FF2B5EF4-FFF2-40B4-BE49-F238E27FC236}">
                <a16:creationId xmlns:a16="http://schemas.microsoft.com/office/drawing/2014/main" id="{3484D6E7-23B6-A942-F281-989137C91211}"/>
              </a:ext>
            </a:extLst>
          </p:cNvPr>
          <p:cNvSpPr>
            <a:spLocks noGrp="1" noChangeArrowheads="1"/>
          </p:cNvSpPr>
          <p:nvPr>
            <p:ph type="sldNum" sz="quarter" idx="12"/>
          </p:nvPr>
        </p:nvSpPr>
        <p:spPr>
          <a:ln/>
        </p:spPr>
        <p:txBody>
          <a:bodyPr/>
          <a:lstStyle>
            <a:lvl1pPr>
              <a:defRPr/>
            </a:lvl1pPr>
          </a:lstStyle>
          <a:p>
            <a:pPr>
              <a:defRPr/>
            </a:pPr>
            <a:fld id="{2483437D-39F6-4749-B032-063639538B80}" type="slidenum">
              <a:rPr lang="en-US" altLang="en-US"/>
              <a:pPr>
                <a:defRPr/>
              </a:pPr>
              <a:t>‹#›</a:t>
            </a:fld>
            <a:endParaRPr lang="en-US" altLang="en-US"/>
          </a:p>
        </p:txBody>
      </p:sp>
    </p:spTree>
    <p:extLst>
      <p:ext uri="{BB962C8B-B14F-4D97-AF65-F5344CB8AC3E}">
        <p14:creationId xmlns:p14="http://schemas.microsoft.com/office/powerpoint/2010/main" val="2800290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98A6D71-9135-8530-3E96-95862713EEAF}"/>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6" name="Rectangle 5">
            <a:extLst>
              <a:ext uri="{FF2B5EF4-FFF2-40B4-BE49-F238E27FC236}">
                <a16:creationId xmlns:a16="http://schemas.microsoft.com/office/drawing/2014/main" id="{894F4530-9277-53D0-66B2-FFDB85BDAC25}"/>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7" name="Rectangle 6">
            <a:extLst>
              <a:ext uri="{FF2B5EF4-FFF2-40B4-BE49-F238E27FC236}">
                <a16:creationId xmlns:a16="http://schemas.microsoft.com/office/drawing/2014/main" id="{E62BDE5E-271D-E50D-DBEE-41B817B2F060}"/>
              </a:ext>
            </a:extLst>
          </p:cNvPr>
          <p:cNvSpPr>
            <a:spLocks noGrp="1" noChangeArrowheads="1"/>
          </p:cNvSpPr>
          <p:nvPr>
            <p:ph type="sldNum" sz="quarter" idx="12"/>
          </p:nvPr>
        </p:nvSpPr>
        <p:spPr>
          <a:ln/>
        </p:spPr>
        <p:txBody>
          <a:bodyPr/>
          <a:lstStyle>
            <a:lvl1pPr>
              <a:defRPr/>
            </a:lvl1pPr>
          </a:lstStyle>
          <a:p>
            <a:pPr>
              <a:defRPr/>
            </a:pPr>
            <a:fld id="{38569E3B-CD3C-4E05-B1E8-6CB39A90E3C9}" type="slidenum">
              <a:rPr lang="en-US" altLang="en-US"/>
              <a:pPr>
                <a:defRPr/>
              </a:pPr>
              <a:t>‹#›</a:t>
            </a:fld>
            <a:endParaRPr lang="en-US" altLang="en-US"/>
          </a:p>
        </p:txBody>
      </p:sp>
    </p:spTree>
    <p:extLst>
      <p:ext uri="{BB962C8B-B14F-4D97-AF65-F5344CB8AC3E}">
        <p14:creationId xmlns:p14="http://schemas.microsoft.com/office/powerpoint/2010/main" val="136679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4E1DD48-1A1F-8121-DC73-B5B5BE155909}"/>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8" name="Rectangle 5">
            <a:extLst>
              <a:ext uri="{FF2B5EF4-FFF2-40B4-BE49-F238E27FC236}">
                <a16:creationId xmlns:a16="http://schemas.microsoft.com/office/drawing/2014/main" id="{19DDD095-008C-7CD4-D535-7313B405C414}"/>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9" name="Rectangle 6">
            <a:extLst>
              <a:ext uri="{FF2B5EF4-FFF2-40B4-BE49-F238E27FC236}">
                <a16:creationId xmlns:a16="http://schemas.microsoft.com/office/drawing/2014/main" id="{097A2209-E71A-8B61-672A-301412D27F4B}"/>
              </a:ext>
            </a:extLst>
          </p:cNvPr>
          <p:cNvSpPr>
            <a:spLocks noGrp="1" noChangeArrowheads="1"/>
          </p:cNvSpPr>
          <p:nvPr>
            <p:ph type="sldNum" sz="quarter" idx="12"/>
          </p:nvPr>
        </p:nvSpPr>
        <p:spPr>
          <a:ln/>
        </p:spPr>
        <p:txBody>
          <a:bodyPr/>
          <a:lstStyle>
            <a:lvl1pPr>
              <a:defRPr/>
            </a:lvl1pPr>
          </a:lstStyle>
          <a:p>
            <a:pPr>
              <a:defRPr/>
            </a:pPr>
            <a:fld id="{3ABC6153-B14D-421F-A678-A64A64380847}" type="slidenum">
              <a:rPr lang="en-US" altLang="en-US"/>
              <a:pPr>
                <a:defRPr/>
              </a:pPr>
              <a:t>‹#›</a:t>
            </a:fld>
            <a:endParaRPr lang="en-US" altLang="en-US"/>
          </a:p>
        </p:txBody>
      </p:sp>
    </p:spTree>
    <p:extLst>
      <p:ext uri="{BB962C8B-B14F-4D97-AF65-F5344CB8AC3E}">
        <p14:creationId xmlns:p14="http://schemas.microsoft.com/office/powerpoint/2010/main" val="21893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FAEC0A4-8A80-B4A6-80F7-963F6DC5077E}"/>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4" name="Rectangle 5">
            <a:extLst>
              <a:ext uri="{FF2B5EF4-FFF2-40B4-BE49-F238E27FC236}">
                <a16:creationId xmlns:a16="http://schemas.microsoft.com/office/drawing/2014/main" id="{93E7A48A-55BE-0806-AA81-6B9792E48145}"/>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5" name="Rectangle 6">
            <a:extLst>
              <a:ext uri="{FF2B5EF4-FFF2-40B4-BE49-F238E27FC236}">
                <a16:creationId xmlns:a16="http://schemas.microsoft.com/office/drawing/2014/main" id="{9EF3B398-1EC2-E1A3-2309-B4878FB09F9C}"/>
              </a:ext>
            </a:extLst>
          </p:cNvPr>
          <p:cNvSpPr>
            <a:spLocks noGrp="1" noChangeArrowheads="1"/>
          </p:cNvSpPr>
          <p:nvPr>
            <p:ph type="sldNum" sz="quarter" idx="12"/>
          </p:nvPr>
        </p:nvSpPr>
        <p:spPr>
          <a:ln/>
        </p:spPr>
        <p:txBody>
          <a:bodyPr/>
          <a:lstStyle>
            <a:lvl1pPr>
              <a:defRPr/>
            </a:lvl1pPr>
          </a:lstStyle>
          <a:p>
            <a:pPr>
              <a:defRPr/>
            </a:pPr>
            <a:fld id="{E8440CBD-6371-45E3-98EC-B52323725E0B}" type="slidenum">
              <a:rPr lang="en-US" altLang="en-US"/>
              <a:pPr>
                <a:defRPr/>
              </a:pPr>
              <a:t>‹#›</a:t>
            </a:fld>
            <a:endParaRPr lang="en-US" altLang="en-US"/>
          </a:p>
        </p:txBody>
      </p:sp>
    </p:spTree>
    <p:extLst>
      <p:ext uri="{BB962C8B-B14F-4D97-AF65-F5344CB8AC3E}">
        <p14:creationId xmlns:p14="http://schemas.microsoft.com/office/powerpoint/2010/main" val="808160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631F465-CD0A-4516-1E04-31D7C70F7FF6}"/>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3" name="Rectangle 5">
            <a:extLst>
              <a:ext uri="{FF2B5EF4-FFF2-40B4-BE49-F238E27FC236}">
                <a16:creationId xmlns:a16="http://schemas.microsoft.com/office/drawing/2014/main" id="{1463681F-7C5E-BE74-F7CA-3171124E15DA}"/>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4" name="Rectangle 6">
            <a:extLst>
              <a:ext uri="{FF2B5EF4-FFF2-40B4-BE49-F238E27FC236}">
                <a16:creationId xmlns:a16="http://schemas.microsoft.com/office/drawing/2014/main" id="{6E43FC91-D180-2CD1-F373-3237D15A014F}"/>
              </a:ext>
            </a:extLst>
          </p:cNvPr>
          <p:cNvSpPr>
            <a:spLocks noGrp="1" noChangeArrowheads="1"/>
          </p:cNvSpPr>
          <p:nvPr>
            <p:ph type="sldNum" sz="quarter" idx="12"/>
          </p:nvPr>
        </p:nvSpPr>
        <p:spPr>
          <a:ln/>
        </p:spPr>
        <p:txBody>
          <a:bodyPr/>
          <a:lstStyle>
            <a:lvl1pPr>
              <a:defRPr/>
            </a:lvl1pPr>
          </a:lstStyle>
          <a:p>
            <a:pPr>
              <a:defRPr/>
            </a:pPr>
            <a:fld id="{56517D30-B2D4-41F6-A8AA-CFBABDF4F787}" type="slidenum">
              <a:rPr lang="en-US" altLang="en-US"/>
              <a:pPr>
                <a:defRPr/>
              </a:pPr>
              <a:t>‹#›</a:t>
            </a:fld>
            <a:endParaRPr lang="en-US" altLang="en-US"/>
          </a:p>
        </p:txBody>
      </p:sp>
    </p:spTree>
    <p:extLst>
      <p:ext uri="{BB962C8B-B14F-4D97-AF65-F5344CB8AC3E}">
        <p14:creationId xmlns:p14="http://schemas.microsoft.com/office/powerpoint/2010/main" val="388418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0D965E0-77E2-2ECE-A070-1B476D0E194C}"/>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6" name="Rectangle 5">
            <a:extLst>
              <a:ext uri="{FF2B5EF4-FFF2-40B4-BE49-F238E27FC236}">
                <a16:creationId xmlns:a16="http://schemas.microsoft.com/office/drawing/2014/main" id="{A5BDC58C-9EEE-0D37-675F-E1BF137F6CFB}"/>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7" name="Rectangle 6">
            <a:extLst>
              <a:ext uri="{FF2B5EF4-FFF2-40B4-BE49-F238E27FC236}">
                <a16:creationId xmlns:a16="http://schemas.microsoft.com/office/drawing/2014/main" id="{CCFB9456-9BF9-0BEF-EBAA-EC00ED65E5A0}"/>
              </a:ext>
            </a:extLst>
          </p:cNvPr>
          <p:cNvSpPr>
            <a:spLocks noGrp="1" noChangeArrowheads="1"/>
          </p:cNvSpPr>
          <p:nvPr>
            <p:ph type="sldNum" sz="quarter" idx="12"/>
          </p:nvPr>
        </p:nvSpPr>
        <p:spPr>
          <a:ln/>
        </p:spPr>
        <p:txBody>
          <a:bodyPr/>
          <a:lstStyle>
            <a:lvl1pPr>
              <a:defRPr/>
            </a:lvl1pPr>
          </a:lstStyle>
          <a:p>
            <a:pPr>
              <a:defRPr/>
            </a:pPr>
            <a:fld id="{E5416C8C-D637-4684-B562-1D70E373896C}" type="slidenum">
              <a:rPr lang="en-US" altLang="en-US"/>
              <a:pPr>
                <a:defRPr/>
              </a:pPr>
              <a:t>‹#›</a:t>
            </a:fld>
            <a:endParaRPr lang="en-US" altLang="en-US"/>
          </a:p>
        </p:txBody>
      </p:sp>
    </p:spTree>
    <p:extLst>
      <p:ext uri="{BB962C8B-B14F-4D97-AF65-F5344CB8AC3E}">
        <p14:creationId xmlns:p14="http://schemas.microsoft.com/office/powerpoint/2010/main" val="2656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C43996-E695-CFCC-48F0-A9892018A598}"/>
              </a:ext>
            </a:extLst>
          </p:cNvPr>
          <p:cNvSpPr>
            <a:spLocks noGrp="1" noChangeArrowheads="1"/>
          </p:cNvSpPr>
          <p:nvPr>
            <p:ph type="dt" sz="half" idx="10"/>
          </p:nvPr>
        </p:nvSpPr>
        <p:spPr>
          <a:ln/>
        </p:spPr>
        <p:txBody>
          <a:bodyPr/>
          <a:lstStyle>
            <a:lvl1pPr>
              <a:defRPr/>
            </a:lvl1pPr>
          </a:lstStyle>
          <a:p>
            <a:pPr>
              <a:defRPr/>
            </a:pPr>
            <a:endParaRPr lang="vi-VN" altLang="en-US"/>
          </a:p>
        </p:txBody>
      </p:sp>
      <p:sp>
        <p:nvSpPr>
          <p:cNvPr id="6" name="Rectangle 5">
            <a:extLst>
              <a:ext uri="{FF2B5EF4-FFF2-40B4-BE49-F238E27FC236}">
                <a16:creationId xmlns:a16="http://schemas.microsoft.com/office/drawing/2014/main" id="{49C64732-1CB4-2B0D-B59E-4FC1791A39CB}"/>
              </a:ext>
            </a:extLst>
          </p:cNvPr>
          <p:cNvSpPr>
            <a:spLocks noGrp="1" noChangeArrowheads="1"/>
          </p:cNvSpPr>
          <p:nvPr>
            <p:ph type="ftr" sz="quarter" idx="11"/>
          </p:nvPr>
        </p:nvSpPr>
        <p:spPr>
          <a:ln/>
        </p:spPr>
        <p:txBody>
          <a:bodyPr/>
          <a:lstStyle>
            <a:lvl1pPr>
              <a:defRPr/>
            </a:lvl1pPr>
          </a:lstStyle>
          <a:p>
            <a:pPr>
              <a:defRPr/>
            </a:pPr>
            <a:endParaRPr lang="vi-VN" altLang="en-US"/>
          </a:p>
        </p:txBody>
      </p:sp>
      <p:sp>
        <p:nvSpPr>
          <p:cNvPr id="7" name="Rectangle 6">
            <a:extLst>
              <a:ext uri="{FF2B5EF4-FFF2-40B4-BE49-F238E27FC236}">
                <a16:creationId xmlns:a16="http://schemas.microsoft.com/office/drawing/2014/main" id="{D1BF2201-E5EB-5847-B181-8DD748DCE72D}"/>
              </a:ext>
            </a:extLst>
          </p:cNvPr>
          <p:cNvSpPr>
            <a:spLocks noGrp="1" noChangeArrowheads="1"/>
          </p:cNvSpPr>
          <p:nvPr>
            <p:ph type="sldNum" sz="quarter" idx="12"/>
          </p:nvPr>
        </p:nvSpPr>
        <p:spPr>
          <a:ln/>
        </p:spPr>
        <p:txBody>
          <a:bodyPr/>
          <a:lstStyle>
            <a:lvl1pPr>
              <a:defRPr/>
            </a:lvl1pPr>
          </a:lstStyle>
          <a:p>
            <a:pPr>
              <a:defRPr/>
            </a:pPr>
            <a:fld id="{2F0557AA-4A94-4F6B-830B-2796E9495F53}" type="slidenum">
              <a:rPr lang="en-US" altLang="en-US"/>
              <a:pPr>
                <a:defRPr/>
              </a:pPr>
              <a:t>‹#›</a:t>
            </a:fld>
            <a:endParaRPr lang="en-US" altLang="en-US"/>
          </a:p>
        </p:txBody>
      </p:sp>
    </p:spTree>
    <p:extLst>
      <p:ext uri="{BB962C8B-B14F-4D97-AF65-F5344CB8AC3E}">
        <p14:creationId xmlns:p14="http://schemas.microsoft.com/office/powerpoint/2010/main" val="22450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5D8DC77-BF91-19E1-41F0-AD6496E7038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9585A8A-9E59-32A8-ABE5-3B32819BCE9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1C9B858-1938-3B74-1FE4-1C1E16388076}"/>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vi-VN" altLang="en-US"/>
          </a:p>
        </p:txBody>
      </p:sp>
      <p:sp>
        <p:nvSpPr>
          <p:cNvPr id="1029" name="Rectangle 5">
            <a:extLst>
              <a:ext uri="{FF2B5EF4-FFF2-40B4-BE49-F238E27FC236}">
                <a16:creationId xmlns:a16="http://schemas.microsoft.com/office/drawing/2014/main" id="{9AB32A9B-121C-C3ED-6AC8-ECE693FC19DC}"/>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vi-VN" altLang="en-US"/>
          </a:p>
        </p:txBody>
      </p:sp>
      <p:sp>
        <p:nvSpPr>
          <p:cNvPr id="1030" name="Rectangle 6">
            <a:extLst>
              <a:ext uri="{FF2B5EF4-FFF2-40B4-BE49-F238E27FC236}">
                <a16:creationId xmlns:a16="http://schemas.microsoft.com/office/drawing/2014/main" id="{A43735AF-8AC0-3365-6814-4672F290E0E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C2C4669-8C8F-43EF-A473-62F2E526F13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1-4</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Trình</a:t>
            </a:r>
            <a:r>
              <a:rPr lang="en-US" dirty="0" smtClean="0"/>
              <a:t> </a:t>
            </a:r>
            <a:r>
              <a:rPr lang="en-US" dirty="0" err="1" smtClean="0"/>
              <a:t>bày</a:t>
            </a:r>
            <a:r>
              <a:rPr lang="en-US" dirty="0" smtClean="0"/>
              <a:t> </a:t>
            </a:r>
            <a:r>
              <a:rPr lang="en-US" dirty="0" err="1" smtClean="0"/>
              <a:t>cơ</a:t>
            </a:r>
            <a:r>
              <a:rPr lang="en-US" dirty="0" smtClean="0"/>
              <a:t> </a:t>
            </a:r>
            <a:r>
              <a:rPr lang="en-US" dirty="0" err="1" smtClean="0"/>
              <a:t>chế</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mạng</a:t>
            </a:r>
            <a:r>
              <a:rPr lang="en-US" dirty="0" smtClean="0"/>
              <a:t> Botnet </a:t>
            </a:r>
            <a:r>
              <a:rPr lang="en-US" dirty="0" err="1" smtClean="0"/>
              <a:t>và</a:t>
            </a:r>
            <a:r>
              <a:rPr lang="en-US" dirty="0" smtClean="0"/>
              <a:t> </a:t>
            </a:r>
            <a:r>
              <a:rPr lang="en-US" dirty="0" err="1" smtClean="0"/>
              <a:t>sự</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của</a:t>
            </a:r>
            <a:r>
              <a:rPr lang="en-US" dirty="0" smtClean="0"/>
              <a:t> </a:t>
            </a:r>
            <a:r>
              <a:rPr lang="en-US" dirty="0" err="1" smtClean="0"/>
              <a:t>nó</a:t>
            </a:r>
            <a:r>
              <a:rPr lang="en-US" dirty="0" smtClean="0"/>
              <a:t>.</a:t>
            </a:r>
          </a:p>
          <a:p>
            <a:pPr marL="514350" indent="-514350">
              <a:buFont typeface="+mj-lt"/>
              <a:buAutoNum type="arabicPeriod"/>
            </a:pPr>
            <a:r>
              <a:rPr lang="en-US" dirty="0" err="1" smtClean="0"/>
              <a:t>Trình</a:t>
            </a:r>
            <a:r>
              <a:rPr lang="en-US" dirty="0" smtClean="0"/>
              <a:t> </a:t>
            </a:r>
            <a:r>
              <a:rPr lang="en-US" dirty="0" err="1" smtClean="0"/>
              <a:t>bày</a:t>
            </a:r>
            <a:r>
              <a:rPr lang="en-US" dirty="0" smtClean="0"/>
              <a:t> </a:t>
            </a:r>
            <a:r>
              <a:rPr lang="en-US" dirty="0" err="1" smtClean="0"/>
              <a:t>cơ</a:t>
            </a:r>
            <a:r>
              <a:rPr lang="en-US" dirty="0" smtClean="0"/>
              <a:t> </a:t>
            </a:r>
            <a:r>
              <a:rPr lang="en-US" dirty="0" err="1" smtClean="0"/>
              <a:t>chế</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mạng</a:t>
            </a:r>
            <a:r>
              <a:rPr lang="en-US" dirty="0" smtClean="0"/>
              <a:t> Fishing </a:t>
            </a:r>
            <a:r>
              <a:rPr lang="en-US" dirty="0" err="1" smtClean="0"/>
              <a:t>và</a:t>
            </a:r>
            <a:r>
              <a:rPr lang="en-US" dirty="0" smtClean="0"/>
              <a:t> </a:t>
            </a:r>
            <a:r>
              <a:rPr lang="en-US" dirty="0" err="1" smtClean="0"/>
              <a:t>sự</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của</a:t>
            </a:r>
            <a:r>
              <a:rPr lang="en-US" dirty="0" smtClean="0"/>
              <a:t> </a:t>
            </a:r>
            <a:r>
              <a:rPr lang="en-US" dirty="0" err="1" smtClean="0"/>
              <a:t>nó</a:t>
            </a:r>
            <a:r>
              <a:rPr lang="en-US" dirty="0" smtClean="0"/>
              <a:t>.</a:t>
            </a:r>
          </a:p>
          <a:p>
            <a:pPr marL="514350" indent="-514350">
              <a:buFont typeface="+mj-lt"/>
              <a:buAutoNum type="arabicPeriod"/>
            </a:pPr>
            <a:r>
              <a:rPr lang="en-US" dirty="0" err="1" smtClean="0"/>
              <a:t>Trình</a:t>
            </a:r>
            <a:r>
              <a:rPr lang="en-US" dirty="0" smtClean="0"/>
              <a:t> </a:t>
            </a:r>
            <a:r>
              <a:rPr lang="en-US" dirty="0" err="1" smtClean="0"/>
              <a:t>bày</a:t>
            </a:r>
            <a:r>
              <a:rPr lang="en-US" dirty="0" smtClean="0"/>
              <a:t> </a:t>
            </a:r>
            <a:r>
              <a:rPr lang="en-US" dirty="0" err="1" smtClean="0"/>
              <a:t>cơ</a:t>
            </a:r>
            <a:r>
              <a:rPr lang="en-US" dirty="0" smtClean="0"/>
              <a:t> </a:t>
            </a:r>
            <a:r>
              <a:rPr lang="en-US" dirty="0" err="1" smtClean="0"/>
              <a:t>chế</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mạng</a:t>
            </a:r>
            <a:r>
              <a:rPr lang="en-US" dirty="0" smtClean="0"/>
              <a:t> Deface </a:t>
            </a:r>
            <a:r>
              <a:rPr lang="en-US" dirty="0" err="1" smtClean="0"/>
              <a:t>và</a:t>
            </a:r>
            <a:r>
              <a:rPr lang="en-US" dirty="0" smtClean="0"/>
              <a:t> </a:t>
            </a:r>
            <a:r>
              <a:rPr lang="en-US" dirty="0" err="1" smtClean="0"/>
              <a:t>sự</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của</a:t>
            </a:r>
            <a:r>
              <a:rPr lang="en-US" dirty="0" smtClean="0"/>
              <a:t> </a:t>
            </a:r>
            <a:r>
              <a:rPr lang="en-US" dirty="0" err="1" smtClean="0"/>
              <a:t>nó</a:t>
            </a:r>
            <a:r>
              <a:rPr lang="en-US" dirty="0" smtClean="0"/>
              <a:t>.</a:t>
            </a:r>
          </a:p>
          <a:p>
            <a:pPr marL="514350" indent="-514350">
              <a:buFont typeface="+mj-lt"/>
              <a:buAutoNum type="arabicPeriod"/>
            </a:pPr>
            <a:r>
              <a:rPr lang="en-US" dirty="0" err="1" smtClean="0"/>
              <a:t>Trình</a:t>
            </a:r>
            <a:r>
              <a:rPr lang="en-US" dirty="0" smtClean="0"/>
              <a:t> </a:t>
            </a:r>
            <a:r>
              <a:rPr lang="en-US" dirty="0" err="1" smtClean="0"/>
              <a:t>bày</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về</a:t>
            </a:r>
            <a:r>
              <a:rPr lang="en-US" dirty="0" smtClean="0"/>
              <a:t> Malware </a:t>
            </a:r>
            <a:r>
              <a:rPr lang="en-US" dirty="0" err="1" smtClean="0"/>
              <a:t>và</a:t>
            </a:r>
            <a:r>
              <a:rPr lang="en-US" dirty="0" smtClean="0"/>
              <a:t> </a:t>
            </a:r>
            <a:r>
              <a:rPr lang="en-US" dirty="0" err="1" smtClean="0"/>
              <a:t>sự</a:t>
            </a:r>
            <a:r>
              <a:rPr lang="en-US" dirty="0" smtClean="0"/>
              <a:t> </a:t>
            </a:r>
            <a:r>
              <a:rPr lang="en-US" dirty="0" err="1" smtClean="0"/>
              <a:t>nguy</a:t>
            </a:r>
            <a:r>
              <a:rPr lang="en-US" dirty="0" smtClean="0"/>
              <a:t> </a:t>
            </a:r>
            <a:r>
              <a:rPr lang="en-US" dirty="0" err="1" smtClean="0"/>
              <a:t>hiểm</a:t>
            </a:r>
            <a:r>
              <a:rPr lang="en-US" dirty="0" smtClean="0"/>
              <a:t> </a:t>
            </a:r>
            <a:r>
              <a:rPr lang="en-US" dirty="0" err="1" smtClean="0"/>
              <a:t>của</a:t>
            </a:r>
            <a:r>
              <a:rPr lang="en-US" dirty="0" smtClean="0"/>
              <a:t> </a:t>
            </a:r>
            <a:r>
              <a:rPr lang="en-US" dirty="0" err="1" smtClean="0"/>
              <a:t>nó</a:t>
            </a:r>
            <a:r>
              <a:rPr lang="en-US" dirty="0" smtClean="0"/>
              <a:t>.</a:t>
            </a:r>
            <a:endParaRPr lang="en-US" dirty="0"/>
          </a:p>
        </p:txBody>
      </p:sp>
    </p:spTree>
    <p:extLst>
      <p:ext uri="{BB962C8B-B14F-4D97-AF65-F5344CB8AC3E}">
        <p14:creationId xmlns:p14="http://schemas.microsoft.com/office/powerpoint/2010/main" val="30760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Câu</a:t>
            </a:r>
            <a:r>
              <a:rPr lang="en-US" dirty="0" smtClean="0"/>
              <a:t> </a:t>
            </a:r>
            <a:r>
              <a:rPr lang="en-US" dirty="0" err="1" smtClean="0"/>
              <a:t>hỏi</a:t>
            </a:r>
            <a:r>
              <a:rPr lang="en-US" dirty="0" smtClean="0"/>
              <a:t> 8-11</a:t>
            </a:r>
            <a:endParaRPr lang="en-US" dirty="0"/>
          </a:p>
        </p:txBody>
      </p:sp>
      <p:sp>
        <p:nvSpPr>
          <p:cNvPr id="3" name="Content Placeholder 2"/>
          <p:cNvSpPr>
            <a:spLocks noGrp="1"/>
          </p:cNvSpPr>
          <p:nvPr>
            <p:ph idx="1"/>
          </p:nvPr>
        </p:nvSpPr>
        <p:spPr>
          <a:xfrm>
            <a:off x="457200" y="1600200"/>
            <a:ext cx="8229600" cy="2667000"/>
          </a:xfrm>
        </p:spPr>
        <p:txBody>
          <a:bodyPr/>
          <a:lstStyle/>
          <a:p>
            <a:pPr marL="514350" indent="-514350">
              <a:buFont typeface="+mj-lt"/>
              <a:buAutoNum type="arabicPeriod" startAt="8"/>
            </a:pPr>
            <a:r>
              <a:rPr lang="en-US" dirty="0" err="1"/>
              <a:t>Tổ</a:t>
            </a:r>
            <a:r>
              <a:rPr lang="en-US" dirty="0"/>
              <a:t> </a:t>
            </a:r>
            <a:r>
              <a:rPr lang="en-US" dirty="0" err="1"/>
              <a:t>chức</a:t>
            </a:r>
            <a:r>
              <a:rPr lang="en-US" dirty="0"/>
              <a:t> </a:t>
            </a:r>
            <a:r>
              <a:rPr lang="en-US" dirty="0" err="1"/>
              <a:t>và</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Lớp</a:t>
            </a:r>
            <a:r>
              <a:rPr lang="en-US" dirty="0"/>
              <a:t> 1 </a:t>
            </a:r>
            <a:r>
              <a:rPr lang="en-US" dirty="0" smtClean="0"/>
              <a:t>?</a:t>
            </a:r>
          </a:p>
          <a:p>
            <a:pPr marL="514350" indent="-514350">
              <a:buFont typeface="+mj-lt"/>
              <a:buAutoNum type="arabicPeriod" startAt="8"/>
            </a:pPr>
            <a:r>
              <a:rPr lang="en-US" dirty="0" err="1" smtClean="0"/>
              <a:t>Tổ</a:t>
            </a:r>
            <a:r>
              <a:rPr lang="en-US" dirty="0" smtClean="0"/>
              <a:t> </a:t>
            </a:r>
            <a:r>
              <a:rPr lang="en-US" dirty="0" err="1" smtClean="0"/>
              <a:t>chức</a:t>
            </a:r>
            <a:r>
              <a:rPr lang="en-US" dirty="0" smtClean="0"/>
              <a:t> </a:t>
            </a:r>
            <a:r>
              <a:rPr lang="en-US" dirty="0" err="1" smtClean="0"/>
              <a:t>và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Lớp</a:t>
            </a:r>
            <a:r>
              <a:rPr lang="en-US" dirty="0" smtClean="0"/>
              <a:t> 2 ?</a:t>
            </a:r>
          </a:p>
          <a:p>
            <a:pPr marL="514350" indent="-514350">
              <a:buFont typeface="+mj-lt"/>
              <a:buAutoNum type="arabicPeriod" startAt="8"/>
            </a:pPr>
            <a:r>
              <a:rPr lang="en-US" dirty="0" err="1" smtClean="0"/>
              <a:t>Tổ</a:t>
            </a:r>
            <a:r>
              <a:rPr lang="en-US" dirty="0" smtClean="0"/>
              <a:t> </a:t>
            </a:r>
            <a:r>
              <a:rPr lang="en-US" dirty="0" err="1" smtClean="0"/>
              <a:t>chức</a:t>
            </a:r>
            <a:r>
              <a:rPr lang="en-US" dirty="0" smtClean="0"/>
              <a:t> </a:t>
            </a:r>
            <a:r>
              <a:rPr lang="en-US" dirty="0" err="1" smtClean="0"/>
              <a:t>và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Lớp</a:t>
            </a:r>
            <a:r>
              <a:rPr lang="en-US" dirty="0" smtClean="0"/>
              <a:t> 3 ?</a:t>
            </a:r>
          </a:p>
          <a:p>
            <a:pPr marL="514350" indent="-514350">
              <a:buFont typeface="+mj-lt"/>
              <a:buAutoNum type="arabicPeriod" startAt="8"/>
            </a:pPr>
            <a:r>
              <a:rPr lang="en-US" dirty="0" err="1" smtClean="0"/>
              <a:t>Tổ</a:t>
            </a:r>
            <a:r>
              <a:rPr lang="en-US" dirty="0" smtClean="0"/>
              <a:t> </a:t>
            </a:r>
            <a:r>
              <a:rPr lang="en-US" dirty="0" err="1" smtClean="0"/>
              <a:t>chức</a:t>
            </a:r>
            <a:r>
              <a:rPr lang="en-US" dirty="0" smtClean="0"/>
              <a:t> </a:t>
            </a:r>
            <a:r>
              <a:rPr lang="en-US" dirty="0" err="1" smtClean="0"/>
              <a:t>và</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của</a:t>
            </a:r>
            <a:r>
              <a:rPr lang="en-US" dirty="0" smtClean="0"/>
              <a:t> </a:t>
            </a:r>
            <a:r>
              <a:rPr lang="en-US" dirty="0" err="1" smtClean="0"/>
              <a:t>Lớp</a:t>
            </a:r>
            <a:r>
              <a:rPr lang="en-US" dirty="0" smtClean="0"/>
              <a:t> 4 ?</a:t>
            </a:r>
            <a:endParaRPr lang="en-US" dirty="0"/>
          </a:p>
        </p:txBody>
      </p:sp>
    </p:spTree>
    <p:extLst>
      <p:ext uri="{BB962C8B-B14F-4D97-AF65-F5344CB8AC3E}">
        <p14:creationId xmlns:p14="http://schemas.microsoft.com/office/powerpoint/2010/main" val="171495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64053"/>
          </a:xfrm>
        </p:spPr>
        <p:txBody>
          <a:bodyPr>
            <a:normAutofit/>
          </a:bodyPr>
          <a:lstStyle/>
          <a:p>
            <a:r>
              <a:rPr lang="en-US" dirty="0" err="1" smtClean="0"/>
              <a:t>Các</a:t>
            </a:r>
            <a:r>
              <a:rPr lang="en-US" dirty="0" smtClean="0"/>
              <a:t> </a:t>
            </a:r>
            <a:r>
              <a:rPr lang="en-US" dirty="0" err="1" smtClean="0"/>
              <a:t>tấn</a:t>
            </a:r>
            <a:r>
              <a:rPr lang="en-US" dirty="0" smtClean="0"/>
              <a:t> </a:t>
            </a:r>
            <a:r>
              <a:rPr lang="en-US" dirty="0" err="1" smtClean="0"/>
              <a:t>công</a:t>
            </a:r>
            <a:r>
              <a:rPr lang="en-US" dirty="0" smtClean="0"/>
              <a:t> </a:t>
            </a:r>
            <a:r>
              <a:rPr lang="en-US" dirty="0" err="1" smtClean="0"/>
              <a:t>mạng</a:t>
            </a:r>
            <a:r>
              <a:rPr lang="en-US" dirty="0" smtClean="0"/>
              <a:t> </a:t>
            </a:r>
            <a:r>
              <a:rPr lang="en-US" dirty="0" err="1" smtClean="0"/>
              <a:t>nguy</a:t>
            </a:r>
            <a:r>
              <a:rPr lang="en-US" dirty="0" smtClean="0"/>
              <a:t> </a:t>
            </a:r>
            <a:r>
              <a:rPr lang="en-US" dirty="0" err="1" smtClean="0"/>
              <a:t>hiểm</a:t>
            </a:r>
            <a:endParaRPr lang="en-US" dirty="0"/>
          </a:p>
        </p:txBody>
      </p:sp>
      <p:sp>
        <p:nvSpPr>
          <p:cNvPr id="3" name="Content Placeholder 2"/>
          <p:cNvSpPr>
            <a:spLocks noGrp="1"/>
          </p:cNvSpPr>
          <p:nvPr>
            <p:ph idx="1"/>
          </p:nvPr>
        </p:nvSpPr>
        <p:spPr/>
        <p:txBody>
          <a:bodyPr>
            <a:normAutofit fontScale="85000" lnSpcReduction="10000"/>
          </a:bodyPr>
          <a:lstStyle/>
          <a:p>
            <a:pPr>
              <a:lnSpc>
                <a:spcPct val="120000"/>
              </a:lnSpc>
            </a:pPr>
            <a:r>
              <a:rPr lang="en-US" dirty="0" smtClean="0"/>
              <a:t>Botnet</a:t>
            </a:r>
            <a:r>
              <a:rPr lang="en-US" dirty="0"/>
              <a:t>: </a:t>
            </a:r>
            <a:r>
              <a:rPr lang="en-US" dirty="0" err="1"/>
              <a:t>mạng</a:t>
            </a:r>
            <a:r>
              <a:rPr lang="en-US" dirty="0"/>
              <a:t> </a:t>
            </a:r>
            <a:r>
              <a:rPr lang="en-US" dirty="0" err="1"/>
              <a:t>các</a:t>
            </a:r>
            <a:r>
              <a:rPr lang="en-US" dirty="0"/>
              <a:t> con bot (robot) </a:t>
            </a:r>
            <a:r>
              <a:rPr lang="en-US" dirty="0" err="1"/>
              <a:t>có</a:t>
            </a:r>
            <a:r>
              <a:rPr lang="en-US" dirty="0"/>
              <a:t> IP </a:t>
            </a:r>
            <a:r>
              <a:rPr lang="en-US" dirty="0" err="1"/>
              <a:t>riêng</a:t>
            </a:r>
            <a:r>
              <a:rPr lang="en-US" dirty="0"/>
              <a:t> </a:t>
            </a:r>
            <a:r>
              <a:rPr lang="en-US" dirty="0" err="1"/>
              <a:t>và</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từ</a:t>
            </a:r>
            <a:r>
              <a:rPr lang="en-US" dirty="0"/>
              <a:t> </a:t>
            </a:r>
            <a:r>
              <a:rPr lang="en-US" dirty="0" err="1"/>
              <a:t>xa</a:t>
            </a:r>
            <a:r>
              <a:rPr lang="en-US" dirty="0"/>
              <a:t> </a:t>
            </a:r>
            <a:r>
              <a:rPr lang="en-US" dirty="0" err="1"/>
              <a:t>thông</a:t>
            </a:r>
            <a:r>
              <a:rPr lang="en-US" dirty="0"/>
              <a:t> qua </a:t>
            </a:r>
            <a:r>
              <a:rPr lang="en-US" dirty="0" err="1"/>
              <a:t>các</a:t>
            </a:r>
            <a:r>
              <a:rPr lang="en-US" dirty="0"/>
              <a:t> </a:t>
            </a:r>
            <a:r>
              <a:rPr lang="en-US" dirty="0" err="1"/>
              <a:t>máy</a:t>
            </a:r>
            <a:r>
              <a:rPr lang="en-US" dirty="0"/>
              <a:t> </a:t>
            </a:r>
            <a:r>
              <a:rPr lang="en-US" dirty="0" err="1"/>
              <a:t>chủ</a:t>
            </a:r>
            <a:r>
              <a:rPr lang="en-US" dirty="0"/>
              <a:t> </a:t>
            </a:r>
            <a:r>
              <a:rPr lang="en-US" dirty="0" err="1"/>
              <a:t>nhiễm</a:t>
            </a:r>
            <a:r>
              <a:rPr lang="en-US" dirty="0"/>
              <a:t> “</a:t>
            </a:r>
            <a:r>
              <a:rPr lang="en-US" dirty="0" err="1"/>
              <a:t>sâu</a:t>
            </a:r>
            <a:r>
              <a:rPr lang="en-US" dirty="0"/>
              <a:t>” </a:t>
            </a:r>
            <a:r>
              <a:rPr lang="en-US" dirty="0" err="1"/>
              <a:t>và</a:t>
            </a:r>
            <a:r>
              <a:rPr lang="en-US" dirty="0"/>
              <a:t> </a:t>
            </a:r>
            <a:r>
              <a:rPr lang="en-US" dirty="0" err="1"/>
              <a:t>kết</a:t>
            </a:r>
            <a:r>
              <a:rPr lang="en-US" dirty="0"/>
              <a:t> </a:t>
            </a:r>
            <a:r>
              <a:rPr lang="en-US" dirty="0" err="1"/>
              <a:t>nối</a:t>
            </a:r>
            <a:r>
              <a:rPr lang="en-US" dirty="0"/>
              <a:t> </a:t>
            </a:r>
            <a:r>
              <a:rPr lang="en-US" dirty="0" err="1"/>
              <a:t>bới</a:t>
            </a:r>
            <a:r>
              <a:rPr lang="en-US" dirty="0"/>
              <a:t> P2P.</a:t>
            </a:r>
          </a:p>
          <a:p>
            <a:pPr>
              <a:lnSpc>
                <a:spcPct val="120000"/>
              </a:lnSpc>
            </a:pPr>
            <a:r>
              <a:rPr lang="en-US" dirty="0"/>
              <a:t>Phishing: “web </a:t>
            </a:r>
            <a:r>
              <a:rPr lang="en-US" dirty="0" err="1"/>
              <a:t>đen</a:t>
            </a:r>
            <a:r>
              <a:rPr lang="en-US" dirty="0"/>
              <a:t>” </a:t>
            </a:r>
            <a:r>
              <a:rPr lang="en-US" dirty="0" err="1"/>
              <a:t>lừa</a:t>
            </a:r>
            <a:r>
              <a:rPr lang="en-US" dirty="0"/>
              <a:t> </a:t>
            </a:r>
            <a:r>
              <a:rPr lang="en-US" dirty="0" err="1"/>
              <a:t>đảo</a:t>
            </a:r>
            <a:r>
              <a:rPr lang="en-US" dirty="0"/>
              <a:t> </a:t>
            </a:r>
            <a:r>
              <a:rPr lang="en-US" dirty="0" err="1"/>
              <a:t>và</a:t>
            </a:r>
            <a:r>
              <a:rPr lang="en-US" dirty="0"/>
              <a:t> </a:t>
            </a:r>
            <a:r>
              <a:rPr lang="en-US" dirty="0" err="1"/>
              <a:t>đánh</a:t>
            </a:r>
            <a:r>
              <a:rPr lang="en-US" dirty="0"/>
              <a:t> </a:t>
            </a:r>
            <a:r>
              <a:rPr lang="en-US" dirty="0" err="1"/>
              <a:t>cắp</a:t>
            </a:r>
            <a:r>
              <a:rPr lang="en-US" dirty="0"/>
              <a:t> </a:t>
            </a:r>
            <a:r>
              <a:rPr lang="en-US" dirty="0" err="1"/>
              <a:t>thông</a:t>
            </a:r>
            <a:r>
              <a:rPr lang="en-US" dirty="0"/>
              <a:t> tin </a:t>
            </a:r>
            <a:r>
              <a:rPr lang="en-US" dirty="0" err="1"/>
              <a:t>cá</a:t>
            </a:r>
            <a:r>
              <a:rPr lang="en-US" dirty="0"/>
              <a:t> </a:t>
            </a:r>
            <a:r>
              <a:rPr lang="en-US" dirty="0" err="1"/>
              <a:t>nhân</a:t>
            </a:r>
            <a:r>
              <a:rPr lang="en-US" dirty="0"/>
              <a:t>.</a:t>
            </a:r>
          </a:p>
          <a:p>
            <a:pPr>
              <a:lnSpc>
                <a:spcPct val="120000"/>
              </a:lnSpc>
            </a:pPr>
            <a:r>
              <a:rPr lang="en-US" dirty="0"/>
              <a:t>Deface: “</a:t>
            </a:r>
            <a:r>
              <a:rPr lang="en-US" dirty="0" err="1"/>
              <a:t>tạo</a:t>
            </a:r>
            <a:r>
              <a:rPr lang="en-US" dirty="0"/>
              <a:t> </a:t>
            </a:r>
            <a:r>
              <a:rPr lang="en-US" dirty="0" err="1"/>
              <a:t>thông</a:t>
            </a:r>
            <a:r>
              <a:rPr lang="en-US" dirty="0"/>
              <a:t> tin </a:t>
            </a:r>
            <a:r>
              <a:rPr lang="en-US" dirty="0" err="1"/>
              <a:t>giả</a:t>
            </a:r>
            <a:r>
              <a:rPr lang="en-US" dirty="0"/>
              <a:t> </a:t>
            </a:r>
            <a:r>
              <a:rPr lang="en-US" dirty="0" err="1"/>
              <a:t>trên</a:t>
            </a:r>
            <a:r>
              <a:rPr lang="en-US" dirty="0"/>
              <a:t> Website </a:t>
            </a:r>
            <a:r>
              <a:rPr lang="en-US" dirty="0" err="1"/>
              <a:t>thật</a:t>
            </a:r>
            <a:r>
              <a:rPr lang="en-US" dirty="0"/>
              <a:t>” </a:t>
            </a:r>
            <a:r>
              <a:rPr lang="en-US" dirty="0" err="1"/>
              <a:t>tùy</a:t>
            </a:r>
            <a:r>
              <a:rPr lang="en-US" dirty="0"/>
              <a:t> </a:t>
            </a:r>
            <a:r>
              <a:rPr lang="en-US" dirty="0" err="1"/>
              <a:t>mục</a:t>
            </a:r>
            <a:r>
              <a:rPr lang="en-US" dirty="0"/>
              <a:t> </a:t>
            </a:r>
            <a:r>
              <a:rPr lang="en-US" dirty="0" err="1"/>
              <a:t>đích</a:t>
            </a:r>
            <a:r>
              <a:rPr lang="en-US" dirty="0"/>
              <a:t> </a:t>
            </a:r>
            <a:r>
              <a:rPr lang="en-US" dirty="0" err="1"/>
              <a:t>tấn</a:t>
            </a:r>
            <a:r>
              <a:rPr lang="en-US" dirty="0"/>
              <a:t> </a:t>
            </a:r>
            <a:r>
              <a:rPr lang="en-US" dirty="0" err="1"/>
              <a:t>công</a:t>
            </a:r>
            <a:r>
              <a:rPr lang="en-US" dirty="0"/>
              <a:t>.</a:t>
            </a:r>
          </a:p>
          <a:p>
            <a:pPr>
              <a:lnSpc>
                <a:spcPct val="120000"/>
              </a:lnSpc>
            </a:pPr>
            <a:r>
              <a:rPr lang="en-US" dirty="0"/>
              <a:t>Malware: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điều</a:t>
            </a:r>
            <a:r>
              <a:rPr lang="en-US" dirty="0"/>
              <a:t> </a:t>
            </a:r>
            <a:r>
              <a:rPr lang="en-US" dirty="0" err="1"/>
              <a:t>khiển</a:t>
            </a:r>
            <a:r>
              <a:rPr lang="en-US" dirty="0"/>
              <a:t> </a:t>
            </a:r>
            <a:r>
              <a:rPr lang="en-US" dirty="0" err="1"/>
              <a:t>từ</a:t>
            </a:r>
            <a:r>
              <a:rPr lang="en-US" dirty="0"/>
              <a:t> </a:t>
            </a:r>
            <a:r>
              <a:rPr lang="en-US" dirty="0" err="1"/>
              <a:t>xa</a:t>
            </a:r>
            <a:r>
              <a:rPr lang="en-US" dirty="0"/>
              <a:t> </a:t>
            </a:r>
            <a:r>
              <a:rPr lang="en-US" dirty="0" err="1"/>
              <a:t>và</a:t>
            </a:r>
            <a:r>
              <a:rPr lang="en-US" dirty="0"/>
              <a:t> </a:t>
            </a:r>
            <a:r>
              <a:rPr lang="en-US" dirty="0" err="1"/>
              <a:t>lây</a:t>
            </a:r>
            <a:r>
              <a:rPr lang="en-US" dirty="0"/>
              <a:t> </a:t>
            </a:r>
            <a:r>
              <a:rPr lang="en-US" dirty="0" err="1"/>
              <a:t>nhiễm</a:t>
            </a:r>
            <a:r>
              <a:rPr lang="en-US" dirty="0"/>
              <a:t> </a:t>
            </a:r>
            <a:r>
              <a:rPr lang="en-US" dirty="0" err="1"/>
              <a:t>trên</a:t>
            </a:r>
            <a:r>
              <a:rPr lang="en-US" dirty="0"/>
              <a:t> </a:t>
            </a:r>
            <a:r>
              <a:rPr lang="en-US" dirty="0" err="1"/>
              <a:t>mạng</a:t>
            </a:r>
            <a:r>
              <a:rPr lang="en-US" dirty="0"/>
              <a:t> </a:t>
            </a:r>
            <a:r>
              <a:rPr lang="en-US" dirty="0" err="1"/>
              <a:t>máy</a:t>
            </a:r>
            <a:r>
              <a:rPr lang="en-US" dirty="0"/>
              <a:t> </a:t>
            </a:r>
            <a:r>
              <a:rPr lang="en-US" dirty="0" err="1"/>
              <a:t>tính</a:t>
            </a:r>
            <a:r>
              <a:rPr lang="en-US" dirty="0"/>
              <a:t>.</a:t>
            </a:r>
          </a:p>
          <a:p>
            <a:endParaRPr lang="en-US" dirty="0"/>
          </a:p>
        </p:txBody>
      </p:sp>
    </p:spTree>
    <p:extLst>
      <p:ext uri="{BB962C8B-B14F-4D97-AF65-F5344CB8AC3E}">
        <p14:creationId xmlns:p14="http://schemas.microsoft.com/office/powerpoint/2010/main" val="209528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C24B-AFD7-44A7-8A5C-BFD69EABFD94}"/>
              </a:ext>
            </a:extLst>
          </p:cNvPr>
          <p:cNvSpPr>
            <a:spLocks noGrp="1"/>
          </p:cNvSpPr>
          <p:nvPr>
            <p:ph type="title"/>
          </p:nvPr>
        </p:nvSpPr>
        <p:spPr/>
        <p:txBody>
          <a:bodyPr/>
          <a:lstStyle/>
          <a:p>
            <a:r>
              <a:rPr lang="en-US" dirty="0" smtClean="0"/>
              <a:t>Malware</a:t>
            </a:r>
            <a:endParaRPr lang="en-US" dirty="0"/>
          </a:p>
        </p:txBody>
      </p:sp>
      <p:sp>
        <p:nvSpPr>
          <p:cNvPr id="3" name="Content Placeholder 2">
            <a:extLst>
              <a:ext uri="{FF2B5EF4-FFF2-40B4-BE49-F238E27FC236}">
                <a16:creationId xmlns:a16="http://schemas.microsoft.com/office/drawing/2014/main" id="{D6BF1287-CE10-64DA-BA8A-0226C5DEE864}"/>
              </a:ext>
            </a:extLst>
          </p:cNvPr>
          <p:cNvSpPr>
            <a:spLocks noGrp="1"/>
          </p:cNvSpPr>
          <p:nvPr>
            <p:ph idx="1"/>
          </p:nvPr>
        </p:nvSpPr>
        <p:spPr/>
        <p:txBody>
          <a:bodyPr/>
          <a:lstStyle/>
          <a:p>
            <a:r>
              <a:rPr lang="en-US" dirty="0" err="1"/>
              <a:t>Phần</a:t>
            </a:r>
            <a:r>
              <a:rPr lang="en-US" dirty="0"/>
              <a:t> </a:t>
            </a:r>
            <a:r>
              <a:rPr lang="en-US" dirty="0" err="1"/>
              <a:t>mềm</a:t>
            </a:r>
            <a:r>
              <a:rPr lang="en-US" dirty="0"/>
              <a:t> (Software): </a:t>
            </a:r>
            <a:r>
              <a:rPr lang="en-US" dirty="0" err="1"/>
              <a:t>Chương</a:t>
            </a:r>
            <a:r>
              <a:rPr lang="en-US" dirty="0"/>
              <a:t> </a:t>
            </a:r>
            <a:r>
              <a:rPr lang="en-US" dirty="0" err="1"/>
              <a:t>trình</a:t>
            </a:r>
            <a:r>
              <a:rPr lang="en-US" dirty="0"/>
              <a:t> </a:t>
            </a:r>
            <a:r>
              <a:rPr lang="en-US" dirty="0" err="1"/>
              <a:t>máy</a:t>
            </a:r>
            <a:r>
              <a:rPr lang="en-US" dirty="0"/>
              <a:t> </a:t>
            </a:r>
            <a:r>
              <a:rPr lang="en-US" dirty="0" err="1"/>
              <a:t>tính</a:t>
            </a:r>
            <a:r>
              <a:rPr lang="en-US" dirty="0"/>
              <a:t> </a:t>
            </a:r>
            <a:r>
              <a:rPr lang="en-US" dirty="0" err="1"/>
              <a:t>được</a:t>
            </a:r>
            <a:r>
              <a:rPr lang="en-US" dirty="0"/>
              <a:t> </a:t>
            </a:r>
            <a:r>
              <a:rPr lang="en-US" dirty="0" err="1"/>
              <a:t>mô</a:t>
            </a:r>
            <a:r>
              <a:rPr lang="en-US" dirty="0"/>
              <a:t> </a:t>
            </a:r>
            <a:r>
              <a:rPr lang="en-US" dirty="0" err="1"/>
              <a:t>tả</a:t>
            </a:r>
            <a:r>
              <a:rPr lang="en-US" dirty="0"/>
              <a:t> </a:t>
            </a:r>
            <a:r>
              <a:rPr lang="en-US" dirty="0" err="1"/>
              <a:t>bằng</a:t>
            </a:r>
            <a:r>
              <a:rPr lang="en-US" dirty="0"/>
              <a:t> </a:t>
            </a:r>
            <a:r>
              <a:rPr lang="en-US" dirty="0" err="1"/>
              <a:t>ký</a:t>
            </a:r>
            <a:r>
              <a:rPr lang="en-US" dirty="0"/>
              <a:t> </a:t>
            </a:r>
            <a:r>
              <a:rPr lang="en-US" dirty="0" err="1"/>
              <a:t>hiệu</a:t>
            </a:r>
            <a:r>
              <a:rPr lang="en-US" dirty="0"/>
              <a:t>, </a:t>
            </a:r>
            <a:r>
              <a:rPr lang="en-US" dirty="0" err="1"/>
              <a:t>mã</a:t>
            </a:r>
            <a:r>
              <a:rPr lang="en-US" dirty="0"/>
              <a:t> </a:t>
            </a:r>
            <a:r>
              <a:rPr lang="en-US" dirty="0" err="1"/>
              <a:t>máy</a:t>
            </a:r>
            <a:r>
              <a:rPr lang="en-US" dirty="0"/>
              <a:t> </a:t>
            </a:r>
            <a:r>
              <a:rPr lang="en-US" dirty="0" err="1"/>
              <a:t>hoặc</a:t>
            </a:r>
            <a:r>
              <a:rPr lang="en-US" dirty="0"/>
              <a:t> </a:t>
            </a:r>
            <a:r>
              <a:rPr lang="en-US" dirty="0" err="1"/>
              <a:t>bằng</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r>
              <a:rPr lang="en-US" dirty="0" err="1"/>
              <a:t>để</a:t>
            </a:r>
            <a:r>
              <a:rPr lang="en-US" dirty="0"/>
              <a:t> </a:t>
            </a: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số</a:t>
            </a:r>
            <a:r>
              <a:rPr lang="en-US" dirty="0"/>
              <a:t> (</a:t>
            </a:r>
            <a:r>
              <a:rPr lang="en-US" dirty="0" err="1"/>
              <a:t>khoản</a:t>
            </a:r>
            <a:r>
              <a:rPr lang="en-US" dirty="0"/>
              <a:t> 12, </a:t>
            </a:r>
            <a:r>
              <a:rPr lang="en-US" dirty="0" err="1"/>
              <a:t>điều</a:t>
            </a:r>
            <a:r>
              <a:rPr lang="en-US" dirty="0"/>
              <a:t> 4, </a:t>
            </a:r>
            <a:r>
              <a:rPr lang="en-US" dirty="0" err="1"/>
              <a:t>Luật</a:t>
            </a:r>
            <a:r>
              <a:rPr lang="en-US" dirty="0"/>
              <a:t> CNTT, 2006)</a:t>
            </a:r>
          </a:p>
          <a:p>
            <a:r>
              <a:rPr lang="en-US" dirty="0" err="1"/>
              <a:t>Mã</a:t>
            </a:r>
            <a:r>
              <a:rPr lang="en-US" dirty="0"/>
              <a:t> </a:t>
            </a:r>
            <a:r>
              <a:rPr lang="en-US" dirty="0" err="1"/>
              <a:t>độc</a:t>
            </a:r>
            <a:r>
              <a:rPr lang="en-US" dirty="0"/>
              <a:t> (Malware) hay </a:t>
            </a:r>
            <a:r>
              <a:rPr lang="en-US" dirty="0" err="1"/>
              <a:t>phần</a:t>
            </a:r>
            <a:r>
              <a:rPr lang="en-US" dirty="0"/>
              <a:t> </a:t>
            </a:r>
            <a:r>
              <a:rPr lang="en-US" dirty="0" err="1"/>
              <a:t>mềm</a:t>
            </a:r>
            <a:r>
              <a:rPr lang="en-US" dirty="0"/>
              <a:t> </a:t>
            </a:r>
            <a:r>
              <a:rPr lang="en-US" dirty="0" err="1"/>
              <a:t>độc</a:t>
            </a:r>
            <a:r>
              <a:rPr lang="en-US" dirty="0"/>
              <a:t> </a:t>
            </a:r>
            <a:r>
              <a:rPr lang="en-US" dirty="0" err="1"/>
              <a:t>hại</a:t>
            </a:r>
            <a:r>
              <a:rPr lang="en-US" dirty="0"/>
              <a:t> (Malicious Software) </a:t>
            </a:r>
            <a:r>
              <a:rPr lang="en-US" dirty="0" err="1"/>
              <a:t>gây</a:t>
            </a:r>
            <a:r>
              <a:rPr lang="en-US" dirty="0"/>
              <a:t> </a:t>
            </a:r>
            <a:r>
              <a:rPr lang="en-US" dirty="0" err="1"/>
              <a:t>ra</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không</a:t>
            </a:r>
            <a:r>
              <a:rPr lang="en-US" dirty="0"/>
              <a:t> </a:t>
            </a:r>
            <a:r>
              <a:rPr lang="en-US" dirty="0" err="1"/>
              <a:t>bình</a:t>
            </a:r>
            <a:r>
              <a:rPr lang="en-US" dirty="0"/>
              <a:t> </a:t>
            </a:r>
            <a:r>
              <a:rPr lang="en-US" dirty="0" err="1"/>
              <a:t>thường</a:t>
            </a:r>
            <a:r>
              <a:rPr lang="en-US" dirty="0"/>
              <a:t> </a:t>
            </a:r>
            <a:r>
              <a:rPr lang="en-US" dirty="0" err="1"/>
              <a:t>gây</a:t>
            </a:r>
            <a:r>
              <a:rPr lang="en-US" dirty="0"/>
              <a:t> </a:t>
            </a:r>
            <a:r>
              <a:rPr lang="en-US" dirty="0" err="1"/>
              <a:t>tổn</a:t>
            </a:r>
            <a:r>
              <a:rPr lang="en-US" dirty="0"/>
              <a:t> </a:t>
            </a:r>
            <a:r>
              <a:rPr lang="en-US" dirty="0" err="1"/>
              <a:t>hại</a:t>
            </a:r>
            <a:r>
              <a:rPr lang="en-US" dirty="0"/>
              <a:t> </a:t>
            </a:r>
            <a:r>
              <a:rPr lang="en-US" dirty="0" err="1"/>
              <a:t>cho</a:t>
            </a:r>
            <a:r>
              <a:rPr lang="en-US" dirty="0"/>
              <a:t> </a:t>
            </a:r>
            <a:r>
              <a:rPr lang="en-US" dirty="0" err="1"/>
              <a:t>người</a:t>
            </a:r>
            <a:r>
              <a:rPr lang="en-US" dirty="0"/>
              <a:t> </a:t>
            </a:r>
            <a:r>
              <a:rPr lang="en-US" dirty="0" err="1"/>
              <a:t>dùng</a:t>
            </a:r>
            <a:r>
              <a:rPr lang="en-US" dirty="0"/>
              <a:t> (</a:t>
            </a:r>
            <a:r>
              <a:rPr lang="en-US" dirty="0" err="1"/>
              <a:t>Luật</a:t>
            </a:r>
            <a:r>
              <a:rPr lang="en-US" dirty="0"/>
              <a:t> ATTT, 2015).</a:t>
            </a:r>
          </a:p>
          <a:p>
            <a:endParaRPr lang="en-US" dirty="0"/>
          </a:p>
        </p:txBody>
      </p:sp>
    </p:spTree>
    <p:extLst>
      <p:ext uri="{BB962C8B-B14F-4D97-AF65-F5344CB8AC3E}">
        <p14:creationId xmlns:p14="http://schemas.microsoft.com/office/powerpoint/2010/main" val="148239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A7686BA-9859-E8C9-B613-F7377BBF59FA}"/>
              </a:ext>
            </a:extLst>
          </p:cNvPr>
          <p:cNvSpPr>
            <a:spLocks noGrp="1" noChangeArrowheads="1"/>
          </p:cNvSpPr>
          <p:nvPr>
            <p:ph type="title"/>
          </p:nvPr>
        </p:nvSpPr>
        <p:spPr>
          <a:xfrm>
            <a:off x="228600" y="381000"/>
            <a:ext cx="8229600" cy="1143000"/>
          </a:xfrm>
        </p:spPr>
        <p:txBody>
          <a:bodyPr/>
          <a:lstStyle/>
          <a:p>
            <a:pPr eaLnBrk="1" hangingPunct="1"/>
            <a:r>
              <a:rPr lang="en-US" altLang="en-US" dirty="0" err="1"/>
              <a:t>Các</a:t>
            </a:r>
            <a:r>
              <a:rPr lang="en-US" altLang="en-US" dirty="0"/>
              <a:t> </a:t>
            </a:r>
            <a:r>
              <a:rPr lang="en-US" altLang="en-US" dirty="0" err="1"/>
              <a:t>câu</a:t>
            </a:r>
            <a:r>
              <a:rPr lang="en-US" altLang="en-US" dirty="0"/>
              <a:t> </a:t>
            </a:r>
            <a:r>
              <a:rPr lang="en-US" altLang="en-US" dirty="0" err="1"/>
              <a:t>hỏi</a:t>
            </a:r>
            <a:r>
              <a:rPr lang="en-US" altLang="en-US" dirty="0"/>
              <a:t> </a:t>
            </a:r>
            <a:r>
              <a:rPr lang="en-US" altLang="en-US" dirty="0" smtClean="0"/>
              <a:t>(</a:t>
            </a:r>
            <a:r>
              <a:rPr lang="en-US" altLang="en-US" dirty="0" smtClean="0"/>
              <a:t>5-8</a:t>
            </a:r>
            <a:r>
              <a:rPr lang="en-US" altLang="en-US" dirty="0" smtClean="0"/>
              <a:t>)</a:t>
            </a:r>
            <a:endParaRPr lang="en-US" altLang="en-US" dirty="0"/>
          </a:p>
        </p:txBody>
      </p:sp>
      <p:sp>
        <p:nvSpPr>
          <p:cNvPr id="4099" name="Rectangle 3">
            <a:extLst>
              <a:ext uri="{FF2B5EF4-FFF2-40B4-BE49-F238E27FC236}">
                <a16:creationId xmlns:a16="http://schemas.microsoft.com/office/drawing/2014/main" id="{D42158AB-C431-0B2F-AD30-8184DD803BD5}"/>
              </a:ext>
            </a:extLst>
          </p:cNvPr>
          <p:cNvSpPr>
            <a:spLocks noGrp="1" noChangeArrowheads="1"/>
          </p:cNvSpPr>
          <p:nvPr>
            <p:ph type="body" idx="1"/>
          </p:nvPr>
        </p:nvSpPr>
        <p:spPr>
          <a:xfrm>
            <a:off x="457200" y="1981200"/>
            <a:ext cx="8229600" cy="3429000"/>
          </a:xfrm>
        </p:spPr>
        <p:txBody>
          <a:bodyPr/>
          <a:lstStyle/>
          <a:p>
            <a:pPr marL="609600" indent="-609600" eaLnBrk="1" hangingPunct="1">
              <a:lnSpc>
                <a:spcPct val="90000"/>
              </a:lnSpc>
              <a:buFont typeface="+mj-lt"/>
              <a:buAutoNum type="arabicPeriod" startAt="5"/>
            </a:pPr>
            <a:r>
              <a:rPr lang="en-US" altLang="en-US" dirty="0" err="1" smtClean="0"/>
              <a:t>Nguyên</a:t>
            </a:r>
            <a:r>
              <a:rPr lang="en-US" altLang="en-US" dirty="0" smtClean="0"/>
              <a:t> </a:t>
            </a:r>
            <a:r>
              <a:rPr lang="en-US" altLang="en-US" dirty="0" err="1" smtClean="0"/>
              <a:t>nhân</a:t>
            </a:r>
            <a:r>
              <a:rPr lang="en-US" altLang="en-US" dirty="0" smtClean="0"/>
              <a:t> </a:t>
            </a:r>
            <a:r>
              <a:rPr lang="en-US" altLang="en-US" dirty="0" err="1" smtClean="0"/>
              <a:t>mất</a:t>
            </a:r>
            <a:r>
              <a:rPr lang="en-US" altLang="en-US" dirty="0" smtClean="0"/>
              <a:t> ATTT </a:t>
            </a:r>
            <a:r>
              <a:rPr lang="en-US" altLang="en-US" dirty="0" err="1" smtClean="0"/>
              <a:t>trên</a:t>
            </a:r>
            <a:r>
              <a:rPr lang="en-US" altLang="en-US" dirty="0" smtClean="0"/>
              <a:t> </a:t>
            </a:r>
            <a:r>
              <a:rPr lang="en-US" altLang="en-US" dirty="0" err="1" smtClean="0"/>
              <a:t>mạng</a:t>
            </a:r>
            <a:r>
              <a:rPr lang="en-US" altLang="en-US" dirty="0" smtClean="0"/>
              <a:t> </a:t>
            </a:r>
            <a:r>
              <a:rPr lang="en-US" altLang="en-US" dirty="0" err="1" smtClean="0"/>
              <a:t>từ</a:t>
            </a:r>
            <a:r>
              <a:rPr lang="en-US" altLang="en-US" dirty="0" smtClean="0"/>
              <a:t> </a:t>
            </a:r>
            <a:r>
              <a:rPr lang="en-US" altLang="en-US" dirty="0" err="1" smtClean="0"/>
              <a:t>người</a:t>
            </a:r>
            <a:r>
              <a:rPr lang="en-US" altLang="en-US" dirty="0" smtClean="0"/>
              <a:t> </a:t>
            </a:r>
            <a:r>
              <a:rPr lang="en-US" altLang="en-US" dirty="0" err="1" smtClean="0"/>
              <a:t>dùng</a:t>
            </a:r>
            <a:r>
              <a:rPr lang="en-US" altLang="en-US" dirty="0" smtClean="0"/>
              <a:t> </a:t>
            </a:r>
            <a:r>
              <a:rPr lang="en-US" altLang="en-US" dirty="0" err="1" smtClean="0"/>
              <a:t>cá</a:t>
            </a:r>
            <a:r>
              <a:rPr lang="en-US" altLang="en-US" dirty="0" smtClean="0"/>
              <a:t> </a:t>
            </a:r>
            <a:r>
              <a:rPr lang="en-US" altLang="en-US" dirty="0" err="1" smtClean="0"/>
              <a:t>nhân</a:t>
            </a:r>
            <a:r>
              <a:rPr lang="en-US" altLang="en-US" dirty="0" smtClean="0"/>
              <a:t> ?</a:t>
            </a:r>
          </a:p>
          <a:p>
            <a:pPr marL="609600" indent="-609600" eaLnBrk="1" hangingPunct="1">
              <a:lnSpc>
                <a:spcPct val="90000"/>
              </a:lnSpc>
              <a:buFont typeface="+mj-lt"/>
              <a:buAutoNum type="arabicPeriod" startAt="5"/>
            </a:pPr>
            <a:r>
              <a:rPr lang="en-US" altLang="en-US" dirty="0" err="1"/>
              <a:t>Nguyên</a:t>
            </a:r>
            <a:r>
              <a:rPr lang="en-US" altLang="en-US" dirty="0"/>
              <a:t> </a:t>
            </a:r>
            <a:r>
              <a:rPr lang="en-US" altLang="en-US" dirty="0" err="1"/>
              <a:t>nhân</a:t>
            </a:r>
            <a:r>
              <a:rPr lang="en-US" altLang="en-US" dirty="0"/>
              <a:t> </a:t>
            </a:r>
            <a:r>
              <a:rPr lang="en-US" altLang="en-US" dirty="0" err="1"/>
              <a:t>mất</a:t>
            </a:r>
            <a:r>
              <a:rPr lang="en-US" altLang="en-US" dirty="0"/>
              <a:t> ATTT </a:t>
            </a:r>
            <a:r>
              <a:rPr lang="en-US" altLang="en-US" dirty="0" err="1"/>
              <a:t>trên</a:t>
            </a:r>
            <a:r>
              <a:rPr lang="en-US" altLang="en-US" dirty="0"/>
              <a:t> </a:t>
            </a:r>
            <a:r>
              <a:rPr lang="en-US" altLang="en-US" dirty="0" err="1"/>
              <a:t>mạng</a:t>
            </a:r>
            <a:r>
              <a:rPr lang="en-US" altLang="en-US" dirty="0"/>
              <a:t> </a:t>
            </a:r>
            <a:r>
              <a:rPr lang="en-US" altLang="en-US" dirty="0" err="1"/>
              <a:t>từ</a:t>
            </a:r>
            <a:r>
              <a:rPr lang="en-US" altLang="en-US" dirty="0"/>
              <a:t> </a:t>
            </a:r>
            <a:r>
              <a:rPr lang="en-US" altLang="en-US" dirty="0" err="1"/>
              <a:t>người</a:t>
            </a:r>
            <a:r>
              <a:rPr lang="en-US" altLang="en-US" dirty="0"/>
              <a:t> </a:t>
            </a:r>
            <a:r>
              <a:rPr lang="en-US" altLang="en-US" dirty="0" err="1"/>
              <a:t>dùng</a:t>
            </a:r>
            <a:r>
              <a:rPr lang="en-US" altLang="en-US" dirty="0"/>
              <a:t> </a:t>
            </a:r>
            <a:r>
              <a:rPr lang="en-US" altLang="en-US" dirty="0" err="1" smtClean="0"/>
              <a:t>Quản</a:t>
            </a:r>
            <a:r>
              <a:rPr lang="en-US" altLang="en-US" dirty="0" smtClean="0"/>
              <a:t> </a:t>
            </a:r>
            <a:r>
              <a:rPr lang="en-US" altLang="en-US" dirty="0" err="1" smtClean="0"/>
              <a:t>lý</a:t>
            </a:r>
            <a:r>
              <a:rPr lang="en-US" altLang="en-US" dirty="0" smtClean="0"/>
              <a:t> </a:t>
            </a:r>
            <a:r>
              <a:rPr lang="en-US" altLang="en-US" dirty="0" smtClean="0"/>
              <a:t>?</a:t>
            </a:r>
          </a:p>
          <a:p>
            <a:pPr marL="609600" indent="-609600" eaLnBrk="1" hangingPunct="1">
              <a:lnSpc>
                <a:spcPct val="90000"/>
              </a:lnSpc>
              <a:buFont typeface="+mj-lt"/>
              <a:buAutoNum type="arabicPeriod" startAt="5"/>
            </a:pPr>
            <a:r>
              <a:rPr lang="en-US" altLang="en-US" dirty="0" err="1" smtClean="0"/>
              <a:t>Thế</a:t>
            </a:r>
            <a:r>
              <a:rPr lang="en-US" altLang="en-US" dirty="0" smtClean="0"/>
              <a:t> </a:t>
            </a:r>
            <a:r>
              <a:rPr lang="en-US" altLang="en-US" dirty="0" err="1" smtClean="0"/>
              <a:t>nào</a:t>
            </a:r>
            <a:r>
              <a:rPr lang="en-US" altLang="en-US" dirty="0" smtClean="0"/>
              <a:t> </a:t>
            </a:r>
            <a:r>
              <a:rPr lang="en-US" altLang="en-US" dirty="0" err="1" smtClean="0"/>
              <a:t>là</a:t>
            </a:r>
            <a:r>
              <a:rPr lang="en-US" altLang="en-US" dirty="0" smtClean="0"/>
              <a:t> TTCN </a:t>
            </a:r>
            <a:r>
              <a:rPr lang="en-US" altLang="en-US" dirty="0" err="1" smtClean="0"/>
              <a:t>và</a:t>
            </a:r>
            <a:r>
              <a:rPr lang="en-US" altLang="en-US" dirty="0" smtClean="0"/>
              <a:t> </a:t>
            </a:r>
            <a:r>
              <a:rPr lang="en-US" altLang="en-US" dirty="0" err="1" smtClean="0"/>
              <a:t>bí</a:t>
            </a:r>
            <a:r>
              <a:rPr lang="en-US" altLang="en-US" dirty="0" smtClean="0"/>
              <a:t> </a:t>
            </a:r>
            <a:r>
              <a:rPr lang="en-US" altLang="en-US" dirty="0" err="1" smtClean="0"/>
              <a:t>mật</a:t>
            </a:r>
            <a:r>
              <a:rPr lang="en-US" altLang="en-US" dirty="0" smtClean="0"/>
              <a:t> </a:t>
            </a:r>
            <a:r>
              <a:rPr lang="en-US" altLang="en-US" dirty="0" err="1" smtClean="0"/>
              <a:t>cá</a:t>
            </a:r>
            <a:r>
              <a:rPr lang="en-US" altLang="en-US" dirty="0" smtClean="0"/>
              <a:t> </a:t>
            </a:r>
            <a:r>
              <a:rPr lang="en-US" altLang="en-US" dirty="0" err="1" smtClean="0"/>
              <a:t>nhân</a:t>
            </a:r>
            <a:r>
              <a:rPr lang="en-US" altLang="en-US" dirty="0" smtClean="0"/>
              <a:t> ?</a:t>
            </a:r>
            <a:endParaRPr lang="en-US" altLang="en-US" dirty="0" smtClean="0"/>
          </a:p>
          <a:p>
            <a:pPr marL="609600" indent="-609600" eaLnBrk="1" hangingPunct="1">
              <a:lnSpc>
                <a:spcPct val="90000"/>
              </a:lnSpc>
              <a:buFont typeface="+mj-lt"/>
              <a:buAutoNum type="arabicPeriod" startAt="5"/>
            </a:pPr>
            <a:r>
              <a:rPr lang="en-US" altLang="en-US" dirty="0" err="1" smtClean="0"/>
              <a:t>Nguyên</a:t>
            </a:r>
            <a:r>
              <a:rPr lang="en-US" altLang="en-US" dirty="0" smtClean="0"/>
              <a:t> </a:t>
            </a:r>
            <a:r>
              <a:rPr lang="en-US" altLang="en-US" dirty="0" err="1" smtClean="0"/>
              <a:t>tắc</a:t>
            </a:r>
            <a:r>
              <a:rPr lang="en-US" altLang="en-US" dirty="0" smtClean="0"/>
              <a:t> </a:t>
            </a:r>
            <a:r>
              <a:rPr lang="en-US" altLang="en-US" dirty="0" err="1" smtClean="0"/>
              <a:t>chung</a:t>
            </a:r>
            <a:r>
              <a:rPr lang="en-US" altLang="en-US" dirty="0" smtClean="0"/>
              <a:t> </a:t>
            </a:r>
            <a:r>
              <a:rPr lang="en-US" altLang="en-US" dirty="0" err="1" smtClean="0"/>
              <a:t>bảo</a:t>
            </a:r>
            <a:r>
              <a:rPr lang="en-US" altLang="en-US" dirty="0" smtClean="0"/>
              <a:t> </a:t>
            </a:r>
            <a:r>
              <a:rPr lang="en-US" altLang="en-US" dirty="0" err="1" smtClean="0"/>
              <a:t>vệ</a:t>
            </a:r>
            <a:r>
              <a:rPr lang="en-US" altLang="en-US" dirty="0" smtClean="0"/>
              <a:t> TTCN?</a:t>
            </a:r>
            <a:endParaRPr lang="en-US" alt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6E40E-EE5C-E140-EADA-D89AD34456E3}"/>
              </a:ext>
            </a:extLst>
          </p:cNvPr>
          <p:cNvSpPr>
            <a:spLocks noGrp="1"/>
          </p:cNvSpPr>
          <p:nvPr>
            <p:ph type="title"/>
          </p:nvPr>
        </p:nvSpPr>
        <p:spPr/>
        <p:txBody>
          <a:bodyPr/>
          <a:lstStyle/>
          <a:p>
            <a:r>
              <a:rPr lang="en-US" sz="4000" dirty="0" err="1"/>
              <a:t>Nguyên</a:t>
            </a:r>
            <a:r>
              <a:rPr lang="en-US" sz="4000" dirty="0"/>
              <a:t> </a:t>
            </a:r>
            <a:r>
              <a:rPr lang="en-US" sz="4000" dirty="0" err="1"/>
              <a:t>nhân</a:t>
            </a:r>
            <a:r>
              <a:rPr lang="en-US" sz="4000" dirty="0"/>
              <a:t> </a:t>
            </a:r>
            <a:r>
              <a:rPr lang="en-US" sz="4000" dirty="0" err="1"/>
              <a:t>mất</a:t>
            </a:r>
            <a:r>
              <a:rPr lang="en-US" sz="4000" dirty="0"/>
              <a:t> </a:t>
            </a:r>
            <a:r>
              <a:rPr lang="en-US" sz="4000" dirty="0" smtClean="0"/>
              <a:t>ATTT: </a:t>
            </a:r>
            <a:r>
              <a:rPr lang="en-US" sz="4000" dirty="0" err="1" smtClean="0"/>
              <a:t>Cá</a:t>
            </a:r>
            <a:r>
              <a:rPr lang="en-US" sz="4000" dirty="0" smtClean="0"/>
              <a:t> </a:t>
            </a:r>
            <a:r>
              <a:rPr lang="en-US" sz="4000" dirty="0" err="1" smtClean="0"/>
              <a:t>nhân</a:t>
            </a:r>
            <a:endParaRPr lang="en-US" sz="4000" dirty="0"/>
          </a:p>
        </p:txBody>
      </p:sp>
      <p:sp>
        <p:nvSpPr>
          <p:cNvPr id="3" name="Content Placeholder 2">
            <a:extLst>
              <a:ext uri="{FF2B5EF4-FFF2-40B4-BE49-F238E27FC236}">
                <a16:creationId xmlns:a16="http://schemas.microsoft.com/office/drawing/2014/main" id="{F04DB51D-372B-C47B-B286-0C4F9694E6B1}"/>
              </a:ext>
            </a:extLst>
          </p:cNvPr>
          <p:cNvSpPr>
            <a:spLocks noGrp="1"/>
          </p:cNvSpPr>
          <p:nvPr>
            <p:ph idx="1"/>
          </p:nvPr>
        </p:nvSpPr>
        <p:spPr/>
        <p:txBody>
          <a:bodyPr>
            <a:normAutofit fontScale="85000" lnSpcReduction="20000"/>
          </a:bodyPr>
          <a:lstStyle/>
          <a:p>
            <a:r>
              <a:rPr lang="en-US" dirty="0" err="1"/>
              <a:t>Người</a:t>
            </a:r>
            <a:r>
              <a:rPr lang="en-US" dirty="0"/>
              <a:t> </a:t>
            </a:r>
            <a:r>
              <a:rPr lang="en-US" dirty="0" err="1"/>
              <a:t>tấn</a:t>
            </a:r>
            <a:r>
              <a:rPr lang="en-US" dirty="0"/>
              <a:t> </a:t>
            </a:r>
            <a:r>
              <a:rPr lang="en-US" dirty="0" err="1"/>
              <a:t>công</a:t>
            </a:r>
            <a:r>
              <a:rPr lang="en-US" dirty="0"/>
              <a:t> </a:t>
            </a:r>
            <a:r>
              <a:rPr lang="en-US" dirty="0" err="1"/>
              <a:t>mạng</a:t>
            </a:r>
            <a:r>
              <a:rPr lang="en-US" dirty="0"/>
              <a:t>: </a:t>
            </a:r>
            <a:r>
              <a:rPr lang="en-US" dirty="0" err="1"/>
              <a:t>chưa</a:t>
            </a:r>
            <a:r>
              <a:rPr lang="en-US" dirty="0"/>
              <a:t> ý </a:t>
            </a:r>
            <a:r>
              <a:rPr lang="en-US" dirty="0" err="1"/>
              <a:t>thức</a:t>
            </a:r>
            <a:r>
              <a:rPr lang="en-US" dirty="0"/>
              <a:t> </a:t>
            </a:r>
            <a:r>
              <a:rPr lang="en-US" dirty="0" err="1"/>
              <a:t>rõ</a:t>
            </a:r>
            <a:r>
              <a:rPr lang="en-US" dirty="0"/>
              <a:t> </a:t>
            </a:r>
            <a:r>
              <a:rPr lang="en-US" dirty="0" err="1"/>
              <a:t>về</a:t>
            </a:r>
            <a:r>
              <a:rPr lang="en-US" dirty="0"/>
              <a:t> Vi </a:t>
            </a:r>
            <a:r>
              <a:rPr lang="en-US" dirty="0" err="1"/>
              <a:t>phạm</a:t>
            </a:r>
            <a:r>
              <a:rPr lang="en-US" dirty="0"/>
              <a:t> </a:t>
            </a:r>
            <a:r>
              <a:rPr lang="en-US" dirty="0" err="1"/>
              <a:t>pháp</a:t>
            </a:r>
            <a:r>
              <a:rPr lang="en-US" dirty="0"/>
              <a:t> </a:t>
            </a:r>
            <a:r>
              <a:rPr lang="en-US" dirty="0" err="1"/>
              <a:t>luật</a:t>
            </a:r>
            <a:r>
              <a:rPr lang="en-US" dirty="0"/>
              <a:t> </a:t>
            </a:r>
            <a:r>
              <a:rPr lang="en-US" dirty="0" err="1"/>
              <a:t>từ</a:t>
            </a:r>
            <a:r>
              <a:rPr lang="en-US" dirty="0"/>
              <a:t> </a:t>
            </a:r>
            <a:r>
              <a:rPr lang="en-US" dirty="0" err="1"/>
              <a:t>hành</a:t>
            </a:r>
            <a:r>
              <a:rPr lang="en-US" dirty="0"/>
              <a:t> vi </a:t>
            </a:r>
            <a:r>
              <a:rPr lang="en-US" dirty="0" err="1"/>
              <a:t>Tấn</a:t>
            </a:r>
            <a:r>
              <a:rPr lang="en-US" dirty="0"/>
              <a:t> </a:t>
            </a:r>
            <a:r>
              <a:rPr lang="en-US" dirty="0" err="1"/>
              <a:t>công</a:t>
            </a:r>
            <a:r>
              <a:rPr lang="en-US" dirty="0"/>
              <a:t> </a:t>
            </a:r>
            <a:r>
              <a:rPr lang="en-US" dirty="0" err="1"/>
              <a:t>mạng</a:t>
            </a:r>
            <a:r>
              <a:rPr lang="en-US" dirty="0"/>
              <a:t> (</a:t>
            </a:r>
            <a:r>
              <a:rPr lang="en-US" dirty="0" err="1"/>
              <a:t>khoản</a:t>
            </a:r>
            <a:r>
              <a:rPr lang="en-US" dirty="0"/>
              <a:t> 8, </a:t>
            </a:r>
            <a:r>
              <a:rPr lang="en-US" dirty="0" err="1"/>
              <a:t>điều</a:t>
            </a:r>
            <a:r>
              <a:rPr lang="en-US" dirty="0"/>
              <a:t> 2, </a:t>
            </a:r>
            <a:r>
              <a:rPr lang="en-US" dirty="0" err="1"/>
              <a:t>Luật</a:t>
            </a:r>
            <a:r>
              <a:rPr lang="en-US" dirty="0"/>
              <a:t> ANM 2018). </a:t>
            </a:r>
            <a:endParaRPr lang="en-US" dirty="0" smtClean="0"/>
          </a:p>
          <a:p>
            <a:pPr lvl="1"/>
            <a:r>
              <a:rPr lang="vi-VN" i="1" dirty="0"/>
              <a:t>Tấn công mạng </a:t>
            </a:r>
            <a:r>
              <a:rPr lang="vi-VN" dirty="0"/>
              <a:t>là hành vi sử dụng không gian mạng, công nghệ thông tin hoặc phương tiện điện tử để phá hoại, gây gián đoạn hoạt động của mạng viễn thông, mạng Internet, mạng máy tính, hệ thống thông tin, hệ thống xử lý và điều khiển thông tin, cơ sở dữ liệu, phương tiện điện </a:t>
            </a:r>
            <a:r>
              <a:rPr lang="vi-VN" dirty="0" smtClean="0"/>
              <a:t>tử</a:t>
            </a:r>
            <a:r>
              <a:rPr lang="en-US" dirty="0" smtClean="0"/>
              <a:t>.</a:t>
            </a:r>
            <a:endParaRPr lang="en-US" dirty="0"/>
          </a:p>
          <a:p>
            <a:r>
              <a:rPr lang="en-US" dirty="0" err="1"/>
              <a:t>Người</a:t>
            </a:r>
            <a:r>
              <a:rPr lang="en-US" dirty="0"/>
              <a:t> </a:t>
            </a:r>
            <a:r>
              <a:rPr lang="en-US" dirty="0" err="1"/>
              <a:t>sử</a:t>
            </a:r>
            <a:r>
              <a:rPr lang="en-US" dirty="0"/>
              <a:t> </a:t>
            </a:r>
            <a:r>
              <a:rPr lang="en-US" dirty="0" err="1"/>
              <a:t>dụng</a:t>
            </a:r>
            <a:r>
              <a:rPr lang="en-US" dirty="0"/>
              <a:t> </a:t>
            </a:r>
            <a:r>
              <a:rPr lang="en-US" dirty="0" err="1"/>
              <a:t>mạng</a:t>
            </a:r>
            <a:r>
              <a:rPr lang="en-US" dirty="0"/>
              <a:t>: </a:t>
            </a:r>
            <a:r>
              <a:rPr lang="en-US" dirty="0" err="1"/>
              <a:t>chưa</a:t>
            </a:r>
            <a:r>
              <a:rPr lang="en-US" dirty="0"/>
              <a:t> ý </a:t>
            </a:r>
            <a:r>
              <a:rPr lang="en-US" dirty="0" err="1"/>
              <a:t>thức</a:t>
            </a:r>
            <a:r>
              <a:rPr lang="en-US" dirty="0"/>
              <a:t> </a:t>
            </a:r>
            <a:r>
              <a:rPr lang="en-US" dirty="0" err="1"/>
              <a:t>tốt</a:t>
            </a:r>
            <a:r>
              <a:rPr lang="en-US" dirty="0"/>
              <a:t> </a:t>
            </a:r>
            <a:r>
              <a:rPr lang="en-US" dirty="0" err="1"/>
              <a:t>về</a:t>
            </a:r>
            <a:r>
              <a:rPr lang="en-US" dirty="0"/>
              <a:t> ATTT (</a:t>
            </a:r>
            <a:r>
              <a:rPr lang="en-US" dirty="0" err="1"/>
              <a:t>để</a:t>
            </a:r>
            <a:r>
              <a:rPr lang="en-US" dirty="0"/>
              <a:t> </a:t>
            </a:r>
            <a:r>
              <a:rPr lang="en-US" dirty="0" err="1"/>
              <a:t>lộ</a:t>
            </a:r>
            <a:r>
              <a:rPr lang="en-US" dirty="0"/>
              <a:t> </a:t>
            </a:r>
            <a:r>
              <a:rPr lang="en-US" dirty="0" err="1"/>
              <a:t>lọt</a:t>
            </a:r>
            <a:r>
              <a:rPr lang="en-US" dirty="0"/>
              <a:t> </a:t>
            </a:r>
            <a:r>
              <a:rPr lang="en-US" dirty="0" err="1"/>
              <a:t>thông</a:t>
            </a:r>
            <a:r>
              <a:rPr lang="en-US" dirty="0"/>
              <a:t> tin </a:t>
            </a:r>
            <a:r>
              <a:rPr lang="en-US" dirty="0" err="1"/>
              <a:t>cho</a:t>
            </a:r>
            <a:r>
              <a:rPr lang="en-US" dirty="0"/>
              <a:t> </a:t>
            </a:r>
            <a:r>
              <a:rPr lang="en-US" dirty="0" err="1"/>
              <a:t>những</a:t>
            </a:r>
            <a:r>
              <a:rPr lang="en-US" dirty="0"/>
              <a:t> </a:t>
            </a:r>
            <a:r>
              <a:rPr lang="en-US" dirty="0" err="1"/>
              <a:t>kẻ</a:t>
            </a:r>
            <a:r>
              <a:rPr lang="en-US" dirty="0"/>
              <a:t> </a:t>
            </a:r>
            <a:r>
              <a:rPr lang="en-US" dirty="0" err="1"/>
              <a:t>xấu</a:t>
            </a:r>
            <a:r>
              <a:rPr lang="en-US" dirty="0"/>
              <a:t>).</a:t>
            </a:r>
          </a:p>
          <a:p>
            <a:r>
              <a:rPr lang="en-US" dirty="0" err="1" smtClean="0"/>
              <a:t>Đa</a:t>
            </a:r>
            <a:r>
              <a:rPr lang="en-US" dirty="0" smtClean="0"/>
              <a:t> </a:t>
            </a:r>
            <a:r>
              <a:rPr lang="en-US" dirty="0" err="1"/>
              <a:t>số</a:t>
            </a:r>
            <a:r>
              <a:rPr lang="en-US" dirty="0"/>
              <a:t> </a:t>
            </a:r>
            <a:r>
              <a:rPr lang="en-US" dirty="0" err="1"/>
              <a:t>người</a:t>
            </a:r>
            <a:r>
              <a:rPr lang="en-US" dirty="0"/>
              <a:t> </a:t>
            </a:r>
            <a:r>
              <a:rPr lang="en-US" dirty="0" err="1"/>
              <a:t>dùng</a:t>
            </a:r>
            <a:r>
              <a:rPr lang="en-US" dirty="0"/>
              <a:t>: </a:t>
            </a:r>
            <a:r>
              <a:rPr lang="en-US" dirty="0" err="1"/>
              <a:t>sử</a:t>
            </a:r>
            <a:r>
              <a:rPr lang="en-US" dirty="0"/>
              <a:t> </a:t>
            </a:r>
            <a:r>
              <a:rPr lang="en-US" dirty="0" err="1"/>
              <a:t>dụng</a:t>
            </a:r>
            <a:r>
              <a:rPr lang="en-US" dirty="0"/>
              <a:t> </a:t>
            </a:r>
            <a:r>
              <a:rPr lang="en-US" dirty="0" err="1"/>
              <a:t>phần</a:t>
            </a:r>
            <a:r>
              <a:rPr lang="en-US" dirty="0"/>
              <a:t> </a:t>
            </a:r>
            <a:r>
              <a:rPr lang="en-US" dirty="0" err="1"/>
              <a:t>mềm</a:t>
            </a:r>
            <a:r>
              <a:rPr lang="en-US" dirty="0"/>
              <a:t> </a:t>
            </a:r>
            <a:r>
              <a:rPr lang="en-US" dirty="0" err="1"/>
              <a:t>không</a:t>
            </a:r>
            <a:r>
              <a:rPr lang="en-US" dirty="0"/>
              <a:t> </a:t>
            </a:r>
            <a:r>
              <a:rPr lang="en-US" dirty="0" err="1"/>
              <a:t>có</a:t>
            </a:r>
            <a:r>
              <a:rPr lang="en-US" dirty="0"/>
              <a:t> </a:t>
            </a:r>
            <a:r>
              <a:rPr lang="en-US" dirty="0" err="1"/>
              <a:t>bản</a:t>
            </a:r>
            <a:r>
              <a:rPr lang="en-US" dirty="0"/>
              <a:t> </a:t>
            </a:r>
            <a:r>
              <a:rPr lang="en-US" dirty="0" err="1"/>
              <a:t>quyền</a:t>
            </a:r>
            <a:r>
              <a:rPr lang="en-US" dirty="0"/>
              <a:t>.</a:t>
            </a:r>
          </a:p>
        </p:txBody>
      </p:sp>
    </p:spTree>
    <p:extLst>
      <p:ext uri="{BB962C8B-B14F-4D97-AF65-F5344CB8AC3E}">
        <p14:creationId xmlns:p14="http://schemas.microsoft.com/office/powerpoint/2010/main" val="3817809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t>Nguyên</a:t>
            </a:r>
            <a:r>
              <a:rPr lang="en-US" sz="4000" dirty="0"/>
              <a:t> </a:t>
            </a:r>
            <a:r>
              <a:rPr lang="en-US" sz="4000" dirty="0" err="1"/>
              <a:t>nhân</a:t>
            </a:r>
            <a:r>
              <a:rPr lang="en-US" sz="4000" dirty="0"/>
              <a:t> </a:t>
            </a:r>
            <a:r>
              <a:rPr lang="en-US" sz="4000" dirty="0" err="1"/>
              <a:t>mất</a:t>
            </a:r>
            <a:r>
              <a:rPr lang="en-US" sz="4000" dirty="0"/>
              <a:t> ATTT: </a:t>
            </a:r>
            <a:r>
              <a:rPr lang="en-US" sz="4000" dirty="0" err="1" smtClean="0"/>
              <a:t>Quản</a:t>
            </a:r>
            <a:r>
              <a:rPr lang="en-US" sz="4000" dirty="0" smtClean="0"/>
              <a:t> </a:t>
            </a:r>
            <a:r>
              <a:rPr lang="en-US" sz="4000" dirty="0" err="1" smtClean="0"/>
              <a:t>lý</a:t>
            </a:r>
            <a:endParaRPr lang="en-US" sz="4000" dirty="0"/>
          </a:p>
        </p:txBody>
      </p:sp>
      <p:sp>
        <p:nvSpPr>
          <p:cNvPr id="3" name="Content Placeholder 2"/>
          <p:cNvSpPr>
            <a:spLocks noGrp="1"/>
          </p:cNvSpPr>
          <p:nvPr>
            <p:ph idx="1"/>
          </p:nvPr>
        </p:nvSpPr>
        <p:spPr/>
        <p:txBody>
          <a:bodyPr>
            <a:normAutofit fontScale="85000" lnSpcReduction="10000"/>
          </a:bodyPr>
          <a:lstStyle/>
          <a:p>
            <a:r>
              <a:rPr lang="en-US" dirty="0" err="1"/>
              <a:t>Người</a:t>
            </a:r>
            <a:r>
              <a:rPr lang="en-US" dirty="0"/>
              <a:t> </a:t>
            </a:r>
            <a:r>
              <a:rPr lang="en-US" dirty="0" err="1"/>
              <a:t>quản</a:t>
            </a:r>
            <a:r>
              <a:rPr lang="en-US" dirty="0"/>
              <a:t> </a:t>
            </a:r>
            <a:r>
              <a:rPr lang="en-US" dirty="0" err="1"/>
              <a:t>lý</a:t>
            </a:r>
            <a:r>
              <a:rPr lang="en-US" dirty="0"/>
              <a:t> TT </a:t>
            </a:r>
            <a:r>
              <a:rPr lang="en-US" dirty="0" err="1"/>
              <a:t>trên</a:t>
            </a:r>
            <a:r>
              <a:rPr lang="en-US" dirty="0"/>
              <a:t> </a:t>
            </a:r>
            <a:r>
              <a:rPr lang="en-US" dirty="0" err="1"/>
              <a:t>mạng</a:t>
            </a:r>
            <a:r>
              <a:rPr lang="en-US" dirty="0"/>
              <a:t>: </a:t>
            </a:r>
            <a:r>
              <a:rPr lang="en-US" dirty="0" err="1" smtClean="0"/>
              <a:t>Chưa</a:t>
            </a:r>
            <a:r>
              <a:rPr lang="en-US" dirty="0" smtClean="0"/>
              <a:t> </a:t>
            </a:r>
            <a:r>
              <a:rPr lang="en-US" dirty="0" err="1"/>
              <a:t>thực</a:t>
            </a:r>
            <a:r>
              <a:rPr lang="en-US" dirty="0"/>
              <a:t> </a:t>
            </a:r>
            <a:r>
              <a:rPr lang="en-US" dirty="0" err="1"/>
              <a:t>hiện</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được</a:t>
            </a:r>
            <a:r>
              <a:rPr lang="en-US" dirty="0"/>
              <a:t> </a:t>
            </a:r>
            <a:r>
              <a:rPr lang="en-US" dirty="0" err="1"/>
              <a:t>hướng</a:t>
            </a:r>
            <a:r>
              <a:rPr lang="en-US" dirty="0"/>
              <a:t> </a:t>
            </a:r>
            <a:r>
              <a:rPr lang="en-US" dirty="0" err="1" smtClean="0"/>
              <a:t>dẫn</a:t>
            </a:r>
            <a:r>
              <a:rPr lang="en-US" dirty="0" smtClean="0"/>
              <a:t> </a:t>
            </a:r>
            <a:r>
              <a:rPr lang="en-US" dirty="0" err="1" smtClean="0"/>
              <a:t>của</a:t>
            </a:r>
            <a:r>
              <a:rPr lang="en-US" dirty="0" smtClean="0"/>
              <a:t> </a:t>
            </a:r>
            <a:r>
              <a:rPr lang="en-US" dirty="0" err="1" smtClean="0"/>
              <a:t>Cục</a:t>
            </a:r>
            <a:r>
              <a:rPr lang="en-US" dirty="0" smtClean="0"/>
              <a:t> ATTT.</a:t>
            </a:r>
          </a:p>
          <a:p>
            <a:pPr lvl="1"/>
            <a:r>
              <a:rPr lang="en-US" dirty="0" err="1" smtClean="0"/>
              <a:t>Kiểm</a:t>
            </a:r>
            <a:r>
              <a:rPr lang="en-US" dirty="0" smtClean="0"/>
              <a:t> </a:t>
            </a:r>
            <a:r>
              <a:rPr lang="en-US" dirty="0" err="1" smtClean="0"/>
              <a:t>toán</a:t>
            </a:r>
            <a:r>
              <a:rPr lang="en-US" dirty="0" smtClean="0"/>
              <a:t> </a:t>
            </a:r>
            <a:r>
              <a:rPr lang="en-US" dirty="0" err="1" smtClean="0"/>
              <a:t>và</a:t>
            </a:r>
            <a:r>
              <a:rPr lang="en-US" dirty="0" smtClean="0"/>
              <a:t> </a:t>
            </a:r>
            <a:r>
              <a:rPr lang="en-US" dirty="0" err="1" smtClean="0"/>
              <a:t>báo</a:t>
            </a:r>
            <a:r>
              <a:rPr lang="en-US" dirty="0" smtClean="0"/>
              <a:t> </a:t>
            </a:r>
            <a:r>
              <a:rPr lang="en-US" dirty="0" err="1" smtClean="0"/>
              <a:t>cáo</a:t>
            </a:r>
            <a:r>
              <a:rPr lang="en-US" dirty="0" smtClean="0"/>
              <a:t> </a:t>
            </a:r>
            <a:r>
              <a:rPr lang="en-US" dirty="0" err="1" smtClean="0"/>
              <a:t>định</a:t>
            </a:r>
            <a:r>
              <a:rPr lang="en-US" dirty="0" smtClean="0"/>
              <a:t> </a:t>
            </a:r>
            <a:r>
              <a:rPr lang="en-US" dirty="0" err="1"/>
              <a:t>kỳ</a:t>
            </a:r>
            <a:r>
              <a:rPr lang="en-US" dirty="0"/>
              <a:t> </a:t>
            </a:r>
            <a:r>
              <a:rPr lang="en-US" dirty="0" err="1"/>
              <a:t>hàng</a:t>
            </a:r>
            <a:r>
              <a:rPr lang="en-US" dirty="0"/>
              <a:t> </a:t>
            </a:r>
            <a:r>
              <a:rPr lang="en-US" dirty="0" err="1" smtClean="0"/>
              <a:t>tháng</a:t>
            </a:r>
            <a:r>
              <a:rPr lang="en-US" dirty="0" smtClean="0"/>
              <a:t>.</a:t>
            </a:r>
          </a:p>
          <a:p>
            <a:pPr lvl="1"/>
            <a:r>
              <a:rPr lang="en-US" dirty="0" err="1" smtClean="0"/>
              <a:t>Cập</a:t>
            </a:r>
            <a:r>
              <a:rPr lang="en-US" dirty="0" smtClean="0"/>
              <a:t> </a:t>
            </a:r>
            <a:r>
              <a:rPr lang="en-US" dirty="0" err="1" smtClean="0"/>
              <a:t>nhật</a:t>
            </a:r>
            <a:r>
              <a:rPr lang="en-US" dirty="0" smtClean="0"/>
              <a:t> </a:t>
            </a:r>
            <a:r>
              <a:rPr lang="en-US" dirty="0" err="1" smtClean="0"/>
              <a:t>và</a:t>
            </a:r>
            <a:r>
              <a:rPr lang="en-US" dirty="0" smtClean="0"/>
              <a:t> chia </a:t>
            </a:r>
            <a:r>
              <a:rPr lang="en-US" dirty="0" err="1" smtClean="0"/>
              <a:t>sẻ</a:t>
            </a:r>
            <a:r>
              <a:rPr lang="en-US" dirty="0" smtClean="0"/>
              <a:t> </a:t>
            </a:r>
            <a:r>
              <a:rPr lang="en-US" dirty="0" err="1" smtClean="0"/>
              <a:t>các</a:t>
            </a:r>
            <a:r>
              <a:rPr lang="en-US" dirty="0" smtClean="0"/>
              <a:t> </a:t>
            </a:r>
            <a:r>
              <a:rPr lang="en-US" dirty="0" err="1"/>
              <a:t>lỗ</a:t>
            </a:r>
            <a:r>
              <a:rPr lang="en-US" dirty="0"/>
              <a:t> </a:t>
            </a:r>
            <a:r>
              <a:rPr lang="en-US" dirty="0" err="1"/>
              <a:t>hổng</a:t>
            </a:r>
            <a:r>
              <a:rPr lang="en-US" dirty="0"/>
              <a:t> </a:t>
            </a:r>
            <a:r>
              <a:rPr lang="en-US" dirty="0" err="1"/>
              <a:t>bảo</a:t>
            </a:r>
            <a:r>
              <a:rPr lang="en-US" dirty="0"/>
              <a:t> </a:t>
            </a:r>
            <a:r>
              <a:rPr lang="en-US" dirty="0" err="1"/>
              <a:t>mật</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lỗ</a:t>
            </a:r>
            <a:r>
              <a:rPr lang="en-US" dirty="0"/>
              <a:t> </a:t>
            </a:r>
            <a:r>
              <a:rPr lang="en-US" dirty="0" err="1"/>
              <a:t>hổng</a:t>
            </a:r>
            <a:r>
              <a:rPr lang="en-US" dirty="0"/>
              <a:t> </a:t>
            </a:r>
            <a:r>
              <a:rPr lang="en-US" dirty="0" smtClean="0"/>
              <a:t>Zero-Day (</a:t>
            </a:r>
            <a:r>
              <a:rPr lang="en-US" dirty="0" err="1" smtClean="0"/>
              <a:t>lỗ</a:t>
            </a:r>
            <a:r>
              <a:rPr lang="en-US" dirty="0" smtClean="0"/>
              <a:t> </a:t>
            </a:r>
            <a:r>
              <a:rPr lang="en-US" dirty="0" err="1" smtClean="0"/>
              <a:t>hổng</a:t>
            </a:r>
            <a:r>
              <a:rPr lang="en-US" dirty="0" smtClean="0"/>
              <a:t> </a:t>
            </a:r>
            <a:r>
              <a:rPr lang="en-US" dirty="0" err="1" smtClean="0"/>
              <a:t>chưa</a:t>
            </a:r>
            <a:r>
              <a:rPr lang="en-US" dirty="0" smtClean="0"/>
              <a:t> </a:t>
            </a:r>
            <a:r>
              <a:rPr lang="en-US" dirty="0" err="1" smtClean="0"/>
              <a:t>bị</a:t>
            </a:r>
            <a:r>
              <a:rPr lang="en-US" dirty="0" smtClean="0"/>
              <a:t> </a:t>
            </a:r>
            <a:r>
              <a:rPr lang="en-US" dirty="0" err="1" smtClean="0"/>
              <a:t>phát</a:t>
            </a:r>
            <a:r>
              <a:rPr lang="en-US" dirty="0" smtClean="0"/>
              <a:t> </a:t>
            </a:r>
            <a:r>
              <a:rPr lang="en-US" dirty="0" err="1" smtClean="0"/>
              <a:t>hiện</a:t>
            </a:r>
            <a:r>
              <a:rPr lang="en-US" dirty="0" smtClean="0"/>
              <a:t>).</a:t>
            </a:r>
            <a:endParaRPr lang="en-US" dirty="0"/>
          </a:p>
          <a:p>
            <a:r>
              <a:rPr lang="en-US" dirty="0" err="1"/>
              <a:t>Người</a:t>
            </a:r>
            <a:r>
              <a:rPr lang="en-US" dirty="0"/>
              <a:t> </a:t>
            </a:r>
            <a:r>
              <a:rPr lang="en-US" dirty="0" err="1" smtClean="0"/>
              <a:t>triển</a:t>
            </a:r>
            <a:r>
              <a:rPr lang="en-US" dirty="0" smtClean="0"/>
              <a:t> </a:t>
            </a:r>
            <a:r>
              <a:rPr lang="en-US" dirty="0" err="1" smtClean="0"/>
              <a:t>khai</a:t>
            </a:r>
            <a:r>
              <a:rPr lang="en-US" dirty="0" smtClean="0"/>
              <a:t> HTTT </a:t>
            </a:r>
            <a:r>
              <a:rPr lang="en-US" dirty="0" err="1" smtClean="0"/>
              <a:t>bỏ</a:t>
            </a:r>
            <a:r>
              <a:rPr lang="en-US" dirty="0" smtClean="0"/>
              <a:t> </a:t>
            </a:r>
            <a:r>
              <a:rPr lang="en-US" dirty="0"/>
              <a:t>qua </a:t>
            </a:r>
            <a:r>
              <a:rPr lang="en-US" dirty="0" err="1"/>
              <a:t>quy</a:t>
            </a:r>
            <a:r>
              <a:rPr lang="en-US" dirty="0"/>
              <a:t> </a:t>
            </a:r>
            <a:r>
              <a:rPr lang="en-US" dirty="0" err="1"/>
              <a:t>trình</a:t>
            </a:r>
            <a:r>
              <a:rPr lang="en-US" dirty="0"/>
              <a:t> </a:t>
            </a:r>
            <a:r>
              <a:rPr lang="en-US" dirty="0" err="1"/>
              <a:t>về</a:t>
            </a:r>
            <a:r>
              <a:rPr lang="en-US" dirty="0"/>
              <a:t> ATTT: </a:t>
            </a:r>
            <a:endParaRPr lang="en-US" dirty="0" smtClean="0"/>
          </a:p>
          <a:p>
            <a:pPr marL="457200" lvl="1" indent="0">
              <a:buNone/>
            </a:pPr>
            <a:r>
              <a:rPr lang="en-US" dirty="0" smtClean="0"/>
              <a:t>(</a:t>
            </a:r>
            <a:r>
              <a:rPr lang="en-US" dirty="0"/>
              <a:t>1) </a:t>
            </a:r>
            <a:r>
              <a:rPr lang="en-US" dirty="0" smtClean="0"/>
              <a:t>HTTT </a:t>
            </a:r>
            <a:r>
              <a:rPr lang="en-US" dirty="0" err="1" smtClean="0"/>
              <a:t>thiếu</a:t>
            </a:r>
            <a:r>
              <a:rPr lang="en-US" dirty="0" smtClean="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endParaRPr lang="en-US" dirty="0" smtClean="0"/>
          </a:p>
          <a:p>
            <a:pPr marL="457200" lvl="1" indent="0">
              <a:buNone/>
            </a:pPr>
            <a:r>
              <a:rPr lang="en-US" dirty="0" smtClean="0"/>
              <a:t>(</a:t>
            </a:r>
            <a:r>
              <a:rPr lang="en-US" dirty="0"/>
              <a:t>2) </a:t>
            </a:r>
            <a:r>
              <a:rPr lang="en-US" dirty="0" smtClean="0"/>
              <a:t>HTTT </a:t>
            </a:r>
            <a:r>
              <a:rPr lang="en-US" dirty="0" err="1" smtClean="0"/>
              <a:t>chưa</a:t>
            </a:r>
            <a:r>
              <a:rPr lang="en-US" dirty="0" smtClean="0"/>
              <a:t> </a:t>
            </a:r>
            <a:r>
              <a:rPr lang="en-US" dirty="0" err="1"/>
              <a:t>được</a:t>
            </a:r>
            <a:r>
              <a:rPr lang="en-US" dirty="0"/>
              <a:t> </a:t>
            </a:r>
            <a:r>
              <a:rPr lang="en-US" dirty="0" err="1"/>
              <a:t>kiểm</a:t>
            </a:r>
            <a:r>
              <a:rPr lang="en-US" dirty="0"/>
              <a:t> </a:t>
            </a:r>
            <a:r>
              <a:rPr lang="en-US" dirty="0" err="1"/>
              <a:t>tra</a:t>
            </a:r>
            <a:r>
              <a:rPr lang="en-US" dirty="0"/>
              <a:t> </a:t>
            </a:r>
            <a:r>
              <a:rPr lang="en-US" dirty="0" err="1" smtClean="0"/>
              <a:t>và</a:t>
            </a:r>
            <a:r>
              <a:rPr lang="en-US" dirty="0" smtClean="0"/>
              <a:t> </a:t>
            </a:r>
            <a:r>
              <a:rPr lang="en-US" dirty="0" err="1" smtClean="0"/>
              <a:t>đánh</a:t>
            </a:r>
            <a:r>
              <a:rPr lang="en-US" dirty="0" smtClean="0"/>
              <a:t> </a:t>
            </a:r>
            <a:r>
              <a:rPr lang="en-US" dirty="0" err="1"/>
              <a:t>giá</a:t>
            </a:r>
            <a:r>
              <a:rPr lang="en-US" dirty="0"/>
              <a:t> </a:t>
            </a:r>
            <a:r>
              <a:rPr lang="en-US" dirty="0" err="1"/>
              <a:t>về</a:t>
            </a:r>
            <a:r>
              <a:rPr lang="en-US" dirty="0"/>
              <a:t> ATTT, </a:t>
            </a:r>
            <a:endParaRPr lang="en-US" dirty="0" smtClean="0"/>
          </a:p>
          <a:p>
            <a:pPr marL="457200" lvl="1" indent="0">
              <a:buNone/>
            </a:pPr>
            <a:r>
              <a:rPr lang="en-US" dirty="0" smtClean="0"/>
              <a:t>(</a:t>
            </a:r>
            <a:r>
              <a:rPr lang="en-US" dirty="0"/>
              <a:t>3) </a:t>
            </a:r>
            <a:r>
              <a:rPr lang="en-US" dirty="0" smtClean="0"/>
              <a:t>HTTT </a:t>
            </a:r>
            <a:r>
              <a:rPr lang="en-US" dirty="0" err="1" smtClean="0"/>
              <a:t>chưa</a:t>
            </a:r>
            <a:r>
              <a:rPr lang="en-US" dirty="0" smtClean="0"/>
              <a:t> </a:t>
            </a:r>
            <a:r>
              <a:rPr lang="en-US" dirty="0" err="1" smtClean="0"/>
              <a:t>được</a:t>
            </a:r>
            <a:r>
              <a:rPr lang="en-US" dirty="0" smtClean="0"/>
              <a:t> </a:t>
            </a:r>
            <a:r>
              <a:rPr lang="en-US" dirty="0" err="1" smtClean="0"/>
              <a:t>phân</a:t>
            </a:r>
            <a:r>
              <a:rPr lang="en-US" dirty="0" smtClean="0"/>
              <a:t> </a:t>
            </a:r>
            <a:r>
              <a:rPr lang="en-US" dirty="0" err="1"/>
              <a:t>loại</a:t>
            </a:r>
            <a:r>
              <a:rPr lang="en-US" dirty="0"/>
              <a:t> </a:t>
            </a:r>
            <a:r>
              <a:rPr lang="en-US" dirty="0" err="1"/>
              <a:t>cấp</a:t>
            </a:r>
            <a:r>
              <a:rPr lang="en-US" dirty="0"/>
              <a:t> </a:t>
            </a:r>
            <a:r>
              <a:rPr lang="en-US" dirty="0" err="1"/>
              <a:t>độ</a:t>
            </a:r>
            <a:r>
              <a:rPr lang="en-US" dirty="0"/>
              <a:t> </a:t>
            </a:r>
            <a:r>
              <a:rPr lang="en-US" dirty="0" err="1"/>
              <a:t>thông</a:t>
            </a:r>
            <a:r>
              <a:rPr lang="en-US" dirty="0"/>
              <a:t> tin </a:t>
            </a:r>
            <a:r>
              <a:rPr lang="en-US" dirty="0" err="1"/>
              <a:t>nên</a:t>
            </a:r>
            <a:r>
              <a:rPr lang="en-US" dirty="0"/>
              <a:t> </a:t>
            </a:r>
            <a:r>
              <a:rPr lang="en-US" dirty="0" err="1"/>
              <a:t>chưa</a:t>
            </a:r>
            <a:r>
              <a:rPr lang="en-US" dirty="0"/>
              <a:t> </a:t>
            </a:r>
            <a:r>
              <a:rPr lang="en-US" dirty="0" err="1"/>
              <a:t>có</a:t>
            </a:r>
            <a:r>
              <a:rPr lang="en-US" dirty="0"/>
              <a:t> </a:t>
            </a:r>
            <a:r>
              <a:rPr lang="en-US" dirty="0" err="1"/>
              <a:t>giải</a:t>
            </a:r>
            <a:r>
              <a:rPr lang="en-US" dirty="0"/>
              <a:t> </a:t>
            </a:r>
            <a:r>
              <a:rPr lang="en-US" dirty="0" err="1"/>
              <a:t>pháp</a:t>
            </a:r>
            <a:r>
              <a:rPr lang="en-US" dirty="0"/>
              <a:t> </a:t>
            </a:r>
            <a:r>
              <a:rPr lang="en-US" dirty="0" err="1"/>
              <a:t>bảo</a:t>
            </a:r>
            <a:r>
              <a:rPr lang="en-US" dirty="0"/>
              <a:t> </a:t>
            </a:r>
            <a:r>
              <a:rPr lang="en-US" dirty="0" err="1"/>
              <a:t>mật</a:t>
            </a:r>
            <a:r>
              <a:rPr lang="en-US" dirty="0"/>
              <a:t> </a:t>
            </a:r>
            <a:r>
              <a:rPr lang="en-US" dirty="0" err="1"/>
              <a:t>phù</a:t>
            </a:r>
            <a:r>
              <a:rPr lang="en-US" dirty="0"/>
              <a:t> </a:t>
            </a:r>
            <a:r>
              <a:rPr lang="en-US" dirty="0" err="1"/>
              <a:t>hợp</a:t>
            </a:r>
            <a:r>
              <a:rPr lang="en-US" dirty="0"/>
              <a:t>.</a:t>
            </a:r>
          </a:p>
          <a:p>
            <a:endParaRPr lang="en-US" dirty="0"/>
          </a:p>
        </p:txBody>
      </p:sp>
    </p:spTree>
    <p:extLst>
      <p:ext uri="{BB962C8B-B14F-4D97-AF65-F5344CB8AC3E}">
        <p14:creationId xmlns:p14="http://schemas.microsoft.com/office/powerpoint/2010/main" val="59645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209150"/>
          </a:xfrm>
        </p:spPr>
        <p:txBody>
          <a:bodyPr/>
          <a:lstStyle/>
          <a:p>
            <a:r>
              <a:rPr lang="en-US" dirty="0" err="1" smtClean="0"/>
              <a:t>Thông</a:t>
            </a:r>
            <a:r>
              <a:rPr lang="en-US" dirty="0" smtClean="0"/>
              <a:t> tin </a:t>
            </a:r>
            <a:r>
              <a:rPr lang="en-US" dirty="0" err="1" smtClean="0"/>
              <a:t>cá</a:t>
            </a:r>
            <a:r>
              <a:rPr lang="en-US" dirty="0" smtClean="0"/>
              <a:t> </a:t>
            </a:r>
            <a:r>
              <a:rPr lang="en-US" dirty="0" err="1" smtClean="0"/>
              <a:t>nhân</a:t>
            </a:r>
            <a:endParaRPr lang="en-US" dirty="0"/>
          </a:p>
        </p:txBody>
      </p:sp>
      <p:sp>
        <p:nvSpPr>
          <p:cNvPr id="3" name="Content Placeholder 2"/>
          <p:cNvSpPr>
            <a:spLocks noGrp="1"/>
          </p:cNvSpPr>
          <p:nvPr>
            <p:ph idx="1"/>
          </p:nvPr>
        </p:nvSpPr>
        <p:spPr>
          <a:xfrm>
            <a:off x="628650" y="1687399"/>
            <a:ext cx="7402987" cy="4081805"/>
          </a:xfrm>
        </p:spPr>
        <p:txBody>
          <a:bodyPr/>
          <a:lstStyle/>
          <a:p>
            <a:r>
              <a:rPr lang="en-US" dirty="0" err="1" smtClean="0"/>
              <a:t>Luật</a:t>
            </a:r>
            <a:r>
              <a:rPr lang="en-US" dirty="0" smtClean="0"/>
              <a:t> </a:t>
            </a:r>
            <a:r>
              <a:rPr lang="en-US" dirty="0" err="1" smtClean="0"/>
              <a:t>quy</a:t>
            </a:r>
            <a:r>
              <a:rPr lang="en-US" dirty="0" smtClean="0"/>
              <a:t> </a:t>
            </a:r>
            <a:r>
              <a:rPr lang="en-US" dirty="0" err="1" smtClean="0"/>
              <a:t>định</a:t>
            </a:r>
            <a:r>
              <a:rPr lang="en-US" dirty="0" smtClean="0"/>
              <a:t>:</a:t>
            </a:r>
          </a:p>
          <a:p>
            <a:pPr marL="514350" indent="-514350">
              <a:buAutoNum type="arabicParenBoth"/>
            </a:pPr>
            <a:r>
              <a:rPr lang="en-US" dirty="0" err="1" smtClean="0"/>
              <a:t>Thông</a:t>
            </a:r>
            <a:r>
              <a:rPr lang="en-US" dirty="0" smtClean="0"/>
              <a:t> </a:t>
            </a:r>
            <a:r>
              <a:rPr lang="en-US" dirty="0"/>
              <a:t>tin </a:t>
            </a:r>
            <a:r>
              <a:rPr lang="en-US" dirty="0" err="1"/>
              <a:t>cá</a:t>
            </a:r>
            <a:r>
              <a:rPr lang="en-US" dirty="0"/>
              <a:t> </a:t>
            </a:r>
            <a:r>
              <a:rPr lang="en-US" dirty="0" err="1" smtClean="0"/>
              <a:t>nhân</a:t>
            </a:r>
            <a:r>
              <a:rPr lang="en-US" dirty="0" smtClean="0"/>
              <a:t> (TTCN): </a:t>
            </a:r>
          </a:p>
          <a:p>
            <a:pPr marL="857250" lvl="1" indent="-457200"/>
            <a:r>
              <a:rPr lang="en-US" dirty="0" err="1" smtClean="0"/>
              <a:t>Thông</a:t>
            </a:r>
            <a:r>
              <a:rPr lang="en-US" dirty="0" smtClean="0"/>
              <a:t> </a:t>
            </a:r>
            <a:r>
              <a:rPr lang="en-US" dirty="0"/>
              <a:t>tin </a:t>
            </a:r>
            <a:r>
              <a:rPr lang="en-US" dirty="0" err="1"/>
              <a:t>đủ</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chính</a:t>
            </a:r>
            <a:r>
              <a:rPr lang="en-US" dirty="0"/>
              <a:t> </a:t>
            </a:r>
            <a:r>
              <a:rPr lang="en-US" dirty="0" err="1"/>
              <a:t>xác</a:t>
            </a:r>
            <a:r>
              <a:rPr lang="en-US" dirty="0"/>
              <a:t> </a:t>
            </a:r>
            <a:r>
              <a:rPr lang="en-US" dirty="0" err="1"/>
              <a:t>danh</a:t>
            </a:r>
            <a:r>
              <a:rPr lang="en-US" dirty="0"/>
              <a:t> </a:t>
            </a:r>
            <a:r>
              <a:rPr lang="en-US" dirty="0" err="1"/>
              <a:t>tính</a:t>
            </a:r>
            <a:r>
              <a:rPr lang="en-US" dirty="0"/>
              <a:t> </a:t>
            </a:r>
            <a:r>
              <a:rPr lang="en-US" dirty="0" err="1"/>
              <a:t>một</a:t>
            </a:r>
            <a:r>
              <a:rPr lang="en-US" dirty="0"/>
              <a:t> </a:t>
            </a:r>
            <a:r>
              <a:rPr lang="en-US" dirty="0" err="1"/>
              <a:t>cá</a:t>
            </a:r>
            <a:r>
              <a:rPr lang="en-US" dirty="0"/>
              <a:t> </a:t>
            </a:r>
            <a:r>
              <a:rPr lang="en-US" dirty="0" err="1"/>
              <a:t>nhân</a:t>
            </a:r>
            <a:r>
              <a:rPr lang="en-US" dirty="0"/>
              <a:t>, </a:t>
            </a:r>
            <a:endParaRPr lang="en-US" dirty="0" smtClean="0"/>
          </a:p>
          <a:p>
            <a:pPr marL="857250" lvl="1" indent="-457200"/>
            <a:r>
              <a:rPr lang="en-US" dirty="0" err="1" smtClean="0"/>
              <a:t>Ví</a:t>
            </a:r>
            <a:r>
              <a:rPr lang="en-US" dirty="0" smtClean="0"/>
              <a:t> </a:t>
            </a:r>
            <a:r>
              <a:rPr lang="en-US" dirty="0" err="1" smtClean="0"/>
              <a:t>dụ</a:t>
            </a:r>
            <a:r>
              <a:rPr lang="en-US" dirty="0" smtClean="0"/>
              <a:t>: </a:t>
            </a:r>
            <a:r>
              <a:rPr lang="en-US" dirty="0" err="1"/>
              <a:t>họ</a:t>
            </a:r>
            <a:r>
              <a:rPr lang="en-US" dirty="0"/>
              <a:t> </a:t>
            </a:r>
            <a:r>
              <a:rPr lang="en-US" dirty="0" err="1"/>
              <a:t>tên</a:t>
            </a:r>
            <a:r>
              <a:rPr lang="en-US" dirty="0"/>
              <a:t>, </a:t>
            </a:r>
            <a:r>
              <a:rPr lang="en-US" dirty="0" err="1"/>
              <a:t>ngày</a:t>
            </a:r>
            <a:r>
              <a:rPr lang="en-US" dirty="0"/>
              <a:t> </a:t>
            </a:r>
            <a:r>
              <a:rPr lang="en-US" dirty="0" err="1"/>
              <a:t>sinh</a:t>
            </a:r>
            <a:r>
              <a:rPr lang="en-US" dirty="0"/>
              <a:t>, </a:t>
            </a:r>
            <a:r>
              <a:rPr lang="en-US" dirty="0" err="1"/>
              <a:t>nghề</a:t>
            </a:r>
            <a:r>
              <a:rPr lang="en-US" dirty="0"/>
              <a:t> </a:t>
            </a:r>
            <a:r>
              <a:rPr lang="en-US" dirty="0" err="1"/>
              <a:t>nghiệp</a:t>
            </a:r>
            <a:r>
              <a:rPr lang="en-US" dirty="0"/>
              <a:t>, </a:t>
            </a:r>
            <a:r>
              <a:rPr lang="en-US" dirty="0" err="1"/>
              <a:t>chức</a:t>
            </a:r>
            <a:r>
              <a:rPr lang="en-US" dirty="0"/>
              <a:t> </a:t>
            </a:r>
            <a:r>
              <a:rPr lang="en-US" dirty="0" err="1"/>
              <a:t>danh</a:t>
            </a:r>
            <a:r>
              <a:rPr lang="en-US" dirty="0"/>
              <a:t>, </a:t>
            </a:r>
            <a:r>
              <a:rPr lang="en-US" dirty="0" err="1"/>
              <a:t>địa</a:t>
            </a:r>
            <a:r>
              <a:rPr lang="en-US" dirty="0"/>
              <a:t> </a:t>
            </a:r>
            <a:r>
              <a:rPr lang="en-US" dirty="0" err="1"/>
              <a:t>chỉ</a:t>
            </a:r>
            <a:r>
              <a:rPr lang="en-US" dirty="0"/>
              <a:t> </a:t>
            </a:r>
            <a:r>
              <a:rPr lang="en-US" dirty="0" err="1"/>
              <a:t>liên</a:t>
            </a:r>
            <a:r>
              <a:rPr lang="en-US" dirty="0"/>
              <a:t> </a:t>
            </a:r>
            <a:r>
              <a:rPr lang="en-US" dirty="0" err="1"/>
              <a:t>hệ</a:t>
            </a:r>
            <a:r>
              <a:rPr lang="en-US" dirty="0"/>
              <a:t>, </a:t>
            </a:r>
            <a:r>
              <a:rPr lang="en-US" dirty="0" err="1"/>
              <a:t>thư</a:t>
            </a:r>
            <a:r>
              <a:rPr lang="en-US" dirty="0"/>
              <a:t> </a:t>
            </a:r>
            <a:r>
              <a:rPr lang="en-US" dirty="0" err="1"/>
              <a:t>điện</a:t>
            </a:r>
            <a:r>
              <a:rPr lang="en-US" dirty="0"/>
              <a:t> </a:t>
            </a:r>
            <a:r>
              <a:rPr lang="en-US" dirty="0" err="1"/>
              <a:t>tử</a:t>
            </a:r>
            <a:r>
              <a:rPr lang="en-US" dirty="0"/>
              <a:t>, </a:t>
            </a:r>
            <a:r>
              <a:rPr lang="en-US" dirty="0" err="1"/>
              <a:t>số</a:t>
            </a:r>
            <a:r>
              <a:rPr lang="en-US" dirty="0"/>
              <a:t> </a:t>
            </a:r>
            <a:r>
              <a:rPr lang="en-US" dirty="0" err="1"/>
              <a:t>điện</a:t>
            </a:r>
            <a:r>
              <a:rPr lang="en-US" dirty="0"/>
              <a:t> </a:t>
            </a:r>
            <a:r>
              <a:rPr lang="en-US" dirty="0" err="1"/>
              <a:t>thoại</a:t>
            </a:r>
            <a:r>
              <a:rPr lang="en-US" dirty="0"/>
              <a:t>, </a:t>
            </a:r>
            <a:r>
              <a:rPr lang="en-US" dirty="0" err="1"/>
              <a:t>số</a:t>
            </a:r>
            <a:r>
              <a:rPr lang="en-US" dirty="0"/>
              <a:t> CCCD, …</a:t>
            </a:r>
          </a:p>
          <a:p>
            <a:pPr marL="0" indent="0">
              <a:buNone/>
            </a:pPr>
            <a:r>
              <a:rPr lang="en-US" dirty="0"/>
              <a:t>(2) </a:t>
            </a:r>
            <a:r>
              <a:rPr lang="en-US" dirty="0" err="1"/>
              <a:t>Bí</a:t>
            </a:r>
            <a:r>
              <a:rPr lang="en-US" dirty="0"/>
              <a:t> </a:t>
            </a:r>
            <a:r>
              <a:rPr lang="en-US" dirty="0" err="1"/>
              <a:t>mật</a:t>
            </a:r>
            <a:r>
              <a:rPr lang="en-US" dirty="0"/>
              <a:t> </a:t>
            </a:r>
            <a:r>
              <a:rPr lang="en-US" dirty="0" err="1"/>
              <a:t>cá</a:t>
            </a:r>
            <a:r>
              <a:rPr lang="en-US" dirty="0"/>
              <a:t> </a:t>
            </a:r>
            <a:r>
              <a:rPr lang="en-US" dirty="0" err="1"/>
              <a:t>nhân</a:t>
            </a:r>
            <a:r>
              <a:rPr lang="en-US" dirty="0"/>
              <a:t>: </a:t>
            </a:r>
            <a:r>
              <a:rPr lang="en-US" dirty="0" err="1"/>
              <a:t>Hồ</a:t>
            </a:r>
            <a:r>
              <a:rPr lang="en-US" dirty="0"/>
              <a:t> </a:t>
            </a:r>
            <a:r>
              <a:rPr lang="en-US" dirty="0" err="1"/>
              <a:t>sơ</a:t>
            </a:r>
            <a:r>
              <a:rPr lang="en-US" dirty="0"/>
              <a:t> y </a:t>
            </a:r>
            <a:r>
              <a:rPr lang="en-US" dirty="0" err="1"/>
              <a:t>tế</a:t>
            </a:r>
            <a:r>
              <a:rPr lang="en-US" dirty="0"/>
              <a:t>, </a:t>
            </a:r>
            <a:r>
              <a:rPr lang="en-US" dirty="0" err="1"/>
              <a:t>hồ</a:t>
            </a:r>
            <a:r>
              <a:rPr lang="en-US" dirty="0"/>
              <a:t> </a:t>
            </a:r>
            <a:r>
              <a:rPr lang="en-US" dirty="0" err="1"/>
              <a:t>sơ</a:t>
            </a:r>
            <a:r>
              <a:rPr lang="en-US" dirty="0"/>
              <a:t> </a:t>
            </a:r>
            <a:r>
              <a:rPr lang="en-US" dirty="0" err="1"/>
              <a:t>nộp</a:t>
            </a:r>
            <a:r>
              <a:rPr lang="en-US" dirty="0"/>
              <a:t> </a:t>
            </a:r>
            <a:r>
              <a:rPr lang="en-US" dirty="0" err="1"/>
              <a:t>thuế</a:t>
            </a:r>
            <a:r>
              <a:rPr lang="en-US" dirty="0"/>
              <a:t>, </a:t>
            </a:r>
            <a:r>
              <a:rPr lang="en-US" dirty="0" err="1"/>
              <a:t>số</a:t>
            </a:r>
            <a:r>
              <a:rPr lang="en-US" dirty="0"/>
              <a:t> </a:t>
            </a:r>
            <a:r>
              <a:rPr lang="en-US" dirty="0" err="1"/>
              <a:t>thẻ</a:t>
            </a:r>
            <a:r>
              <a:rPr lang="en-US" dirty="0"/>
              <a:t> BHXH, </a:t>
            </a:r>
            <a:r>
              <a:rPr lang="en-US" dirty="0" err="1"/>
              <a:t>số</a:t>
            </a:r>
            <a:r>
              <a:rPr lang="en-US" dirty="0"/>
              <a:t> </a:t>
            </a:r>
            <a:r>
              <a:rPr lang="en-US" dirty="0" err="1"/>
              <a:t>thẻ</a:t>
            </a:r>
            <a:r>
              <a:rPr lang="en-US" dirty="0"/>
              <a:t> tin </a:t>
            </a:r>
            <a:r>
              <a:rPr lang="en-US" dirty="0" err="1"/>
              <a:t>dụng</a:t>
            </a:r>
            <a:r>
              <a:rPr lang="en-US" dirty="0"/>
              <a:t>, </a:t>
            </a:r>
            <a:r>
              <a:rPr lang="en-US" dirty="0" smtClean="0"/>
              <a:t>…</a:t>
            </a:r>
            <a:endParaRPr lang="en-US" dirty="0"/>
          </a:p>
        </p:txBody>
      </p:sp>
    </p:spTree>
    <p:extLst>
      <p:ext uri="{BB962C8B-B14F-4D97-AF65-F5344CB8AC3E}">
        <p14:creationId xmlns:p14="http://schemas.microsoft.com/office/powerpoint/2010/main" val="3144016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D75D-083B-D3F7-1905-704ABD2AC9AF}"/>
              </a:ext>
            </a:extLst>
          </p:cNvPr>
          <p:cNvSpPr>
            <a:spLocks noGrp="1"/>
          </p:cNvSpPr>
          <p:nvPr>
            <p:ph type="title"/>
          </p:nvPr>
        </p:nvSpPr>
        <p:spPr>
          <a:xfrm>
            <a:off x="628650" y="365126"/>
            <a:ext cx="7886700" cy="652969"/>
          </a:xfrm>
        </p:spPr>
        <p:txBody>
          <a:bodyPr/>
          <a:lstStyle/>
          <a:p>
            <a:r>
              <a:rPr lang="en-US" sz="4000" dirty="0" err="1" smtClean="0"/>
              <a:t>Bảo</a:t>
            </a:r>
            <a:r>
              <a:rPr lang="en-US" sz="4000" dirty="0" smtClean="0"/>
              <a:t> </a:t>
            </a:r>
            <a:r>
              <a:rPr lang="en-US" sz="4000" dirty="0" err="1"/>
              <a:t>vệ</a:t>
            </a:r>
            <a:r>
              <a:rPr lang="en-US" sz="4000" dirty="0"/>
              <a:t> </a:t>
            </a:r>
            <a:r>
              <a:rPr lang="en-US" sz="4000" dirty="0" smtClean="0"/>
              <a:t>TTCN: </a:t>
            </a:r>
            <a:r>
              <a:rPr lang="en-US" sz="4000" dirty="0" err="1"/>
              <a:t>Nguyên</a:t>
            </a:r>
            <a:r>
              <a:rPr lang="en-US" sz="4000" dirty="0"/>
              <a:t> </a:t>
            </a:r>
            <a:r>
              <a:rPr lang="en-US" sz="4000" dirty="0" err="1"/>
              <a:t>tắc</a:t>
            </a:r>
            <a:endParaRPr lang="en-US" sz="4000" dirty="0"/>
          </a:p>
        </p:txBody>
      </p:sp>
      <p:sp>
        <p:nvSpPr>
          <p:cNvPr id="3" name="Content Placeholder 2">
            <a:extLst>
              <a:ext uri="{FF2B5EF4-FFF2-40B4-BE49-F238E27FC236}">
                <a16:creationId xmlns:a16="http://schemas.microsoft.com/office/drawing/2014/main" id="{08D31327-C7EA-78CA-F9EB-75C305E8D95A}"/>
              </a:ext>
            </a:extLst>
          </p:cNvPr>
          <p:cNvSpPr>
            <a:spLocks noGrp="1"/>
          </p:cNvSpPr>
          <p:nvPr>
            <p:ph idx="1"/>
          </p:nvPr>
        </p:nvSpPr>
        <p:spPr>
          <a:xfrm>
            <a:off x="560162" y="1304517"/>
            <a:ext cx="7528036" cy="4800600"/>
          </a:xfrm>
        </p:spPr>
        <p:txBody>
          <a:bodyPr>
            <a:noAutofit/>
          </a:bodyPr>
          <a:lstStyle/>
          <a:p>
            <a:pPr marL="385763" indent="-385763">
              <a:buFont typeface="+mj-lt"/>
              <a:buAutoNum type="arabicPeriod"/>
            </a:pPr>
            <a:r>
              <a:rPr lang="en-US" sz="2400" dirty="0" err="1"/>
              <a:t>Cá</a:t>
            </a:r>
            <a:r>
              <a:rPr lang="en-US" sz="2400" dirty="0"/>
              <a:t> </a:t>
            </a:r>
            <a:r>
              <a:rPr lang="en-US" sz="2400" dirty="0" err="1"/>
              <a:t>nhân</a:t>
            </a:r>
            <a:r>
              <a:rPr lang="en-US" sz="2400" dirty="0"/>
              <a:t>: </a:t>
            </a:r>
            <a:r>
              <a:rPr lang="en-US" sz="2400" dirty="0" err="1"/>
              <a:t>Tự</a:t>
            </a:r>
            <a:r>
              <a:rPr lang="en-US" sz="2400" dirty="0"/>
              <a:t> </a:t>
            </a:r>
            <a:r>
              <a:rPr lang="en-US" sz="2400" dirty="0" err="1"/>
              <a:t>bảo</a:t>
            </a:r>
            <a:r>
              <a:rPr lang="en-US" sz="2400" dirty="0"/>
              <a:t> </a:t>
            </a:r>
            <a:r>
              <a:rPr lang="en-US" sz="2400" dirty="0" err="1"/>
              <a:t>vệ</a:t>
            </a:r>
            <a:r>
              <a:rPr lang="en-US" sz="2400" dirty="0"/>
              <a:t> </a:t>
            </a:r>
            <a:r>
              <a:rPr lang="en-US" sz="2400" dirty="0" err="1"/>
              <a:t>và</a:t>
            </a:r>
            <a:r>
              <a:rPr lang="en-US" sz="2400" dirty="0"/>
              <a:t> </a:t>
            </a:r>
            <a:r>
              <a:rPr lang="en-US" sz="2400" dirty="0" err="1"/>
              <a:t>tuân</a:t>
            </a:r>
            <a:r>
              <a:rPr lang="en-US" sz="2400" dirty="0"/>
              <a:t> </a:t>
            </a:r>
            <a:r>
              <a:rPr lang="en-US" sz="2400" dirty="0" err="1"/>
              <a:t>thủ</a:t>
            </a:r>
            <a:r>
              <a:rPr lang="en-US" sz="2400" dirty="0"/>
              <a:t> </a:t>
            </a:r>
            <a:r>
              <a:rPr lang="en-US" sz="2400" dirty="0" err="1"/>
              <a:t>các</a:t>
            </a:r>
            <a:r>
              <a:rPr lang="en-US" sz="2400" dirty="0"/>
              <a:t> </a:t>
            </a:r>
            <a:r>
              <a:rPr lang="en-US" sz="2400" dirty="0" err="1"/>
              <a:t>quy</a:t>
            </a:r>
            <a:r>
              <a:rPr lang="en-US" sz="2400" dirty="0"/>
              <a:t> </a:t>
            </a:r>
            <a:r>
              <a:rPr lang="en-US" sz="2400" dirty="0" err="1"/>
              <a:t>định</a:t>
            </a:r>
            <a:r>
              <a:rPr lang="en-US" sz="2400" dirty="0"/>
              <a:t> </a:t>
            </a:r>
            <a:r>
              <a:rPr lang="en-US" sz="2400" dirty="0" err="1"/>
              <a:t>pháp</a:t>
            </a:r>
            <a:r>
              <a:rPr lang="en-US" sz="2400" dirty="0"/>
              <a:t> </a:t>
            </a:r>
            <a:r>
              <a:rPr lang="en-US" sz="2400" dirty="0" err="1"/>
              <a:t>luật</a:t>
            </a:r>
            <a:r>
              <a:rPr lang="en-US" sz="2400" dirty="0"/>
              <a:t> </a:t>
            </a:r>
            <a:r>
              <a:rPr lang="en-US" sz="2400" dirty="0" err="1"/>
              <a:t>về</a:t>
            </a:r>
            <a:r>
              <a:rPr lang="en-US" sz="2400" dirty="0"/>
              <a:t> </a:t>
            </a:r>
            <a:r>
              <a:rPr lang="en-US" sz="2400" dirty="0" err="1"/>
              <a:t>cung</a:t>
            </a:r>
            <a:r>
              <a:rPr lang="en-US" sz="2400" dirty="0"/>
              <a:t> </a:t>
            </a:r>
            <a:r>
              <a:rPr lang="en-US" sz="2400" dirty="0" err="1"/>
              <a:t>cấp</a:t>
            </a:r>
            <a:r>
              <a:rPr lang="en-US" sz="2400" dirty="0"/>
              <a:t> </a:t>
            </a:r>
            <a:r>
              <a:rPr lang="en-US" sz="2400" dirty="0" err="1"/>
              <a:t>thông</a:t>
            </a:r>
            <a:r>
              <a:rPr lang="en-US" sz="2400" dirty="0"/>
              <a:t> tin </a:t>
            </a:r>
            <a:r>
              <a:rPr lang="en-US" sz="2400" dirty="0" err="1"/>
              <a:t>cá</a:t>
            </a:r>
            <a:r>
              <a:rPr lang="en-US" sz="2400" dirty="0"/>
              <a:t> </a:t>
            </a:r>
            <a:r>
              <a:rPr lang="en-US" sz="2400" dirty="0" err="1"/>
              <a:t>nhân</a:t>
            </a:r>
            <a:r>
              <a:rPr lang="en-US" sz="2400" dirty="0"/>
              <a:t> </a:t>
            </a:r>
            <a:r>
              <a:rPr lang="en-US" sz="2400" dirty="0" err="1"/>
              <a:t>trên</a:t>
            </a:r>
            <a:r>
              <a:rPr lang="en-US" sz="2400" dirty="0"/>
              <a:t> </a:t>
            </a:r>
            <a:r>
              <a:rPr lang="en-US" sz="2400" dirty="0" err="1"/>
              <a:t>mạng</a:t>
            </a:r>
            <a:r>
              <a:rPr lang="en-US" sz="2400" dirty="0"/>
              <a:t>.</a:t>
            </a:r>
          </a:p>
          <a:p>
            <a:pPr marL="385763" indent="-385763">
              <a:buFont typeface="+mj-lt"/>
              <a:buAutoNum type="arabicPeriod"/>
            </a:pPr>
            <a:r>
              <a:rPr lang="en-US" sz="2400" dirty="0" err="1"/>
              <a:t>Trách</a:t>
            </a:r>
            <a:r>
              <a:rPr lang="en-US" sz="2400" dirty="0"/>
              <a:t> </a:t>
            </a:r>
            <a:r>
              <a:rPr lang="en-US" sz="2400" dirty="0" err="1"/>
              <a:t>nhiệm</a:t>
            </a:r>
            <a:r>
              <a:rPr lang="en-US" sz="2400" dirty="0"/>
              <a:t>: </a:t>
            </a:r>
            <a:r>
              <a:rPr lang="en-US" sz="2400" dirty="0" err="1"/>
              <a:t>Cơ</a:t>
            </a:r>
            <a:r>
              <a:rPr lang="en-US" sz="2400" dirty="0"/>
              <a:t> </a:t>
            </a:r>
            <a:r>
              <a:rPr lang="en-US" sz="2400" dirty="0" err="1"/>
              <a:t>quan</a:t>
            </a:r>
            <a:r>
              <a:rPr lang="en-US" sz="2400" dirty="0"/>
              <a:t>, </a:t>
            </a: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xử</a:t>
            </a:r>
            <a:r>
              <a:rPr lang="en-US" sz="2400" dirty="0"/>
              <a:t> </a:t>
            </a:r>
            <a:r>
              <a:rPr lang="en-US" sz="2400" dirty="0" err="1"/>
              <a:t>lý</a:t>
            </a:r>
            <a:r>
              <a:rPr lang="en-US" sz="2400" dirty="0"/>
              <a:t> TTCN </a:t>
            </a:r>
            <a:r>
              <a:rPr lang="en-US" sz="2400" dirty="0" err="1"/>
              <a:t>có</a:t>
            </a:r>
            <a:r>
              <a:rPr lang="en-US" sz="2400" dirty="0"/>
              <a:t> </a:t>
            </a:r>
            <a:r>
              <a:rPr lang="en-US" sz="2400" dirty="0" err="1"/>
              <a:t>trách</a:t>
            </a:r>
            <a:r>
              <a:rPr lang="en-US" sz="2400" dirty="0"/>
              <a:t> </a:t>
            </a:r>
            <a:r>
              <a:rPr lang="en-US" sz="2400" dirty="0" err="1"/>
              <a:t>nhiệm</a:t>
            </a:r>
            <a:r>
              <a:rPr lang="en-US" sz="2400" dirty="0"/>
              <a:t> </a:t>
            </a:r>
            <a:r>
              <a:rPr lang="en-US" sz="2400" dirty="0" err="1"/>
              <a:t>bảo</a:t>
            </a:r>
            <a:r>
              <a:rPr lang="en-US" sz="2400" dirty="0"/>
              <a:t> </a:t>
            </a:r>
            <a:r>
              <a:rPr lang="en-US" sz="2400" dirty="0" err="1"/>
              <a:t>đảm</a:t>
            </a:r>
            <a:r>
              <a:rPr lang="en-US" sz="2400" dirty="0"/>
              <a:t> an </a:t>
            </a:r>
            <a:r>
              <a:rPr lang="en-US" sz="2400" dirty="0" err="1"/>
              <a:t>toàn</a:t>
            </a:r>
            <a:r>
              <a:rPr lang="en-US" sz="2400" dirty="0"/>
              <a:t> </a:t>
            </a:r>
            <a:r>
              <a:rPr lang="en-US" sz="2400" dirty="0" err="1"/>
              <a:t>cho</a:t>
            </a:r>
            <a:r>
              <a:rPr lang="en-US" sz="2400" dirty="0"/>
              <a:t> TTCN.</a:t>
            </a:r>
          </a:p>
          <a:p>
            <a:pPr marL="385763" indent="-385763">
              <a:buFont typeface="+mj-lt"/>
              <a:buAutoNum type="arabicPeriod"/>
            </a:pPr>
            <a:r>
              <a:rPr lang="en-US" sz="2400" dirty="0" err="1"/>
              <a:t>Công</a:t>
            </a:r>
            <a:r>
              <a:rPr lang="en-US" sz="2400" dirty="0"/>
              <a:t> </a:t>
            </a:r>
            <a:r>
              <a:rPr lang="en-US" sz="2400" dirty="0" err="1"/>
              <a:t>khai</a:t>
            </a:r>
            <a:r>
              <a:rPr lang="en-US" sz="2400" dirty="0"/>
              <a:t>: </a:t>
            </a:r>
            <a:r>
              <a:rPr lang="en-US" sz="2400" dirty="0" err="1"/>
              <a:t>Tổ</a:t>
            </a:r>
            <a:r>
              <a:rPr lang="en-US" sz="2400" dirty="0"/>
              <a:t> </a:t>
            </a:r>
            <a:r>
              <a:rPr lang="en-US" sz="2400" dirty="0" err="1"/>
              <a:t>chức</a:t>
            </a:r>
            <a:r>
              <a:rPr lang="en-US" sz="2400" dirty="0"/>
              <a:t>, </a:t>
            </a:r>
            <a:r>
              <a:rPr lang="en-US" sz="2400" dirty="0" err="1"/>
              <a:t>cá</a:t>
            </a:r>
            <a:r>
              <a:rPr lang="en-US" sz="2400" dirty="0"/>
              <a:t> </a:t>
            </a:r>
            <a:r>
              <a:rPr lang="en-US" sz="2400" dirty="0" err="1"/>
              <a:t>nhân</a:t>
            </a:r>
            <a:r>
              <a:rPr lang="en-US" sz="2400" dirty="0"/>
              <a:t> </a:t>
            </a:r>
            <a:r>
              <a:rPr lang="en-US" sz="2400" dirty="0" err="1"/>
              <a:t>xử</a:t>
            </a:r>
            <a:r>
              <a:rPr lang="en-US" sz="2400" dirty="0"/>
              <a:t> </a:t>
            </a:r>
            <a:r>
              <a:rPr lang="en-US" sz="2400" dirty="0" err="1"/>
              <a:t>lý</a:t>
            </a:r>
            <a:r>
              <a:rPr lang="en-US" sz="2400" dirty="0"/>
              <a:t> TTCN </a:t>
            </a:r>
            <a:r>
              <a:rPr lang="en-US" sz="2400" dirty="0" err="1" smtClean="0"/>
              <a:t>phải</a:t>
            </a:r>
            <a:r>
              <a:rPr lang="en-US" sz="2400" dirty="0" smtClean="0"/>
              <a:t> </a:t>
            </a:r>
            <a:r>
              <a:rPr lang="en-US" sz="2400" dirty="0" err="1" smtClean="0"/>
              <a:t>công</a:t>
            </a:r>
            <a:r>
              <a:rPr lang="en-US" sz="2400" dirty="0" smtClean="0"/>
              <a:t> </a:t>
            </a:r>
            <a:r>
              <a:rPr lang="en-US" sz="2400" dirty="0" err="1"/>
              <a:t>bố</a:t>
            </a:r>
            <a:r>
              <a:rPr lang="en-US" sz="2400" dirty="0"/>
              <a:t> </a:t>
            </a:r>
            <a:r>
              <a:rPr lang="en-US" sz="2400" dirty="0" err="1"/>
              <a:t>công</a:t>
            </a:r>
            <a:r>
              <a:rPr lang="en-US" sz="2400" dirty="0"/>
              <a:t> </a:t>
            </a:r>
            <a:r>
              <a:rPr lang="en-US" sz="2400" dirty="0" err="1"/>
              <a:t>khai</a:t>
            </a:r>
            <a:r>
              <a:rPr lang="en-US" sz="2400" dirty="0"/>
              <a:t> </a:t>
            </a:r>
            <a:r>
              <a:rPr lang="en-US" sz="2400" dirty="0" err="1"/>
              <a:t>biện</a:t>
            </a:r>
            <a:r>
              <a:rPr lang="en-US" sz="2400" dirty="0"/>
              <a:t> </a:t>
            </a:r>
            <a:r>
              <a:rPr lang="en-US" sz="2400" dirty="0" err="1"/>
              <a:t>pháp</a:t>
            </a:r>
            <a:r>
              <a:rPr lang="en-US" sz="2400" dirty="0"/>
              <a:t> </a:t>
            </a:r>
            <a:r>
              <a:rPr lang="en-US" sz="2400" dirty="0" err="1"/>
              <a:t>bảo</a:t>
            </a:r>
            <a:r>
              <a:rPr lang="en-US" sz="2400" dirty="0"/>
              <a:t> </a:t>
            </a:r>
            <a:r>
              <a:rPr lang="en-US" sz="2400" dirty="0" err="1"/>
              <a:t>vệ</a:t>
            </a:r>
            <a:r>
              <a:rPr lang="en-US" sz="2400" dirty="0"/>
              <a:t> </a:t>
            </a:r>
            <a:r>
              <a:rPr lang="en-US" sz="2400" dirty="0" smtClean="0"/>
              <a:t>TTCN. </a:t>
            </a:r>
            <a:endParaRPr lang="en-US" sz="2400" dirty="0"/>
          </a:p>
          <a:p>
            <a:pPr marL="385763" indent="-385763">
              <a:buFont typeface="+mj-lt"/>
              <a:buAutoNum type="arabicPeriod"/>
            </a:pPr>
            <a:r>
              <a:rPr lang="en-US" sz="2400" dirty="0" err="1"/>
              <a:t>Luật</a:t>
            </a:r>
            <a:r>
              <a:rPr lang="en-US" sz="2400" dirty="0"/>
              <a:t>: </a:t>
            </a:r>
            <a:r>
              <a:rPr lang="en-US" sz="2400" dirty="0" err="1"/>
              <a:t>Bảo</a:t>
            </a:r>
            <a:r>
              <a:rPr lang="en-US" sz="2400" dirty="0"/>
              <a:t> </a:t>
            </a:r>
            <a:r>
              <a:rPr lang="en-US" sz="2400" dirty="0" err="1"/>
              <a:t>vệ</a:t>
            </a:r>
            <a:r>
              <a:rPr lang="en-US" sz="2400" dirty="0"/>
              <a:t> TTCN </a:t>
            </a:r>
            <a:r>
              <a:rPr lang="en-US" sz="2400" dirty="0" err="1"/>
              <a:t>được</a:t>
            </a:r>
            <a:r>
              <a:rPr lang="en-US" sz="2400" dirty="0"/>
              <a:t> </a:t>
            </a:r>
            <a:r>
              <a:rPr lang="en-US" sz="2400" dirty="0" err="1"/>
              <a:t>thực</a:t>
            </a:r>
            <a:r>
              <a:rPr lang="en-US" sz="2400" dirty="0"/>
              <a:t> </a:t>
            </a:r>
            <a:r>
              <a:rPr lang="en-US" sz="2400" dirty="0" err="1"/>
              <a:t>hiện</a:t>
            </a:r>
            <a:r>
              <a:rPr lang="en-US" sz="2400" dirty="0"/>
              <a:t> </a:t>
            </a:r>
            <a:r>
              <a:rPr lang="en-US" sz="2400" dirty="0" err="1"/>
              <a:t>theo</a:t>
            </a:r>
            <a:r>
              <a:rPr lang="en-US" sz="2400" dirty="0"/>
              <a:t> </a:t>
            </a:r>
            <a:r>
              <a:rPr lang="en-US" sz="2400" dirty="0" err="1"/>
              <a:t>quy</a:t>
            </a:r>
            <a:r>
              <a:rPr lang="en-US" sz="2400" dirty="0"/>
              <a:t> </a:t>
            </a:r>
            <a:r>
              <a:rPr lang="en-US" sz="2400" dirty="0" err="1"/>
              <a:t>định</a:t>
            </a:r>
            <a:r>
              <a:rPr lang="en-US" sz="2400" dirty="0"/>
              <a:t> </a:t>
            </a:r>
            <a:r>
              <a:rPr lang="en-US" sz="2400" dirty="0" err="1"/>
              <a:t>của</a:t>
            </a:r>
            <a:r>
              <a:rPr lang="en-US" sz="2400" dirty="0"/>
              <a:t> </a:t>
            </a:r>
            <a:r>
              <a:rPr lang="en-US" sz="2400" dirty="0" err="1"/>
              <a:t>Luật</a:t>
            </a:r>
            <a:r>
              <a:rPr lang="en-US" sz="2400" dirty="0"/>
              <a:t> </a:t>
            </a:r>
            <a:r>
              <a:rPr lang="en-US" sz="2400" dirty="0" err="1"/>
              <a:t>pháp</a:t>
            </a:r>
            <a:r>
              <a:rPr lang="en-US" sz="2400" dirty="0"/>
              <a:t>.</a:t>
            </a:r>
          </a:p>
          <a:p>
            <a:pPr marL="385763" indent="-385763">
              <a:buFont typeface="+mj-lt"/>
              <a:buAutoNum type="arabicPeriod"/>
            </a:pPr>
            <a:r>
              <a:rPr lang="en-US" sz="2400" dirty="0" err="1"/>
              <a:t>Ngoại</a:t>
            </a:r>
            <a:r>
              <a:rPr lang="en-US" sz="2400" dirty="0"/>
              <a:t> </a:t>
            </a:r>
            <a:r>
              <a:rPr lang="en-US" sz="2400" dirty="0" err="1"/>
              <a:t>lệ</a:t>
            </a:r>
            <a:r>
              <a:rPr lang="en-US" sz="2400" dirty="0"/>
              <a:t>: </a:t>
            </a:r>
            <a:r>
              <a:rPr lang="en-US" sz="2400" dirty="0" err="1"/>
              <a:t>Việc</a:t>
            </a:r>
            <a:r>
              <a:rPr lang="en-US" sz="2400" dirty="0"/>
              <a:t> </a:t>
            </a:r>
            <a:r>
              <a:rPr lang="en-US" sz="2400" dirty="0" err="1"/>
              <a:t>xử</a:t>
            </a:r>
            <a:r>
              <a:rPr lang="en-US" sz="2400" dirty="0"/>
              <a:t> </a:t>
            </a:r>
            <a:r>
              <a:rPr lang="en-US" sz="2400" dirty="0" err="1"/>
              <a:t>lý</a:t>
            </a:r>
            <a:r>
              <a:rPr lang="en-US" sz="2400" dirty="0"/>
              <a:t> TTCN </a:t>
            </a:r>
            <a:r>
              <a:rPr lang="en-US" sz="2400" dirty="0" err="1"/>
              <a:t>phục</a:t>
            </a:r>
            <a:r>
              <a:rPr lang="en-US" sz="2400" dirty="0"/>
              <a:t> </a:t>
            </a:r>
            <a:r>
              <a:rPr lang="en-US" sz="2400" dirty="0" err="1"/>
              <a:t>vụ</a:t>
            </a:r>
            <a:r>
              <a:rPr lang="en-US" sz="2400" dirty="0"/>
              <a:t> </a:t>
            </a:r>
            <a:r>
              <a:rPr lang="en-US" sz="2400" dirty="0" err="1"/>
              <a:t>mục</a:t>
            </a:r>
            <a:r>
              <a:rPr lang="en-US" sz="2400" dirty="0"/>
              <a:t> </a:t>
            </a:r>
            <a:r>
              <a:rPr lang="en-US" sz="2400" dirty="0" err="1"/>
              <a:t>đích</a:t>
            </a:r>
            <a:r>
              <a:rPr lang="en-US" sz="2400" dirty="0"/>
              <a:t> </a:t>
            </a:r>
            <a:r>
              <a:rPr lang="en-US" sz="2400" dirty="0" err="1"/>
              <a:t>Quốc</a:t>
            </a:r>
            <a:r>
              <a:rPr lang="en-US" sz="2400" dirty="0"/>
              <a:t> </a:t>
            </a:r>
            <a:r>
              <a:rPr lang="en-US" sz="2400" dirty="0" err="1"/>
              <a:t>phòng</a:t>
            </a:r>
            <a:r>
              <a:rPr lang="en-US" sz="2400" dirty="0"/>
              <a:t>, An </a:t>
            </a:r>
            <a:r>
              <a:rPr lang="en-US" sz="2400" dirty="0" err="1"/>
              <a:t>ninh</a:t>
            </a:r>
            <a:r>
              <a:rPr lang="en-US" sz="2400" dirty="0"/>
              <a:t> </a:t>
            </a:r>
            <a:r>
              <a:rPr lang="en-US" sz="2400" dirty="0" err="1"/>
              <a:t>Quốc</a:t>
            </a:r>
            <a:r>
              <a:rPr lang="en-US" sz="2400" dirty="0"/>
              <a:t> </a:t>
            </a:r>
            <a:r>
              <a:rPr lang="en-US" sz="2400" dirty="0" err="1"/>
              <a:t>gia</a:t>
            </a:r>
            <a:r>
              <a:rPr lang="en-US" sz="2400" dirty="0"/>
              <a:t> , </a:t>
            </a:r>
            <a:r>
              <a:rPr lang="en-US" sz="2400" dirty="0" err="1"/>
              <a:t>Trật</a:t>
            </a:r>
            <a:r>
              <a:rPr lang="en-US" sz="2400" dirty="0"/>
              <a:t> </a:t>
            </a:r>
            <a:r>
              <a:rPr lang="en-US" sz="2400" dirty="0" err="1"/>
              <a:t>tự</a:t>
            </a:r>
            <a:r>
              <a:rPr lang="en-US" sz="2400" dirty="0"/>
              <a:t> An </a:t>
            </a:r>
            <a:r>
              <a:rPr lang="en-US" sz="2400" dirty="0" err="1"/>
              <a:t>toàn</a:t>
            </a:r>
            <a:r>
              <a:rPr lang="en-US" sz="2400" dirty="0"/>
              <a:t> </a:t>
            </a:r>
            <a:r>
              <a:rPr lang="en-US" sz="2400" dirty="0" err="1"/>
              <a:t>xã</a:t>
            </a:r>
            <a:r>
              <a:rPr lang="en-US" sz="2400" dirty="0"/>
              <a:t> </a:t>
            </a:r>
            <a:r>
              <a:rPr lang="en-US" sz="2400" dirty="0" err="1"/>
              <a:t>hội</a:t>
            </a:r>
            <a:r>
              <a:rPr lang="en-US" sz="2400" dirty="0"/>
              <a:t> </a:t>
            </a:r>
            <a:r>
              <a:rPr lang="en-US" sz="2400" dirty="0" err="1"/>
              <a:t>không</a:t>
            </a:r>
            <a:r>
              <a:rPr lang="en-US" sz="2400" dirty="0"/>
              <a:t> </a:t>
            </a:r>
            <a:r>
              <a:rPr lang="en-US" sz="2400" dirty="0" err="1" smtClean="0"/>
              <a:t>nhằm</a:t>
            </a:r>
            <a:r>
              <a:rPr lang="en-US" sz="2400" dirty="0" smtClean="0"/>
              <a:t> </a:t>
            </a:r>
            <a:r>
              <a:rPr lang="en-US" sz="2400" dirty="0" err="1"/>
              <a:t>mục</a:t>
            </a:r>
            <a:r>
              <a:rPr lang="en-US" sz="2400" dirty="0"/>
              <a:t> </a:t>
            </a:r>
            <a:r>
              <a:rPr lang="en-US" sz="2400" dirty="0" err="1"/>
              <a:t>đích</a:t>
            </a:r>
            <a:r>
              <a:rPr lang="en-US" sz="2400" dirty="0"/>
              <a:t> </a:t>
            </a:r>
            <a:r>
              <a:rPr lang="en-US" sz="2400" dirty="0" err="1"/>
              <a:t>thương</a:t>
            </a:r>
            <a:r>
              <a:rPr lang="en-US" sz="2400" dirty="0"/>
              <a:t> </a:t>
            </a:r>
            <a:r>
              <a:rPr lang="en-US" sz="2400" dirty="0" err="1" smtClean="0"/>
              <a:t>mại</a:t>
            </a:r>
            <a:r>
              <a:rPr lang="en-US" sz="2400" dirty="0" smtClean="0"/>
              <a:t>. </a:t>
            </a:r>
            <a:endParaRPr lang="en-US" sz="2400" dirty="0"/>
          </a:p>
        </p:txBody>
      </p:sp>
    </p:spTree>
    <p:extLst>
      <p:ext uri="{BB962C8B-B14F-4D97-AF65-F5344CB8AC3E}">
        <p14:creationId xmlns:p14="http://schemas.microsoft.com/office/powerpoint/2010/main" val="185946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13CF-AD6F-CF27-87AF-6EAAA11E0D3D}"/>
              </a:ext>
            </a:extLst>
          </p:cNvPr>
          <p:cNvSpPr>
            <a:spLocks noGrp="1"/>
          </p:cNvSpPr>
          <p:nvPr>
            <p:ph type="title"/>
          </p:nvPr>
        </p:nvSpPr>
        <p:spPr/>
        <p:txBody>
          <a:bodyPr/>
          <a:lstStyle/>
          <a:p>
            <a:r>
              <a:rPr lang="en-US" dirty="0" err="1"/>
              <a:t>Câu</a:t>
            </a:r>
            <a:r>
              <a:rPr lang="en-US" dirty="0"/>
              <a:t> </a:t>
            </a:r>
            <a:r>
              <a:rPr lang="en-US" dirty="0" err="1"/>
              <a:t>hỏi</a:t>
            </a:r>
            <a:r>
              <a:rPr lang="en-US" dirty="0"/>
              <a:t> </a:t>
            </a:r>
            <a:r>
              <a:rPr lang="en-US" dirty="0" smtClean="0"/>
              <a:t>5-7</a:t>
            </a:r>
            <a:endParaRPr lang="en-US" dirty="0"/>
          </a:p>
        </p:txBody>
      </p:sp>
      <p:sp>
        <p:nvSpPr>
          <p:cNvPr id="3" name="Content Placeholder 2">
            <a:extLst>
              <a:ext uri="{FF2B5EF4-FFF2-40B4-BE49-F238E27FC236}">
                <a16:creationId xmlns:a16="http://schemas.microsoft.com/office/drawing/2014/main" id="{F9F508CB-8562-A404-269E-B7030B0B64FB}"/>
              </a:ext>
            </a:extLst>
          </p:cNvPr>
          <p:cNvSpPr>
            <a:spLocks noGrp="1"/>
          </p:cNvSpPr>
          <p:nvPr>
            <p:ph idx="1"/>
          </p:nvPr>
        </p:nvSpPr>
        <p:spPr>
          <a:xfrm>
            <a:off x="457200" y="1600200"/>
            <a:ext cx="8229600" cy="4495800"/>
          </a:xfrm>
        </p:spPr>
        <p:txBody>
          <a:bodyPr/>
          <a:lstStyle/>
          <a:p>
            <a:pPr marL="457200" indent="-457200">
              <a:buFont typeface="+mj-lt"/>
              <a:buAutoNum type="arabicPeriod" startAt="5"/>
            </a:pPr>
            <a:r>
              <a:rPr lang="en-US" altLang="en-US" sz="2800" dirty="0" smtClean="0"/>
              <a:t>HTTT </a:t>
            </a:r>
            <a:r>
              <a:rPr lang="en-US" altLang="en-US" sz="2800" dirty="0" err="1"/>
              <a:t>được</a:t>
            </a:r>
            <a:r>
              <a:rPr lang="en-US" altLang="en-US" sz="2800" dirty="0"/>
              <a:t> </a:t>
            </a:r>
            <a:r>
              <a:rPr lang="en-US" altLang="en-US" sz="2800" dirty="0" err="1"/>
              <a:t>phân</a:t>
            </a:r>
            <a:r>
              <a:rPr lang="en-US" altLang="en-US" sz="2800" dirty="0"/>
              <a:t> </a:t>
            </a:r>
            <a:r>
              <a:rPr lang="en-US" altLang="en-US" sz="2800" dirty="0" err="1"/>
              <a:t>loại</a:t>
            </a:r>
            <a:r>
              <a:rPr lang="en-US" altLang="en-US" sz="2800" dirty="0"/>
              <a:t> </a:t>
            </a:r>
            <a:r>
              <a:rPr lang="en-US" altLang="en-US" sz="2800" dirty="0" err="1"/>
              <a:t>như</a:t>
            </a:r>
            <a:r>
              <a:rPr lang="en-US" altLang="en-US" sz="2800" dirty="0"/>
              <a:t> </a:t>
            </a:r>
            <a:r>
              <a:rPr lang="en-US" altLang="en-US" sz="2800" dirty="0" err="1"/>
              <a:t>thế</a:t>
            </a:r>
            <a:r>
              <a:rPr lang="en-US" altLang="en-US" sz="2800" dirty="0"/>
              <a:t> </a:t>
            </a:r>
            <a:r>
              <a:rPr lang="en-US" altLang="en-US" sz="2800" dirty="0" err="1"/>
              <a:t>nào</a:t>
            </a:r>
            <a:r>
              <a:rPr lang="en-US" altLang="en-US" sz="2800" dirty="0"/>
              <a:t> </a:t>
            </a:r>
            <a:r>
              <a:rPr lang="en-US" altLang="en-US" sz="2800" dirty="0" smtClean="0"/>
              <a:t>?</a:t>
            </a:r>
          </a:p>
          <a:p>
            <a:pPr marL="457200" indent="-457200">
              <a:buFont typeface="+mj-lt"/>
              <a:buAutoNum type="arabicPeriod" startAt="5"/>
            </a:pPr>
            <a:r>
              <a:rPr lang="en-US" sz="2800" dirty="0" err="1" smtClean="0"/>
              <a:t>Thông</a:t>
            </a:r>
            <a:r>
              <a:rPr lang="en-US" sz="2800" dirty="0" smtClean="0"/>
              <a:t> tin </a:t>
            </a:r>
            <a:r>
              <a:rPr lang="en-US" sz="2800" dirty="0" err="1" smtClean="0"/>
              <a:t>Nội</a:t>
            </a:r>
            <a:r>
              <a:rPr lang="en-US" sz="2800" dirty="0" smtClean="0"/>
              <a:t> </a:t>
            </a:r>
            <a:r>
              <a:rPr lang="en-US" sz="2800" dirty="0" err="1" smtClean="0"/>
              <a:t>bộ</a:t>
            </a:r>
            <a:r>
              <a:rPr lang="en-US" sz="2800" dirty="0" smtClean="0"/>
              <a:t>, </a:t>
            </a:r>
            <a:r>
              <a:rPr lang="en-US" sz="2800" dirty="0" err="1" smtClean="0"/>
              <a:t>Thông</a:t>
            </a:r>
            <a:r>
              <a:rPr lang="en-US" sz="2800" dirty="0" smtClean="0"/>
              <a:t> tin </a:t>
            </a:r>
            <a:r>
              <a:rPr lang="en-US" sz="2800" dirty="0" err="1" smtClean="0"/>
              <a:t>Cộng</a:t>
            </a:r>
            <a:r>
              <a:rPr lang="en-US" sz="2800" dirty="0" smtClean="0"/>
              <a:t> </a:t>
            </a:r>
            <a:r>
              <a:rPr lang="en-US" sz="2800" dirty="0" err="1" smtClean="0"/>
              <a:t>đồng</a:t>
            </a:r>
            <a:r>
              <a:rPr lang="en-US" sz="2800" dirty="0" smtClean="0"/>
              <a:t>, </a:t>
            </a:r>
            <a:r>
              <a:rPr lang="en-US" sz="2800" dirty="0" err="1" smtClean="0"/>
              <a:t>Thông</a:t>
            </a:r>
            <a:r>
              <a:rPr lang="en-US" sz="2800" dirty="0" smtClean="0"/>
              <a:t> tin </a:t>
            </a:r>
            <a:r>
              <a:rPr lang="en-US" sz="2800" dirty="0" err="1" smtClean="0"/>
              <a:t>Quốc</a:t>
            </a:r>
            <a:r>
              <a:rPr lang="en-US" sz="2800" dirty="0" smtClean="0"/>
              <a:t> </a:t>
            </a:r>
            <a:r>
              <a:rPr lang="en-US" sz="2800" dirty="0" err="1" smtClean="0"/>
              <a:t>gia</a:t>
            </a:r>
            <a:r>
              <a:rPr lang="en-US" sz="2800" dirty="0" smtClean="0"/>
              <a:t> </a:t>
            </a:r>
            <a:r>
              <a:rPr lang="en-US" sz="2800" dirty="0" err="1" smtClean="0"/>
              <a:t>tạo</a:t>
            </a:r>
            <a:r>
              <a:rPr lang="en-US" sz="2800" dirty="0" smtClean="0"/>
              <a:t> </a:t>
            </a:r>
            <a:r>
              <a:rPr lang="en-US" sz="2800" dirty="0" err="1" smtClean="0"/>
              <a:t>ra</a:t>
            </a:r>
            <a:r>
              <a:rPr lang="en-US" sz="2800" dirty="0" smtClean="0"/>
              <a:t> </a:t>
            </a:r>
            <a:r>
              <a:rPr lang="en-US" sz="2800" dirty="0" err="1" smtClean="0"/>
              <a:t>các</a:t>
            </a:r>
            <a:r>
              <a:rPr lang="en-US" sz="2800" dirty="0" smtClean="0"/>
              <a:t> </a:t>
            </a:r>
            <a:r>
              <a:rPr lang="en-US" sz="2800" dirty="0" err="1" smtClean="0"/>
              <a:t>cấp</a:t>
            </a:r>
            <a:r>
              <a:rPr lang="en-US" sz="2800" dirty="0" smtClean="0"/>
              <a:t> </a:t>
            </a:r>
            <a:r>
              <a:rPr lang="en-US" sz="2800" dirty="0" err="1" smtClean="0"/>
              <a:t>độ</a:t>
            </a:r>
            <a:r>
              <a:rPr lang="en-US" sz="2800" dirty="0" smtClean="0"/>
              <a:t> an </a:t>
            </a:r>
            <a:r>
              <a:rPr lang="en-US" sz="2800" dirty="0" err="1" smtClean="0"/>
              <a:t>toàn</a:t>
            </a:r>
            <a:r>
              <a:rPr lang="en-US" sz="2800" dirty="0" smtClean="0"/>
              <a:t> </a:t>
            </a:r>
            <a:r>
              <a:rPr lang="en-US" sz="2800" dirty="0" err="1" smtClean="0"/>
              <a:t>trên</a:t>
            </a:r>
            <a:r>
              <a:rPr lang="en-US" sz="2800" dirty="0" smtClean="0"/>
              <a:t> HTTT </a:t>
            </a:r>
            <a:r>
              <a:rPr lang="en-US" sz="2800" dirty="0" err="1" smtClean="0"/>
              <a:t>trên</a:t>
            </a:r>
            <a:r>
              <a:rPr lang="en-US" sz="2800" dirty="0" smtClean="0"/>
              <a:t> </a:t>
            </a:r>
            <a:r>
              <a:rPr lang="en-US" sz="2800" dirty="0" err="1" smtClean="0"/>
              <a:t>mạng</a:t>
            </a:r>
            <a:r>
              <a:rPr lang="en-US" sz="2800" dirty="0" smtClean="0"/>
              <a:t>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 ?</a:t>
            </a:r>
          </a:p>
          <a:p>
            <a:pPr marL="457200" indent="-457200">
              <a:buFont typeface="+mj-lt"/>
              <a:buAutoNum type="arabicPeriod" startAt="5"/>
            </a:pPr>
            <a:r>
              <a:rPr lang="en-US" sz="2800" dirty="0" err="1" smtClean="0"/>
              <a:t>Mô</a:t>
            </a:r>
            <a:r>
              <a:rPr lang="en-US" sz="2800" dirty="0" smtClean="0"/>
              <a:t> </a:t>
            </a:r>
            <a:r>
              <a:rPr lang="en-US" sz="2800" dirty="0" err="1" smtClean="0"/>
              <a:t>hình</a:t>
            </a:r>
            <a:r>
              <a:rPr lang="en-US" sz="2800" dirty="0"/>
              <a:t> </a:t>
            </a:r>
            <a:r>
              <a:rPr lang="en-US" sz="2800" dirty="0" err="1" smtClean="0"/>
              <a:t>Đảm</a:t>
            </a:r>
            <a:r>
              <a:rPr lang="en-US" sz="2800" dirty="0" smtClean="0"/>
              <a:t> </a:t>
            </a:r>
            <a:r>
              <a:rPr lang="en-US" sz="2800" dirty="0" err="1" smtClean="0"/>
              <a:t>bảo</a:t>
            </a:r>
            <a:r>
              <a:rPr lang="en-US" sz="2800" dirty="0" smtClean="0"/>
              <a:t> AT </a:t>
            </a:r>
            <a:r>
              <a:rPr lang="en-US" sz="2800" dirty="0" err="1" smtClean="0"/>
              <a:t>cho</a:t>
            </a:r>
            <a:r>
              <a:rPr lang="en-US" sz="2800" dirty="0" smtClean="0"/>
              <a:t> </a:t>
            </a:r>
            <a:r>
              <a:rPr lang="en-US" sz="2800" dirty="0" err="1" smtClean="0"/>
              <a:t>các</a:t>
            </a:r>
            <a:r>
              <a:rPr lang="en-US" sz="2800" dirty="0" smtClean="0"/>
              <a:t> HTTT </a:t>
            </a:r>
            <a:r>
              <a:rPr lang="en-US" sz="2800" dirty="0" err="1" smtClean="0"/>
              <a:t>được</a:t>
            </a:r>
            <a:r>
              <a:rPr lang="en-US" sz="2800" dirty="0" smtClean="0"/>
              <a:t> </a:t>
            </a:r>
            <a:r>
              <a:rPr lang="en-US" sz="2800" dirty="0" err="1" smtClean="0"/>
              <a:t>tổ</a:t>
            </a:r>
            <a:r>
              <a:rPr lang="en-US" sz="2800" dirty="0" smtClean="0"/>
              <a:t> </a:t>
            </a:r>
            <a:r>
              <a:rPr lang="en-US" sz="2800" dirty="0" err="1" smtClean="0"/>
              <a:t>chức</a:t>
            </a:r>
            <a:r>
              <a:rPr lang="en-US" sz="2800" dirty="0" smtClean="0"/>
              <a:t> </a:t>
            </a:r>
            <a:r>
              <a:rPr lang="en-US" sz="2800" dirty="0" err="1" smtClean="0"/>
              <a:t>như</a:t>
            </a:r>
            <a:r>
              <a:rPr lang="en-US" sz="2800" dirty="0" smtClean="0"/>
              <a:t> </a:t>
            </a:r>
            <a:r>
              <a:rPr lang="en-US" sz="2800" dirty="0" err="1" smtClean="0"/>
              <a:t>thế</a:t>
            </a:r>
            <a:r>
              <a:rPr lang="en-US" sz="2800" dirty="0" smtClean="0"/>
              <a:t> </a:t>
            </a:r>
            <a:r>
              <a:rPr lang="en-US" sz="2800" dirty="0" err="1" smtClean="0"/>
              <a:t>nào</a:t>
            </a:r>
            <a:r>
              <a:rPr lang="en-US" sz="2800" dirty="0" smtClean="0"/>
              <a:t> ?</a:t>
            </a:r>
          </a:p>
        </p:txBody>
      </p:sp>
    </p:spTree>
    <p:extLst>
      <p:ext uri="{BB962C8B-B14F-4D97-AF65-F5344CB8AC3E}">
        <p14:creationId xmlns:p14="http://schemas.microsoft.com/office/powerpoint/2010/main" val="39181012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2092</TotalTime>
  <Words>746</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Default Design</vt:lpstr>
      <vt:lpstr>Câu hỏi 1-4</vt:lpstr>
      <vt:lpstr>Các tấn công mạng nguy hiểm</vt:lpstr>
      <vt:lpstr>Malware</vt:lpstr>
      <vt:lpstr>Các câu hỏi (5-8)</vt:lpstr>
      <vt:lpstr>Nguyên nhân mất ATTT: Cá nhân</vt:lpstr>
      <vt:lpstr>Nguyên nhân mất ATTT: Quản lý</vt:lpstr>
      <vt:lpstr>Thông tin cá nhân</vt:lpstr>
      <vt:lpstr>Bảo vệ TTCN: Nguyên tắc</vt:lpstr>
      <vt:lpstr>Câu hỏi 5-7</vt:lpstr>
      <vt:lpstr>Câu hỏi 8-11</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toàn và Bảo mật thông tin</dc:title>
  <dc:creator>Admin</dc:creator>
  <cp:lastModifiedBy>admin</cp:lastModifiedBy>
  <cp:revision>104</cp:revision>
  <dcterms:created xsi:type="dcterms:W3CDTF">2012-09-27T08:34:06Z</dcterms:created>
  <dcterms:modified xsi:type="dcterms:W3CDTF">2025-03-03T08:41:19Z</dcterms:modified>
</cp:coreProperties>
</file>