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05" r:id="rId3"/>
    <p:sldId id="306" r:id="rId4"/>
    <p:sldId id="304" r:id="rId5"/>
    <p:sldId id="307" r:id="rId6"/>
    <p:sldId id="308" r:id="rId7"/>
    <p:sldId id="309" r:id="rId8"/>
    <p:sldId id="310" r:id="rId9"/>
    <p:sldId id="31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5" autoAdjust="0"/>
  </p:normalViewPr>
  <p:slideViewPr>
    <p:cSldViewPr>
      <p:cViewPr varScale="1">
        <p:scale>
          <a:sx n="75" d="100"/>
          <a:sy n="75" d="100"/>
        </p:scale>
        <p:origin x="10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E6CAC5-802B-35ED-2D88-8A44734BD5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D4509E-D6BC-0503-BE25-CCD28B50D7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3E4C47-FE42-97F0-0F3B-4378EC7C09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95AFC-87DA-4692-8E59-D777AEA1E4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01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4C00E7-09B0-8ACA-38C5-EFACF792CA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2AEF8C-C17A-4700-60A3-B233107D83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58D198B-691C-3AF7-2CE0-E26FE94687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70784B-B89B-4B22-8C36-47765107A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1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965274-1C80-4A01-B54D-E27D8E4CF0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9A9705-6C9B-4D3D-3579-1F84624DF6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DC2200-987E-ECC0-219E-767CB777D5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ADF2D-8508-4E80-8617-29F6206139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989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12CD8-C2FB-9BB1-C689-A7C32E155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80F519-2E08-B53A-5DCC-C4948A27F7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5D9723-D55E-30FF-EDB5-FAC92CD08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F76A0-CA5C-4133-9097-692C416E76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86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16A89-59E6-5C4D-805A-366F5C8A1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8A6A81-3D9F-2F83-F8EE-353106606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84D6E7-23B6-A942-F281-989137C91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3437D-39F6-4749-B032-063639538B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29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8A6D71-9135-8530-3E96-95862713EE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4F4530-9277-53D0-66B2-FFDB85BDAC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BDE5E-271D-E50D-DBEE-41B817B2F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569E3B-CD3C-4E05-B1E8-6CB39A90E3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79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E1DD48-1A1F-8121-DC73-B5B5BE1559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DDD095-008C-7CD4-D535-7313B405C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7A2209-E71A-8B61-672A-301412D27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C6153-B14D-421F-A678-A64A643808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93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FAEC0A4-8A80-B4A6-80F7-963F6DC507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3E7A48A-55BE-0806-AA81-6B9792E48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F3B398-1EC2-E1A3-2309-B4878FB09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40CBD-6371-45E3-98EC-B52323725E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16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631F465-CD0A-4516-1E04-31D7C70F7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463681F-7C5E-BE74-F7CA-3171124E1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43FC91-D180-2CD1-F373-3237D15A0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517D30-B2D4-41F6-A8AA-CFBABDF4F7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187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D965E0-77E2-2ECE-A070-1B476D0E1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DC58C-9EEE-0D37-675F-E1BF137F6C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FB9456-9BF9-0BEF-EBAA-EC00ED65E5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16C8C-D637-4684-B562-1D70E37389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67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43996-E695-CFCC-48F0-A9892018A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64732-1CB4-2B0D-B59E-4FC1791A3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BF2201-E5EB-5847-B181-8DD748DCE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557AA-4A94-4F6B-830B-2796E9495F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0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5D8DC77-BF91-19E1-41F0-AD6496E703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9585A8A-9E59-32A8-ABE5-3B32819BCE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1C9B858-1938-3B74-1FE4-1C1E1638807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AB32A9B-121C-C3ED-6AC8-ECE693FC19D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vi-V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43735AF-8AC0-3365-6814-4672F290E0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C2C4669-8C8F-43EF-A473-62F2E526F1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313CF-AD6F-CF27-87AF-6EAAA11E0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smtClean="0"/>
              <a:t>1-3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508CB-8562-A404-269E-B7030B0B6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 err="1" smtClean="0"/>
              <a:t>Thông</a:t>
            </a:r>
            <a:r>
              <a:rPr lang="en-US" altLang="en-US" sz="2800" dirty="0" smtClean="0"/>
              <a:t> tin </a:t>
            </a:r>
            <a:r>
              <a:rPr lang="en-US" altLang="en-US" sz="2800" dirty="0" err="1" smtClean="0"/>
              <a:t>được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phân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loại</a:t>
            </a:r>
            <a:r>
              <a:rPr lang="en-US" altLang="en-US" sz="2800" dirty="0"/>
              <a:t> </a:t>
            </a:r>
            <a:r>
              <a:rPr lang="en-US" altLang="en-US" sz="2800" dirty="0" err="1" smtClean="0"/>
              <a:t>như</a:t>
            </a:r>
            <a:r>
              <a:rPr lang="en-US" altLang="en-US" sz="2800" dirty="0" smtClean="0"/>
              <a:t> </a:t>
            </a:r>
            <a:r>
              <a:rPr lang="en-US" altLang="en-US" sz="2800" dirty="0" err="1"/>
              <a:t>thế</a:t>
            </a:r>
            <a:r>
              <a:rPr lang="en-US" altLang="en-US" sz="2800" dirty="0"/>
              <a:t> </a:t>
            </a:r>
            <a:r>
              <a:rPr lang="en-US" altLang="en-US" sz="2800" dirty="0" err="1"/>
              <a:t>nào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? </a:t>
            </a:r>
            <a:r>
              <a:rPr lang="en-US" altLang="en-US" sz="2800" dirty="0" smtClean="0"/>
              <a:t>Ý </a:t>
            </a:r>
            <a:r>
              <a:rPr lang="en-US" altLang="en-US" sz="2800" dirty="0" err="1" smtClean="0"/>
              <a:t>nghĩa</a:t>
            </a:r>
            <a:r>
              <a:rPr lang="en-US" altLang="en-US" sz="2800" dirty="0" smtClean="0"/>
              <a:t> ?</a:t>
            </a:r>
            <a:endParaRPr lang="en-US" alt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err="1" smtClean="0"/>
              <a:t>Hệ</a:t>
            </a:r>
            <a:r>
              <a:rPr lang="en-US" sz="2800" dirty="0" smtClean="0"/>
              <a:t> </a:t>
            </a:r>
            <a:r>
              <a:rPr lang="en-US" sz="2800" dirty="0" err="1" smtClean="0"/>
              <a:t>thống</a:t>
            </a:r>
            <a:r>
              <a:rPr lang="en-US" sz="2800" dirty="0" smtClean="0"/>
              <a:t> </a:t>
            </a:r>
            <a:r>
              <a:rPr lang="en-US" sz="2800" dirty="0" err="1" smtClean="0"/>
              <a:t>bị</a:t>
            </a:r>
            <a:r>
              <a:rPr lang="en-US" sz="2800" dirty="0" smtClean="0"/>
              <a:t> </a:t>
            </a:r>
            <a:r>
              <a:rPr lang="en-US" sz="2800" dirty="0" err="1" smtClean="0"/>
              <a:t>tổn</a:t>
            </a:r>
            <a:r>
              <a:rPr lang="en-US" sz="2800" dirty="0" smtClean="0"/>
              <a:t> </a:t>
            </a:r>
            <a:r>
              <a:rPr lang="en-US" sz="2800" dirty="0" err="1" smtClean="0"/>
              <a:t>hại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mức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 Ý </a:t>
            </a:r>
            <a:r>
              <a:rPr lang="en-US" sz="2800" dirty="0" err="1" smtClean="0"/>
              <a:t>nghĩa</a:t>
            </a:r>
            <a:r>
              <a:rPr lang="en-US" sz="2800" dirty="0" smtClean="0"/>
              <a:t> ? 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ATTT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</a:t>
            </a:r>
            <a:r>
              <a:rPr lang="en-US" sz="2800" dirty="0" err="1" smtClean="0"/>
              <a:t>phân</a:t>
            </a:r>
            <a:r>
              <a:rPr lang="en-US" sz="2800" dirty="0" smtClean="0"/>
              <a:t> </a:t>
            </a:r>
            <a:r>
              <a:rPr lang="en-US" sz="2800" dirty="0" err="1" smtClean="0"/>
              <a:t>loại</a:t>
            </a:r>
            <a:r>
              <a:rPr lang="en-US" sz="2800" dirty="0" smtClean="0"/>
              <a:t> </a:t>
            </a:r>
            <a:r>
              <a:rPr lang="en-US" sz="2800" dirty="0" err="1" smtClean="0"/>
              <a:t>như</a:t>
            </a:r>
            <a:r>
              <a:rPr lang="en-US" sz="2800" dirty="0" smtClean="0"/>
              <a:t> </a:t>
            </a:r>
            <a:r>
              <a:rPr lang="en-US" sz="2800" dirty="0" err="1" smtClean="0"/>
              <a:t>thế</a:t>
            </a:r>
            <a:r>
              <a:rPr lang="en-US" sz="2800" dirty="0" smtClean="0"/>
              <a:t> </a:t>
            </a:r>
            <a:r>
              <a:rPr lang="en-US" sz="2800" dirty="0" err="1" smtClean="0"/>
              <a:t>nào</a:t>
            </a:r>
            <a:r>
              <a:rPr lang="en-US" sz="2800" dirty="0" smtClean="0"/>
              <a:t> ? </a:t>
            </a:r>
            <a:r>
              <a:rPr lang="en-US" sz="2800" dirty="0" smtClean="0"/>
              <a:t>Ý </a:t>
            </a:r>
            <a:r>
              <a:rPr lang="en-US" sz="2800" dirty="0" err="1" smtClean="0"/>
              <a:t>nghĩa</a:t>
            </a:r>
            <a:r>
              <a:rPr lang="en-US" sz="2800" dirty="0" smtClean="0"/>
              <a:t> ?</a:t>
            </a: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9181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en-US" dirty="0" smtClean="0"/>
              <a:t>3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hông</a:t>
            </a:r>
            <a:r>
              <a:rPr lang="en-US" dirty="0" smtClean="0"/>
              <a:t> tin: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1 (L1):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/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2 (L2):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/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/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đồng</a:t>
            </a:r>
            <a:r>
              <a:rPr lang="en-US" dirty="0" smtClean="0"/>
              <a:t>, </a:t>
            </a:r>
            <a:r>
              <a:rPr lang="en-US" dirty="0" err="1" smtClean="0"/>
              <a:t>xã</a:t>
            </a:r>
            <a:r>
              <a:rPr lang="en-US" dirty="0" smtClean="0"/>
              <a:t> </a:t>
            </a:r>
            <a:r>
              <a:rPr lang="en-US" dirty="0" err="1" smtClean="0"/>
              <a:t>hội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Loại</a:t>
            </a:r>
            <a:r>
              <a:rPr lang="en-US" dirty="0" smtClean="0"/>
              <a:t> 3 (L3):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, An </a:t>
            </a:r>
            <a:r>
              <a:rPr lang="en-US" dirty="0" err="1" smtClean="0"/>
              <a:t>ninh</a:t>
            </a:r>
            <a:r>
              <a:rPr lang="en-US" dirty="0" smtClean="0"/>
              <a:t> </a:t>
            </a:r>
            <a:r>
              <a:rPr lang="en-US" dirty="0" err="1" smtClean="0"/>
              <a:t>Quốc</a:t>
            </a:r>
            <a:r>
              <a:rPr lang="en-US" dirty="0" smtClean="0"/>
              <a:t> </a:t>
            </a:r>
            <a:r>
              <a:rPr lang="en-US" dirty="0" err="1" smtClean="0"/>
              <a:t>gia</a:t>
            </a:r>
            <a:r>
              <a:rPr lang="en-US" dirty="0" smtClean="0"/>
              <a:t>.</a:t>
            </a:r>
          </a:p>
          <a:p>
            <a:r>
              <a:rPr lang="en-US" dirty="0" smtClean="0"/>
              <a:t>3 </a:t>
            </a:r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1 (M1): </a:t>
            </a:r>
            <a:r>
              <a:rPr lang="en-US" dirty="0" err="1" smtClean="0"/>
              <a:t>T</a:t>
            </a:r>
            <a:r>
              <a:rPr lang="en-US" dirty="0" err="1" smtClean="0"/>
              <a:t>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(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2 (M2):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r>
              <a:rPr lang="en-US" dirty="0" err="1" smtClean="0"/>
              <a:t>Mức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3 (M3): </a:t>
            </a:r>
            <a:r>
              <a:rPr lang="en-US" dirty="0" err="1" smtClean="0"/>
              <a:t>Tổn</a:t>
            </a:r>
            <a:r>
              <a:rPr lang="en-US" dirty="0" smtClean="0"/>
              <a:t> </a:t>
            </a:r>
            <a:r>
              <a:rPr lang="en-US" dirty="0" err="1" smtClean="0"/>
              <a:t>hại</a:t>
            </a:r>
            <a:r>
              <a:rPr lang="en-US" dirty="0" smtClean="0"/>
              <a:t> </a:t>
            </a:r>
            <a:r>
              <a:rPr lang="en-US" dirty="0" err="1" smtClean="0"/>
              <a:t>rất</a:t>
            </a:r>
            <a:r>
              <a:rPr lang="en-US" dirty="0" smtClean="0"/>
              <a:t> </a:t>
            </a:r>
            <a:r>
              <a:rPr lang="en-US" dirty="0" err="1" smtClean="0"/>
              <a:t>nghiêm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584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r>
              <a:rPr lang="en-US" dirty="0" smtClean="0"/>
              <a:t> 5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52800"/>
          </a:xfrm>
        </p:spPr>
        <p:txBody>
          <a:bodyPr/>
          <a:lstStyle/>
          <a:p>
            <a:r>
              <a:rPr lang="en-US" dirty="0" smtClean="0"/>
              <a:t>(L1+ M1) </a:t>
            </a:r>
            <a:r>
              <a:rPr lang="en-US" dirty="0" smtClean="0">
                <a:sym typeface="Symbol" panose="05050102010706020507" pitchFamily="18" charset="2"/>
              </a:rPr>
              <a:t> C1.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(L1+M2)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(L2+M1)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C2.</a:t>
            </a:r>
          </a:p>
          <a:p>
            <a:r>
              <a:rPr lang="en-US" dirty="0" smtClean="0">
                <a:sym typeface="Symbol" panose="05050102010706020507" pitchFamily="18" charset="2"/>
              </a:rPr>
              <a:t>(L2+M2)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(L3+M1)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C3.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(L2+M3) </a:t>
            </a:r>
            <a:r>
              <a:rPr lang="en-US" dirty="0" err="1" smtClean="0">
                <a:sym typeface="Symbol" panose="05050102010706020507" pitchFamily="18" charset="2"/>
              </a:rPr>
              <a:t>và</a:t>
            </a:r>
            <a:r>
              <a:rPr lang="en-US" dirty="0" smtClean="0">
                <a:sym typeface="Symbol" panose="05050102010706020507" pitchFamily="18" charset="2"/>
              </a:rPr>
              <a:t> (L3+M2)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C4.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smtClean="0">
                <a:sym typeface="Symbol" panose="05050102010706020507" pitchFamily="18" charset="2"/>
              </a:rPr>
              <a:t>(L3+M3)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smtClean="0">
                <a:sym typeface="Symbol" panose="05050102010706020507" pitchFamily="18" charset="2"/>
              </a:rPr>
              <a:t>C5.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10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smtClean="0"/>
              <a:t>4-8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diễn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4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ngừa</a:t>
            </a:r>
            <a:r>
              <a:rPr lang="en-US" dirty="0" smtClean="0"/>
              <a:t> </a:t>
            </a:r>
            <a:r>
              <a:rPr lang="en-US" dirty="0" err="1" smtClean="0"/>
              <a:t>tấn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mạng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1 </a:t>
            </a:r>
            <a:r>
              <a:rPr lang="en-US" dirty="0" smtClean="0"/>
              <a:t>?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2 ?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3 ?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4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95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8BB5A8-D62B-4795-AA05-5221333F4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143000"/>
            <a:ext cx="8589409" cy="39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6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7B80-80E4-9A79-DA54-C78F574E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 err="1" smtClean="0"/>
              <a:t>ại</a:t>
            </a:r>
            <a:r>
              <a:rPr lang="en-US" dirty="0" smtClean="0"/>
              <a:t> </a:t>
            </a:r>
            <a:r>
              <a:rPr lang="en-US" dirty="0" err="1"/>
              <a:t>chỗ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71D0-4D47-7430-56E8-814330640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/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: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phận</a:t>
            </a:r>
            <a:r>
              <a:rPr lang="en-US" sz="2800" dirty="0"/>
              <a:t> </a:t>
            </a:r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trách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ATTT </a:t>
            </a:r>
            <a:r>
              <a:rPr lang="en-US" sz="2800" dirty="0" err="1"/>
              <a:t>mạng</a:t>
            </a:r>
            <a:r>
              <a:rPr lang="en-US" sz="2800" dirty="0"/>
              <a:t> </a:t>
            </a:r>
            <a:r>
              <a:rPr lang="en-US" sz="2800" dirty="0" err="1" smtClean="0"/>
              <a:t>chuyên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 err="1" smtClean="0"/>
              <a:t>Ứng</a:t>
            </a:r>
            <a:r>
              <a:rPr lang="en-US" sz="2400" dirty="0" smtClean="0"/>
              <a:t> </a:t>
            </a:r>
            <a:r>
              <a:rPr lang="en-US" sz="2400" dirty="0" err="1" smtClean="0"/>
              <a:t>cứu</a:t>
            </a:r>
            <a:r>
              <a:rPr lang="en-US" sz="2400" dirty="0" smtClean="0"/>
              <a:t> </a:t>
            </a:r>
            <a:r>
              <a:rPr lang="en-US" sz="2400" dirty="0" err="1" smtClean="0"/>
              <a:t>sự</a:t>
            </a:r>
            <a:r>
              <a:rPr lang="en-US" sz="2400" dirty="0" smtClean="0"/>
              <a:t> </a:t>
            </a:r>
            <a:r>
              <a:rPr lang="en-US" sz="2400" dirty="0" err="1" smtClean="0"/>
              <a:t>cố</a:t>
            </a:r>
            <a:r>
              <a:rPr lang="en-US" sz="2400" dirty="0" smtClean="0"/>
              <a:t>, </a:t>
            </a:r>
          </a:p>
          <a:p>
            <a:pPr lvl="1"/>
            <a:r>
              <a:rPr lang="en-US" sz="2400" dirty="0" err="1"/>
              <a:t>T</a:t>
            </a:r>
            <a:r>
              <a:rPr lang="en-US" sz="2400" dirty="0" err="1" smtClean="0"/>
              <a:t>ham</a:t>
            </a:r>
            <a:r>
              <a:rPr lang="en-US" sz="2400" dirty="0" smtClean="0"/>
              <a:t> </a:t>
            </a:r>
            <a:r>
              <a:rPr lang="en-US" sz="2400" dirty="0" err="1"/>
              <a:t>mưu</a:t>
            </a:r>
            <a:r>
              <a:rPr lang="en-US" sz="2400" dirty="0"/>
              <a:t>,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, </a:t>
            </a:r>
            <a:r>
              <a:rPr lang="en-US" sz="2400" dirty="0" err="1"/>
              <a:t>đôn</a:t>
            </a:r>
            <a:r>
              <a:rPr lang="en-US" sz="2400" dirty="0"/>
              <a:t> </a:t>
            </a:r>
            <a:r>
              <a:rPr lang="en-US" sz="2400" dirty="0" err="1"/>
              <a:t>đốc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tuân</a:t>
            </a:r>
            <a:r>
              <a:rPr lang="en-US" sz="2400" dirty="0"/>
              <a:t> </a:t>
            </a:r>
            <a:r>
              <a:rPr lang="en-US" sz="2400" dirty="0" err="1"/>
              <a:t>thủ</a:t>
            </a:r>
            <a:r>
              <a:rPr lang="en-US" sz="2400" dirty="0"/>
              <a:t> </a:t>
            </a:r>
            <a:r>
              <a:rPr lang="en-US" sz="2400" dirty="0" err="1"/>
              <a:t>quy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luật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ATTT </a:t>
            </a:r>
            <a:r>
              <a:rPr lang="en-US" sz="2400" dirty="0" err="1"/>
              <a:t>mạng</a:t>
            </a:r>
            <a:r>
              <a:rPr lang="en-US" sz="2400" dirty="0"/>
              <a:t>.</a:t>
            </a:r>
          </a:p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: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5 </a:t>
            </a:r>
            <a:r>
              <a:rPr lang="en-US" sz="2800" dirty="0" err="1"/>
              <a:t>chuyên</a:t>
            </a:r>
            <a:r>
              <a:rPr lang="en-US" sz="2800" dirty="0"/>
              <a:t> </a:t>
            </a:r>
            <a:r>
              <a:rPr lang="en-US" sz="2800" dirty="0" err="1"/>
              <a:t>gia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ATTT </a:t>
            </a:r>
            <a:r>
              <a:rPr lang="en-US" sz="2800" dirty="0" err="1"/>
              <a:t>mạng</a:t>
            </a:r>
            <a:r>
              <a:rPr lang="en-US" sz="2800" dirty="0"/>
              <a:t> (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thuê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69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AA95-F79A-136E-86A8-FE0B84C05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Giám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r>
              <a:rPr lang="en-US" dirty="0" smtClean="0"/>
              <a:t> </a:t>
            </a:r>
            <a:r>
              <a:rPr lang="en-US" dirty="0" err="1" smtClean="0"/>
              <a:t>b</a:t>
            </a:r>
            <a:r>
              <a:rPr lang="en-US" dirty="0" err="1" smtClean="0"/>
              <a:t>ảo</a:t>
            </a:r>
            <a:r>
              <a:rPr lang="en-US" dirty="0" smtClean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A981-2811-098D-AF3C-F37EE5BA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038600"/>
          </a:xfrm>
        </p:spPr>
        <p:txBody>
          <a:bodyPr/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: </a:t>
            </a:r>
            <a:r>
              <a:rPr lang="en-US" sz="2800" dirty="0" err="1"/>
              <a:t>tự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thuê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đủ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lực</a:t>
            </a:r>
            <a:r>
              <a:rPr lang="en-US" sz="2800" dirty="0"/>
              <a:t>.</a:t>
            </a:r>
          </a:p>
          <a:p>
            <a:r>
              <a:rPr lang="en-US" sz="2800" dirty="0" err="1"/>
              <a:t>Yêu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(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nâng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): 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4 </a:t>
            </a:r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 smtClean="0"/>
              <a:t>thuật</a:t>
            </a:r>
            <a:r>
              <a:rPr lang="en-US" sz="2800" dirty="0" smtClean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/>
              <a:t>M</a:t>
            </a:r>
            <a:r>
              <a:rPr lang="en-US" sz="2400" dirty="0" err="1" smtClean="0"/>
              <a:t>ạng</a:t>
            </a:r>
            <a:r>
              <a:rPr lang="en-US" sz="2400" dirty="0"/>
              <a:t>,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/>
              <a:t>Ứ</a:t>
            </a:r>
            <a:r>
              <a:rPr lang="en-US" sz="2400" dirty="0" err="1" smtClean="0"/>
              <a:t>ng</a:t>
            </a:r>
            <a:r>
              <a:rPr lang="en-US" sz="2400" dirty="0" smtClean="0"/>
              <a:t> </a:t>
            </a:r>
            <a:r>
              <a:rPr lang="en-US" sz="2400" dirty="0" err="1"/>
              <a:t>dụng</a:t>
            </a:r>
            <a:r>
              <a:rPr lang="en-US" sz="2400" dirty="0"/>
              <a:t>,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/>
              <a:t>CSDL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endParaRPr lang="en-US" sz="24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err="1" smtClean="0"/>
              <a:t>Lớp</a:t>
            </a:r>
            <a:r>
              <a:rPr lang="en-US" sz="2400" dirty="0" smtClean="0"/>
              <a:t> </a:t>
            </a:r>
            <a:r>
              <a:rPr lang="en-US" sz="2400" dirty="0" err="1"/>
              <a:t>T</a:t>
            </a:r>
            <a:r>
              <a:rPr lang="en-US" sz="2400" dirty="0" err="1" smtClean="0"/>
              <a:t>hiết</a:t>
            </a:r>
            <a:r>
              <a:rPr lang="en-US" sz="2400" dirty="0" smtClean="0"/>
              <a:t> </a:t>
            </a:r>
            <a:r>
              <a:rPr lang="en-US" sz="2400" dirty="0" err="1"/>
              <a:t>bị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cuối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58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1E4D-E1CD-FB3D-0D35-207B03719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1143000"/>
          </a:xfrm>
        </p:spPr>
        <p:txBody>
          <a:bodyPr/>
          <a:lstStyle/>
          <a:p>
            <a:r>
              <a:rPr lang="en-US" sz="4000" dirty="0" err="1"/>
              <a:t>Lực</a:t>
            </a:r>
            <a:r>
              <a:rPr lang="en-US" sz="4000" dirty="0"/>
              <a:t> </a:t>
            </a:r>
            <a:r>
              <a:rPr lang="en-US" sz="4000" dirty="0" err="1"/>
              <a:t>lượng</a:t>
            </a:r>
            <a:r>
              <a:rPr lang="en-US" sz="4000" dirty="0"/>
              <a:t>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err="1" smtClean="0"/>
              <a:t>K</a:t>
            </a:r>
            <a:r>
              <a:rPr lang="en-US" sz="4000" dirty="0" err="1" smtClean="0"/>
              <a:t>iểm</a:t>
            </a:r>
            <a:r>
              <a:rPr lang="en-US" sz="4000" dirty="0" smtClean="0"/>
              <a:t> </a:t>
            </a:r>
            <a:r>
              <a:rPr lang="en-US" sz="4000" dirty="0" err="1"/>
              <a:t>tra</a:t>
            </a:r>
            <a:r>
              <a:rPr lang="en-US" sz="4000" dirty="0"/>
              <a:t> </a:t>
            </a:r>
            <a:r>
              <a:rPr lang="en-US" sz="4000" dirty="0" err="1"/>
              <a:t>đánh</a:t>
            </a:r>
            <a:r>
              <a:rPr lang="en-US" sz="4000" dirty="0"/>
              <a:t> </a:t>
            </a:r>
            <a:r>
              <a:rPr lang="en-US" sz="4000" dirty="0" err="1"/>
              <a:t>giá</a:t>
            </a:r>
            <a:r>
              <a:rPr lang="en-US" sz="4000" dirty="0"/>
              <a:t> </a:t>
            </a:r>
            <a:r>
              <a:rPr lang="en-US" sz="4000" dirty="0" err="1"/>
              <a:t>độc</a:t>
            </a:r>
            <a:r>
              <a:rPr lang="en-US" sz="4000" dirty="0"/>
              <a:t> </a:t>
            </a:r>
            <a:r>
              <a:rPr lang="en-US" sz="4000" dirty="0" err="1"/>
              <a:t>lập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5B189-03E2-808E-4E68-24F7D68E6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: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thuê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độc</a:t>
            </a:r>
            <a:r>
              <a:rPr lang="en-US" sz="2800" dirty="0"/>
              <a:t>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tổ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doanh</a:t>
            </a:r>
            <a:r>
              <a:rPr lang="en-US" sz="2800" dirty="0"/>
              <a:t> </a:t>
            </a:r>
            <a:r>
              <a:rPr lang="en-US" sz="2800" dirty="0" err="1"/>
              <a:t>nghiệp</a:t>
            </a:r>
            <a:r>
              <a:rPr lang="en-US" sz="2800" dirty="0"/>
              <a:t> </a:t>
            </a:r>
            <a:r>
              <a:rPr lang="en-US" sz="2800" dirty="0" err="1"/>
              <a:t>giám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vệ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Yêu</a:t>
            </a:r>
            <a:r>
              <a:rPr lang="en-US" sz="2800" dirty="0" smtClean="0"/>
              <a:t> </a:t>
            </a:r>
            <a:r>
              <a:rPr lang="en-US" sz="2800" dirty="0" err="1" smtClean="0"/>
              <a:t>cầu</a:t>
            </a:r>
            <a:r>
              <a:rPr lang="en-US" sz="2800" dirty="0" smtClean="0"/>
              <a:t>:</a:t>
            </a:r>
            <a:endParaRPr lang="en-US" sz="2800" dirty="0"/>
          </a:p>
          <a:p>
            <a:pPr lvl="1"/>
            <a:r>
              <a:rPr lang="en-US" sz="2400" dirty="0"/>
              <a:t>HTTT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3 </a:t>
            </a:r>
            <a:r>
              <a:rPr lang="en-US" sz="2400" dirty="0" err="1"/>
              <a:t>trở</a:t>
            </a:r>
            <a:r>
              <a:rPr lang="en-US" sz="2400" dirty="0"/>
              <a:t> </a:t>
            </a:r>
            <a:r>
              <a:rPr lang="en-US" sz="2400" dirty="0" err="1"/>
              <a:t>lên</a:t>
            </a:r>
            <a:r>
              <a:rPr lang="en-US" sz="2400" dirty="0"/>
              <a:t>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đột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HTTT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3 </a:t>
            </a:r>
            <a:r>
              <a:rPr lang="en-US" sz="2400" dirty="0" err="1"/>
              <a:t>và</a:t>
            </a:r>
            <a:r>
              <a:rPr lang="en-US" sz="2400" dirty="0"/>
              <a:t> 4: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</a:t>
            </a:r>
            <a:r>
              <a:rPr lang="en-US" sz="2400" dirty="0" err="1"/>
              <a:t>hàng</a:t>
            </a:r>
            <a:r>
              <a:rPr lang="en-US" sz="2400" dirty="0"/>
              <a:t> </a:t>
            </a:r>
            <a:r>
              <a:rPr lang="en-US" sz="2400" dirty="0" err="1"/>
              <a:t>năm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HTTT 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độ</a:t>
            </a:r>
            <a:r>
              <a:rPr lang="en-US" sz="2400" dirty="0"/>
              <a:t> 5: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6 </a:t>
            </a:r>
            <a:r>
              <a:rPr lang="en-US" sz="2400" dirty="0" err="1"/>
              <a:t>tháng</a:t>
            </a:r>
            <a:r>
              <a:rPr lang="en-US" sz="2400" dirty="0"/>
              <a:t>/</a:t>
            </a:r>
            <a:r>
              <a:rPr lang="en-US" sz="2400" dirty="0" err="1"/>
              <a:t>lần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712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DE225-31FF-E304-0898-718E5B51B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Q</a:t>
            </a:r>
            <a:r>
              <a:rPr lang="en-US" dirty="0" err="1" smtClean="0"/>
              <a:t>uốc</a:t>
            </a:r>
            <a:r>
              <a:rPr lang="en-US" dirty="0" smtClean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C19EE-35BE-A75C-3279-C1A845320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590800"/>
          </a:xfrm>
        </p:spPr>
        <p:txBody>
          <a:bodyPr/>
          <a:lstStyle/>
          <a:p>
            <a:r>
              <a:rPr lang="en-US" sz="2400" dirty="0" err="1" smtClean="0"/>
              <a:t>Cách</a:t>
            </a:r>
            <a:r>
              <a:rPr lang="en-US" sz="2400" dirty="0" smtClean="0"/>
              <a:t> </a:t>
            </a:r>
            <a:r>
              <a:rPr lang="en-US" sz="2400" dirty="0" err="1" smtClean="0"/>
              <a:t>làm</a:t>
            </a:r>
            <a:r>
              <a:rPr lang="en-US" sz="2400" dirty="0" smtClean="0"/>
              <a:t>: </a:t>
            </a:r>
            <a:r>
              <a:rPr lang="en-US" sz="2400" dirty="0" err="1" smtClean="0"/>
              <a:t>Tập</a:t>
            </a:r>
            <a:r>
              <a:rPr lang="en-US" sz="2400" dirty="0" smtClean="0"/>
              <a:t> </a:t>
            </a:r>
            <a:r>
              <a:rPr lang="en-US" sz="2400" dirty="0" err="1" smtClean="0"/>
              <a:t>trung</a:t>
            </a:r>
            <a:r>
              <a:rPr lang="en-US" sz="2400" dirty="0" smtClean="0"/>
              <a:t> </a:t>
            </a:r>
            <a:r>
              <a:rPr lang="en-US" sz="2400" dirty="0" err="1" smtClean="0"/>
              <a:t>thông</a:t>
            </a:r>
            <a:r>
              <a:rPr lang="en-US" sz="2400" dirty="0" smtClean="0"/>
              <a:t> tin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công</a:t>
            </a:r>
            <a:r>
              <a:rPr lang="en-US" sz="2400" dirty="0" smtClean="0"/>
              <a:t> </a:t>
            </a:r>
            <a:r>
              <a:rPr lang="en-US" sz="2400" dirty="0" err="1" smtClean="0"/>
              <a:t>nghệ</a:t>
            </a:r>
            <a:r>
              <a:rPr lang="en-US" sz="2400" dirty="0" smtClean="0"/>
              <a:t> </a:t>
            </a:r>
            <a:r>
              <a:rPr lang="en-US" sz="2400" dirty="0" err="1" smtClean="0"/>
              <a:t>về</a:t>
            </a:r>
            <a:r>
              <a:rPr lang="en-US" sz="2400" dirty="0" smtClean="0"/>
              <a:t> TT </a:t>
            </a:r>
            <a:r>
              <a:rPr lang="en-US" sz="2400" dirty="0" err="1"/>
              <a:t>Giám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An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mạng</a:t>
            </a:r>
            <a:r>
              <a:rPr lang="en-US" sz="2400" dirty="0"/>
              <a:t> </a:t>
            </a:r>
            <a:r>
              <a:rPr lang="en-US" sz="2400" dirty="0" err="1"/>
              <a:t>Quốc</a:t>
            </a:r>
            <a:r>
              <a:rPr lang="en-US" sz="2400" dirty="0"/>
              <a:t> </a:t>
            </a:r>
            <a:r>
              <a:rPr lang="en-US" sz="2400" dirty="0" err="1"/>
              <a:t>gia</a:t>
            </a:r>
            <a:r>
              <a:rPr lang="en-US" sz="2400" dirty="0"/>
              <a:t> (NCSC</a:t>
            </a:r>
            <a:r>
              <a:rPr lang="en-US" sz="2400" dirty="0" smtClean="0"/>
              <a:t>).</a:t>
            </a:r>
          </a:p>
          <a:p>
            <a:r>
              <a:rPr lang="en-US" sz="2400" dirty="0" err="1" smtClean="0"/>
              <a:t>Yêu</a:t>
            </a:r>
            <a:r>
              <a:rPr lang="en-US" sz="2400" dirty="0" smtClean="0"/>
              <a:t> </a:t>
            </a:r>
            <a:r>
              <a:rPr lang="en-US" sz="2400" dirty="0" err="1" smtClean="0"/>
              <a:t>cầu</a:t>
            </a:r>
            <a:r>
              <a:rPr lang="en-US" sz="2400" dirty="0" smtClean="0"/>
              <a:t>: </a:t>
            </a:r>
            <a:endParaRPr lang="en-US" sz="2400" dirty="0"/>
          </a:p>
          <a:p>
            <a:pPr lvl="1"/>
            <a:r>
              <a:rPr lang="en-US" sz="2400" dirty="0"/>
              <a:t>Chia </a:t>
            </a:r>
            <a:r>
              <a:rPr lang="en-US" sz="2400" dirty="0" err="1"/>
              <a:t>sẻ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nối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smtClean="0"/>
              <a:t>NCSC,</a:t>
            </a:r>
            <a:endParaRPr lang="en-US" sz="2400" dirty="0"/>
          </a:p>
          <a:p>
            <a:pPr lvl="1"/>
            <a:r>
              <a:rPr lang="en-US" sz="2400" dirty="0"/>
              <a:t>Cung </a:t>
            </a:r>
            <a:r>
              <a:rPr lang="en-US" sz="2400" dirty="0" err="1"/>
              <a:t>cấp</a:t>
            </a:r>
            <a:r>
              <a:rPr lang="en-US" sz="2400" dirty="0"/>
              <a:t> </a:t>
            </a:r>
            <a:r>
              <a:rPr lang="en-US" sz="2400" dirty="0" err="1"/>
              <a:t>dải</a:t>
            </a:r>
            <a:r>
              <a:rPr lang="en-US" sz="2400" dirty="0"/>
              <a:t> IP public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HTTT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quản</a:t>
            </a:r>
            <a:r>
              <a:rPr lang="en-US" sz="2400" dirty="0"/>
              <a:t> </a:t>
            </a:r>
            <a:r>
              <a:rPr lang="en-US" sz="2400" dirty="0" err="1" smtClean="0"/>
              <a:t>lý</a:t>
            </a:r>
            <a:r>
              <a:rPr lang="en-US" sz="2400" dirty="0" smtClean="0"/>
              <a:t> </a:t>
            </a:r>
            <a:r>
              <a:rPr lang="en-US" sz="2400" dirty="0" err="1" smtClean="0"/>
              <a:t>cho</a:t>
            </a:r>
            <a:r>
              <a:rPr lang="en-US" sz="2400" dirty="0" smtClean="0"/>
              <a:t> NCSC.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26301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</TotalTime>
  <Words>478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Symbol</vt:lpstr>
      <vt:lpstr>Default Design</vt:lpstr>
      <vt:lpstr>Câu hỏi 1-3</vt:lpstr>
      <vt:lpstr>Loại thông tin và Tổn hại</vt:lpstr>
      <vt:lpstr>Tóm tắt 5 cấp độ</vt:lpstr>
      <vt:lpstr>Câu hỏi 4-8</vt:lpstr>
      <vt:lpstr>PowerPoint Presentation</vt:lpstr>
      <vt:lpstr>Lực lượng Tại chỗ</vt:lpstr>
      <vt:lpstr>Lực lượng  Giám sát bảo vệ chuyên nghiệp</vt:lpstr>
      <vt:lpstr>Lực lượng  Kiểm tra đánh giá độc lập</vt:lpstr>
      <vt:lpstr>Lực lượng Quốc gia 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và Bảo mật thông tin</dc:title>
  <dc:creator>Admin</dc:creator>
  <cp:lastModifiedBy>admin</cp:lastModifiedBy>
  <cp:revision>107</cp:revision>
  <dcterms:created xsi:type="dcterms:W3CDTF">2012-09-27T08:34:06Z</dcterms:created>
  <dcterms:modified xsi:type="dcterms:W3CDTF">2025-03-03T09:13:53Z</dcterms:modified>
</cp:coreProperties>
</file>