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71" r:id="rId9"/>
    <p:sldId id="272" r:id="rId10"/>
    <p:sldId id="273" r:id="rId11"/>
    <p:sldId id="261" r:id="rId12"/>
    <p:sldId id="274" r:id="rId13"/>
    <p:sldId id="275" r:id="rId14"/>
    <p:sldId id="276" r:id="rId15"/>
    <p:sldId id="277" r:id="rId16"/>
    <p:sldId id="270" r:id="rId17"/>
  </p:sldIdLst>
  <p:sldSz cx="12192000" cy="6858000"/>
  <p:notesSz cx="6858000" cy="9144000"/>
  <p:embeddedFontLst>
    <p:embeddedFont>
      <p:font typeface="K2D" panose="00000500000000000000"/>
      <p:regular r:id="rId22"/>
    </p:embeddedFont>
    <p:embeddedFont>
      <p:font typeface="Readex Pro"/>
      <p:regular r:id="rId23"/>
    </p:embeddedFont>
    <p:embeddedFont>
      <p:font typeface="Readex Pro Medium"/>
      <p:regular r:id="rId24"/>
      <p:bold r:id="rId25"/>
    </p:embeddedFont>
    <p:embeddedFont>
      <p:font typeface="K2D ExtraBold" panose="00000900000000000000"/>
      <p:bold r:id="rId26"/>
    </p:embeddedFont>
    <p:embeddedFont>
      <p:font typeface="Readex Pro" charset="0"/>
      <p:regular r:id="rId27"/>
    </p:embeddedFont>
    <p:embeddedFont>
      <p:font typeface="K2D ExtraBold" panose="00000900000000000000" charset="0"/>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92342056" name="Le Tuan Dat B2113328"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0" name="Shape 550"/>
        <p:cNvGrpSpPr/>
        <p:nvPr/>
      </p:nvGrpSpPr>
      <p:grpSpPr>
        <a:xfrm>
          <a:off x="0" y="0"/>
          <a:ext cx="0" cy="0"/>
          <a:chOff x="0" y="0"/>
          <a:chExt cx="0" cy="0"/>
        </a:xfrm>
      </p:grpSpPr>
      <p:sp>
        <p:nvSpPr>
          <p:cNvPr id="551" name="Google Shape;55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52" name="Google Shape;55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9" name="Shape 559"/>
        <p:cNvGrpSpPr/>
        <p:nvPr/>
      </p:nvGrpSpPr>
      <p:grpSpPr>
        <a:xfrm>
          <a:off x="0" y="0"/>
          <a:ext cx="0" cy="0"/>
          <a:chOff x="0" y="0"/>
          <a:chExt cx="0" cy="0"/>
        </a:xfrm>
      </p:grpSpPr>
      <p:sp>
        <p:nvSpPr>
          <p:cNvPr id="560" name="Google Shape;560;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61" name="Google Shape;561;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5" name="Shape 565"/>
        <p:cNvGrpSpPr/>
        <p:nvPr/>
      </p:nvGrpSpPr>
      <p:grpSpPr>
        <a:xfrm>
          <a:off x="0" y="0"/>
          <a:ext cx="0" cy="0"/>
          <a:chOff x="0" y="0"/>
          <a:chExt cx="0" cy="0"/>
        </a:xfrm>
      </p:grpSpPr>
      <p:sp>
        <p:nvSpPr>
          <p:cNvPr id="566" name="Google Shape;566;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67" name="Google Shape;567;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g308f3b7c156_0_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g308f3b7c156_0_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8" name="Shape 578"/>
        <p:cNvGrpSpPr/>
        <p:nvPr/>
      </p:nvGrpSpPr>
      <p:grpSpPr>
        <a:xfrm>
          <a:off x="0" y="0"/>
          <a:ext cx="0" cy="0"/>
          <a:chOff x="0" y="0"/>
          <a:chExt cx="0" cy="0"/>
        </a:xfrm>
      </p:grpSpPr>
      <p:sp>
        <p:nvSpPr>
          <p:cNvPr id="579" name="Google Shape;579;g2f9d87a1980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80" name="Google Shape;580;g2f9d87a1980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4" name="Shape 584"/>
        <p:cNvGrpSpPr/>
        <p:nvPr/>
      </p:nvGrpSpPr>
      <p:grpSpPr>
        <a:xfrm>
          <a:off x="0" y="0"/>
          <a:ext cx="0" cy="0"/>
          <a:chOff x="0" y="0"/>
          <a:chExt cx="0" cy="0"/>
        </a:xfrm>
      </p:grpSpPr>
      <p:sp>
        <p:nvSpPr>
          <p:cNvPr id="585" name="Google Shape;585;g2f9e2175b6a_0_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586" name="Google Shape;586;g2f9e2175b6a_0_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4" name="Shape 664"/>
        <p:cNvGrpSpPr/>
        <p:nvPr/>
      </p:nvGrpSpPr>
      <p:grpSpPr>
        <a:xfrm>
          <a:off x="0" y="0"/>
          <a:ext cx="0" cy="0"/>
          <a:chOff x="0" y="0"/>
          <a:chExt cx="0" cy="0"/>
        </a:xfrm>
      </p:grpSpPr>
      <p:sp>
        <p:nvSpPr>
          <p:cNvPr id="665" name="Google Shape;665;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666" name="Google Shape;666;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1F5CAA"/>
        </a:solidFill>
        <a:effectLst/>
      </p:bgPr>
    </p:bg>
    <p:spTree>
      <p:nvGrpSpPr>
        <p:cNvPr id="11" name="Shape 11"/>
        <p:cNvGrpSpPr/>
        <p:nvPr/>
      </p:nvGrpSpPr>
      <p:grpSpPr>
        <a:xfrm>
          <a:off x="0" y="0"/>
          <a:ext cx="0" cy="0"/>
          <a:chOff x="0" y="0"/>
          <a:chExt cx="0" cy="0"/>
        </a:xfrm>
      </p:grpSpPr>
      <p:sp>
        <p:nvSpPr>
          <p:cNvPr id="12" name="Google Shape;12;p13"/>
          <p:cNvSpPr txBox="1"/>
          <p:nvPr>
            <p:ph type="ctrTitle"/>
          </p:nvPr>
        </p:nvSpPr>
        <p:spPr>
          <a:xfrm>
            <a:off x="493144" y="2008231"/>
            <a:ext cx="11205713" cy="185531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K2D" panose="00000500000000000000"/>
              <a:buNone/>
              <a:defRPr sz="4400"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type="subTitle" idx="1"/>
          </p:nvPr>
        </p:nvSpPr>
        <p:spPr>
          <a:xfrm>
            <a:off x="493144" y="3863542"/>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 name="Google Shape;14;p13"/>
          <p:cNvPicPr preferRelativeResize="0"/>
          <p:nvPr/>
        </p:nvPicPr>
        <p:blipFill rotWithShape="1">
          <a:blip r:embed="rId2"/>
          <a:srcRect/>
          <a:stretch>
            <a:fillRect/>
          </a:stretch>
        </p:blipFill>
        <p:spPr>
          <a:xfrm>
            <a:off x="5565071" y="682737"/>
            <a:ext cx="1061859" cy="1062060"/>
          </a:xfrm>
          <a:prstGeom prst="rect">
            <a:avLst/>
          </a:prstGeom>
          <a:noFill/>
          <a:ln>
            <a:noFill/>
          </a:ln>
        </p:spPr>
      </p:pic>
      <p:sp>
        <p:nvSpPr>
          <p:cNvPr id="15" name="Google Shape;15;p13"/>
          <p:cNvSpPr txBox="1"/>
          <p:nvPr>
            <p:ph type="body" idx="2"/>
          </p:nvPr>
        </p:nvSpPr>
        <p:spPr>
          <a:xfrm>
            <a:off x="493144" y="4924425"/>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0">
                <a:solidFill>
                  <a:schemeClr val="lt1"/>
                </a:solidFill>
                <a:latin typeface="Readex Pro"/>
                <a:ea typeface="Readex Pro"/>
                <a:cs typeface="Readex Pro"/>
                <a:sym typeface="Readex Pro"/>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panose="00000500000000000000"/>
                <a:ea typeface="Barlow" panose="00000500000000000000"/>
                <a:cs typeface="Barlow" panose="00000500000000000000"/>
                <a:sym typeface="Barlow" panose="00000500000000000000"/>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panose="00000500000000000000"/>
                <a:ea typeface="Barlow" panose="00000500000000000000"/>
                <a:cs typeface="Barlow" panose="00000500000000000000"/>
                <a:sym typeface="Barlow" panose="00000500000000000000"/>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6" name="Google Shape;16;p13"/>
          <p:cNvSpPr/>
          <p:nvPr/>
        </p:nvSpPr>
        <p:spPr>
          <a:xfrm>
            <a:off x="4998720" y="4782423"/>
            <a:ext cx="2194560" cy="27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7" name="Google Shape;17;p13"/>
          <p:cNvGrpSpPr/>
          <p:nvPr/>
        </p:nvGrpSpPr>
        <p:grpSpPr>
          <a:xfrm rot="5400000" flipH="1">
            <a:off x="11994349" y="89858"/>
            <a:ext cx="108319" cy="107166"/>
            <a:chOff x="9886950" y="442913"/>
            <a:chExt cx="216694" cy="214386"/>
          </a:xfrm>
        </p:grpSpPr>
        <p:sp>
          <p:nvSpPr>
            <p:cNvPr id="18" name="Google Shape;18;p13"/>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 name="Google Shape;19;p13"/>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20;p13"/>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21" name="Google Shape;21;p13"/>
          <p:cNvPicPr preferRelativeResize="0"/>
          <p:nvPr/>
        </p:nvPicPr>
        <p:blipFill rotWithShape="1">
          <a:blip r:embed="rId3"/>
          <a:srcRect/>
          <a:stretch>
            <a:fillRect/>
          </a:stretch>
        </p:blipFill>
        <p:spPr>
          <a:xfrm>
            <a:off x="2585036" y="6478829"/>
            <a:ext cx="9326880" cy="118101"/>
          </a:xfrm>
          <a:prstGeom prst="rect">
            <a:avLst/>
          </a:prstGeom>
          <a:noFill/>
          <a:ln>
            <a:noFill/>
          </a:ln>
        </p:spPr>
      </p:pic>
      <p:sp>
        <p:nvSpPr>
          <p:cNvPr id="22" name="Google Shape;22;p1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3" name="Google Shape;23;p13"/>
          <p:cNvSpPr/>
          <p:nvPr/>
        </p:nvSpPr>
        <p:spPr>
          <a:xfrm>
            <a:off x="159150" y="6474525"/>
            <a:ext cx="653867" cy="298450"/>
          </a:xfrm>
          <a:prstGeom prst="rect">
            <a:avLst/>
          </a:prstGeom>
          <a:solidFill>
            <a:srgbClr val="27AC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4" name="Google Shape;24;p13"/>
          <p:cNvGrpSpPr/>
          <p:nvPr/>
        </p:nvGrpSpPr>
        <p:grpSpPr>
          <a:xfrm>
            <a:off x="817685" y="6410864"/>
            <a:ext cx="2760487" cy="403790"/>
            <a:chOff x="741485" y="6410864"/>
            <a:chExt cx="2760487" cy="403790"/>
          </a:xfrm>
        </p:grpSpPr>
        <p:sp>
          <p:nvSpPr>
            <p:cNvPr id="25" name="Google Shape;25;p1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26" name="Google Shape;26;p1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27" name="Google Shape;27;p13"/>
          <p:cNvSpPr txBox="1"/>
          <p:nvPr/>
        </p:nvSpPr>
        <p:spPr>
          <a:xfrm>
            <a:off x="10529596" y="6467840"/>
            <a:ext cx="14830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13"/>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Effect transition="in" filter="fade">
                                      <p:cBhvr>
                                        <p:cTn id="13" dur="1000"/>
                                        <p:tgtEl>
                                          <p:spTgt spid="1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xEl>
                                              <p:pRg st="2" end="2"/>
                                            </p:txEl>
                                          </p:spTgt>
                                        </p:tgtEl>
                                        <p:attrNameLst>
                                          <p:attrName>style.visibility</p:attrName>
                                        </p:attrNameLst>
                                      </p:cBhvr>
                                      <p:to>
                                        <p:strVal val="visible"/>
                                      </p:to>
                                    </p:set>
                                    <p:animEffect transition="in" filter="fade">
                                      <p:cBhvr>
                                        <p:cTn id="16" dur="1000"/>
                                        <p:tgtEl>
                                          <p:spTgt spid="1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1000"/>
                                        <p:tgtEl>
                                          <p:spTgt spid="1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Effect transition="in" filter="fade">
                                      <p:cBhvr>
                                        <p:cTn id="25" dur="1000"/>
                                        <p:tgtEl>
                                          <p:spTgt spid="1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animEffect transition="in" filter="fade">
                                      <p:cBhvr>
                                        <p:cTn id="28" dur="1000"/>
                                        <p:tgtEl>
                                          <p:spTgt spid="1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xEl>
                                              <p:pRg st="7" end="7"/>
                                            </p:txEl>
                                          </p:spTgt>
                                        </p:tgtEl>
                                        <p:attrNameLst>
                                          <p:attrName>style.visibility</p:attrName>
                                        </p:attrNameLst>
                                      </p:cBhvr>
                                      <p:to>
                                        <p:strVal val="visible"/>
                                      </p:to>
                                    </p:set>
                                    <p:animEffect transition="in" filter="fade">
                                      <p:cBhvr>
                                        <p:cTn id="31" dur="1000"/>
                                        <p:tgtEl>
                                          <p:spTgt spid="1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xEl>
                                              <p:pRg st="8" end="8"/>
                                            </p:txEl>
                                          </p:spTgt>
                                        </p:tgtEl>
                                        <p:attrNameLst>
                                          <p:attrName>style.visibility</p:attrName>
                                        </p:attrNameLst>
                                      </p:cBhvr>
                                      <p:to>
                                        <p:strVal val="visible"/>
                                      </p:to>
                                    </p:set>
                                    <p:animEffect transition="in" filter="fade">
                                      <p:cBhvr>
                                        <p:cTn id="34" dur="1000"/>
                                        <p:tgtEl>
                                          <p:spTgt spid="13">
                                            <p:txEl>
                                              <p:pRg st="8" end="8"/>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25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1000"/>
                                        <p:tgtEl>
                                          <p:spTgt spid="15">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xEl>
                                              <p:pRg st="1" end="1"/>
                                            </p:txEl>
                                          </p:spTgt>
                                        </p:tgtEl>
                                        <p:attrNameLst>
                                          <p:attrName>style.visibility</p:attrName>
                                        </p:attrNameLst>
                                      </p:cBhvr>
                                      <p:to>
                                        <p:strVal val="visible"/>
                                      </p:to>
                                    </p:set>
                                    <p:animEffect transition="in" filter="fade">
                                      <p:cBhvr>
                                        <p:cTn id="44" dur="1000"/>
                                        <p:tgtEl>
                                          <p:spTgt spid="15">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5">
                                            <p:txEl>
                                              <p:pRg st="2" end="2"/>
                                            </p:txEl>
                                          </p:spTgt>
                                        </p:tgtEl>
                                        <p:attrNameLst>
                                          <p:attrName>style.visibility</p:attrName>
                                        </p:attrNameLst>
                                      </p:cBhvr>
                                      <p:to>
                                        <p:strVal val="visible"/>
                                      </p:to>
                                    </p:set>
                                    <p:animEffect transition="in" filter="fade">
                                      <p:cBhvr>
                                        <p:cTn id="47" dur="1000"/>
                                        <p:tgtEl>
                                          <p:spTgt spid="15">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xEl>
                                              <p:pRg st="3" end="3"/>
                                            </p:txEl>
                                          </p:spTgt>
                                        </p:tgtEl>
                                        <p:attrNameLst>
                                          <p:attrName>style.visibility</p:attrName>
                                        </p:attrNameLst>
                                      </p:cBhvr>
                                      <p:to>
                                        <p:strVal val="visible"/>
                                      </p:to>
                                    </p:set>
                                    <p:animEffect transition="in" filter="fade">
                                      <p:cBhvr>
                                        <p:cTn id="50" dur="1000"/>
                                        <p:tgtEl>
                                          <p:spTgt spid="15">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xEl>
                                              <p:pRg st="4" end="4"/>
                                            </p:txEl>
                                          </p:spTgt>
                                        </p:tgtEl>
                                        <p:attrNameLst>
                                          <p:attrName>style.visibility</p:attrName>
                                        </p:attrNameLst>
                                      </p:cBhvr>
                                      <p:to>
                                        <p:strVal val="visible"/>
                                      </p:to>
                                    </p:set>
                                    <p:animEffect transition="in" filter="fade">
                                      <p:cBhvr>
                                        <p:cTn id="53" dur="1000"/>
                                        <p:tgtEl>
                                          <p:spTgt spid="15">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5">
                                            <p:txEl>
                                              <p:pRg st="5" end="5"/>
                                            </p:txEl>
                                          </p:spTgt>
                                        </p:tgtEl>
                                        <p:attrNameLst>
                                          <p:attrName>style.visibility</p:attrName>
                                        </p:attrNameLst>
                                      </p:cBhvr>
                                      <p:to>
                                        <p:strVal val="visible"/>
                                      </p:to>
                                    </p:set>
                                    <p:animEffect transition="in" filter="fade">
                                      <p:cBhvr>
                                        <p:cTn id="56" dur="1000"/>
                                        <p:tgtEl>
                                          <p:spTgt spid="15">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xEl>
                                              <p:pRg st="6" end="6"/>
                                            </p:txEl>
                                          </p:spTgt>
                                        </p:tgtEl>
                                        <p:attrNameLst>
                                          <p:attrName>style.visibility</p:attrName>
                                        </p:attrNameLst>
                                      </p:cBhvr>
                                      <p:to>
                                        <p:strVal val="visible"/>
                                      </p:to>
                                    </p:set>
                                    <p:animEffect transition="in" filter="fade">
                                      <p:cBhvr>
                                        <p:cTn id="59" dur="1000"/>
                                        <p:tgtEl>
                                          <p:spTgt spid="15">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15">
                                            <p:txEl>
                                              <p:pRg st="7" end="7"/>
                                            </p:txEl>
                                          </p:spTgt>
                                        </p:tgtEl>
                                        <p:attrNameLst>
                                          <p:attrName>style.visibility</p:attrName>
                                        </p:attrNameLst>
                                      </p:cBhvr>
                                      <p:to>
                                        <p:strVal val="visible"/>
                                      </p:to>
                                    </p:set>
                                    <p:animEffect transition="in" filter="fade">
                                      <p:cBhvr>
                                        <p:cTn id="62" dur="1000"/>
                                        <p:tgtEl>
                                          <p:spTgt spid="15">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15">
                                            <p:txEl>
                                              <p:pRg st="8" end="8"/>
                                            </p:txEl>
                                          </p:spTgt>
                                        </p:tgtEl>
                                        <p:attrNameLst>
                                          <p:attrName>style.visibility</p:attrName>
                                        </p:attrNameLst>
                                      </p:cBhvr>
                                      <p:to>
                                        <p:strVal val="visible"/>
                                      </p:to>
                                    </p:set>
                                    <p:animEffect transition="in" filter="fade">
                                      <p:cBhvr>
                                        <p:cTn id="65" dur="1000"/>
                                        <p:tgtEl>
                                          <p:spTgt spid="1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ne 1">
  <p:cSld name="Phone 1">
    <p:spTree>
      <p:nvGrpSpPr>
        <p:cNvPr id="178" name="Shape 178"/>
        <p:cNvGrpSpPr/>
        <p:nvPr/>
      </p:nvGrpSpPr>
      <p:grpSpPr>
        <a:xfrm>
          <a:off x="0" y="0"/>
          <a:ext cx="0" cy="0"/>
          <a:chOff x="0" y="0"/>
          <a:chExt cx="0" cy="0"/>
        </a:xfrm>
      </p:grpSpPr>
      <p:sp>
        <p:nvSpPr>
          <p:cNvPr id="179" name="Google Shape;179;p21"/>
          <p:cNvSpPr txBox="1"/>
          <p:nvPr>
            <p:ph type="ctrTitle"/>
          </p:nvPr>
        </p:nvSpPr>
        <p:spPr>
          <a:xfrm>
            <a:off x="514349" y="1048131"/>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panose="00000500000000000000"/>
              <a:buNone/>
              <a:defRPr sz="40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1"/>
          <p:cNvSpPr txBox="1"/>
          <p:nvPr>
            <p:ph type="subTitle" idx="1"/>
          </p:nvPr>
        </p:nvSpPr>
        <p:spPr>
          <a:xfrm>
            <a:off x="514348" y="2808667"/>
            <a:ext cx="5153026" cy="228720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1" name="Google Shape;181;p21"/>
          <p:cNvPicPr preferRelativeResize="0"/>
          <p:nvPr/>
        </p:nvPicPr>
        <p:blipFill rotWithShape="1">
          <a:blip r:embed="rId2">
            <a:alphaModFix amt="85000"/>
          </a:blip>
          <a:srcRect/>
          <a:stretch>
            <a:fillRect/>
          </a:stretch>
        </p:blipFill>
        <p:spPr>
          <a:xfrm>
            <a:off x="4369123" y="1742120"/>
            <a:ext cx="3453753" cy="3402396"/>
          </a:xfrm>
          <a:prstGeom prst="rect">
            <a:avLst/>
          </a:prstGeom>
          <a:noFill/>
          <a:ln>
            <a:noFill/>
          </a:ln>
        </p:spPr>
      </p:pic>
      <p:pic>
        <p:nvPicPr>
          <p:cNvPr id="182" name="Google Shape;182;p21" descr="Samsung Mobile Mockup Template Download on Pngtree | Mobile mockup, Samsung  mobile, Samsung"/>
          <p:cNvPicPr preferRelativeResize="0"/>
          <p:nvPr/>
        </p:nvPicPr>
        <p:blipFill rotWithShape="1">
          <a:blip r:embed="rId3"/>
          <a:srcRect/>
          <a:stretch>
            <a:fillRect/>
          </a:stretch>
        </p:blipFill>
        <p:spPr>
          <a:xfrm>
            <a:off x="6746875" y="657226"/>
            <a:ext cx="4972049" cy="4972050"/>
          </a:xfrm>
          <a:prstGeom prst="rect">
            <a:avLst/>
          </a:prstGeom>
          <a:noFill/>
          <a:ln>
            <a:noFill/>
          </a:ln>
        </p:spPr>
      </p:pic>
      <p:sp>
        <p:nvSpPr>
          <p:cNvPr id="183" name="Google Shape;183;p21"/>
          <p:cNvSpPr/>
          <p:nvPr>
            <p:ph type="pic" idx="2"/>
          </p:nvPr>
        </p:nvSpPr>
        <p:spPr>
          <a:xfrm>
            <a:off x="8305800" y="1057275"/>
            <a:ext cx="2095500" cy="4038600"/>
          </a:xfrm>
          <a:prstGeom prst="roundRect">
            <a:avLst>
              <a:gd name="adj" fmla="val 4741"/>
            </a:avLst>
          </a:prstGeom>
          <a:solidFill>
            <a:srgbClr val="F2F2F2"/>
          </a:solidFill>
          <a:ln>
            <a:noFill/>
          </a:ln>
        </p:spPr>
      </p:sp>
      <p:pic>
        <p:nvPicPr>
          <p:cNvPr id="184" name="Google Shape;184;p21"/>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185" name="Google Shape;185;p21"/>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86" name="Google Shape;186;p21"/>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21"/>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88" name="Google Shape;188;p21"/>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89" name="Google Shape;189;p21"/>
          <p:cNvGrpSpPr/>
          <p:nvPr/>
        </p:nvGrpSpPr>
        <p:grpSpPr>
          <a:xfrm>
            <a:off x="817685" y="6410864"/>
            <a:ext cx="2760487" cy="403790"/>
            <a:chOff x="741485" y="6410864"/>
            <a:chExt cx="2760487" cy="403790"/>
          </a:xfrm>
        </p:grpSpPr>
        <p:sp>
          <p:nvSpPr>
            <p:cNvPr id="190" name="Google Shape;190;p21"/>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91" name="Google Shape;191;p2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192" name="Google Shape;192;p21"/>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3" name="Google Shape;193;p21"/>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194" name="Google Shape;194;p21"/>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1"/>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0">
                                            <p:txEl>
                                              <p:pRg st="0" end="0"/>
                                            </p:txEl>
                                          </p:spTgt>
                                        </p:tgtEl>
                                        <p:attrNameLst>
                                          <p:attrName>style.visibility</p:attrName>
                                        </p:attrNameLst>
                                      </p:cBhvr>
                                      <p:to>
                                        <p:strVal val="visible"/>
                                      </p:to>
                                    </p:set>
                                    <p:animEffect transition="in" filter="fade">
                                      <p:cBhvr>
                                        <p:cTn id="11" dur="500"/>
                                        <p:tgtEl>
                                          <p:spTgt spid="180">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0">
                                            <p:txEl>
                                              <p:pRg st="1" end="1"/>
                                            </p:txEl>
                                          </p:spTgt>
                                        </p:tgtEl>
                                        <p:attrNameLst>
                                          <p:attrName>style.visibility</p:attrName>
                                        </p:attrNameLst>
                                      </p:cBhvr>
                                      <p:to>
                                        <p:strVal val="visible"/>
                                      </p:to>
                                    </p:set>
                                    <p:animEffect transition="in" filter="fade">
                                      <p:cBhvr>
                                        <p:cTn id="15" dur="500"/>
                                        <p:tgtEl>
                                          <p:spTgt spid="180">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0">
                                            <p:txEl>
                                              <p:pRg st="2" end="2"/>
                                            </p:txEl>
                                          </p:spTgt>
                                        </p:tgtEl>
                                        <p:attrNameLst>
                                          <p:attrName>style.visibility</p:attrName>
                                        </p:attrNameLst>
                                      </p:cBhvr>
                                      <p:to>
                                        <p:strVal val="visible"/>
                                      </p:to>
                                    </p:set>
                                    <p:animEffect transition="in" filter="fade">
                                      <p:cBhvr>
                                        <p:cTn id="19" dur="500"/>
                                        <p:tgtEl>
                                          <p:spTgt spid="180">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0">
                                            <p:txEl>
                                              <p:pRg st="3" end="3"/>
                                            </p:txEl>
                                          </p:spTgt>
                                        </p:tgtEl>
                                        <p:attrNameLst>
                                          <p:attrName>style.visibility</p:attrName>
                                        </p:attrNameLst>
                                      </p:cBhvr>
                                      <p:to>
                                        <p:strVal val="visible"/>
                                      </p:to>
                                    </p:set>
                                    <p:animEffect transition="in" filter="fade">
                                      <p:cBhvr>
                                        <p:cTn id="23" dur="500"/>
                                        <p:tgtEl>
                                          <p:spTgt spid="180">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80">
                                            <p:txEl>
                                              <p:pRg st="4" end="4"/>
                                            </p:txEl>
                                          </p:spTgt>
                                        </p:tgtEl>
                                        <p:attrNameLst>
                                          <p:attrName>style.visibility</p:attrName>
                                        </p:attrNameLst>
                                      </p:cBhvr>
                                      <p:to>
                                        <p:strVal val="visible"/>
                                      </p:to>
                                    </p:set>
                                    <p:animEffect transition="in" filter="fade">
                                      <p:cBhvr>
                                        <p:cTn id="27" dur="500"/>
                                        <p:tgtEl>
                                          <p:spTgt spid="180">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80">
                                            <p:txEl>
                                              <p:pRg st="5" end="5"/>
                                            </p:txEl>
                                          </p:spTgt>
                                        </p:tgtEl>
                                        <p:attrNameLst>
                                          <p:attrName>style.visibility</p:attrName>
                                        </p:attrNameLst>
                                      </p:cBhvr>
                                      <p:to>
                                        <p:strVal val="visible"/>
                                      </p:to>
                                    </p:set>
                                    <p:animEffect transition="in" filter="fade">
                                      <p:cBhvr>
                                        <p:cTn id="31" dur="500"/>
                                        <p:tgtEl>
                                          <p:spTgt spid="180">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80">
                                            <p:txEl>
                                              <p:pRg st="6" end="6"/>
                                            </p:txEl>
                                          </p:spTgt>
                                        </p:tgtEl>
                                        <p:attrNameLst>
                                          <p:attrName>style.visibility</p:attrName>
                                        </p:attrNameLst>
                                      </p:cBhvr>
                                      <p:to>
                                        <p:strVal val="visible"/>
                                      </p:to>
                                    </p:set>
                                    <p:animEffect transition="in" filter="fade">
                                      <p:cBhvr>
                                        <p:cTn id="35" dur="500"/>
                                        <p:tgtEl>
                                          <p:spTgt spid="180">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80">
                                            <p:txEl>
                                              <p:pRg st="7" end="7"/>
                                            </p:txEl>
                                          </p:spTgt>
                                        </p:tgtEl>
                                        <p:attrNameLst>
                                          <p:attrName>style.visibility</p:attrName>
                                        </p:attrNameLst>
                                      </p:cBhvr>
                                      <p:to>
                                        <p:strVal val="visible"/>
                                      </p:to>
                                    </p:set>
                                    <p:animEffect transition="in" filter="fade">
                                      <p:cBhvr>
                                        <p:cTn id="39" dur="500"/>
                                        <p:tgtEl>
                                          <p:spTgt spid="180">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80">
                                            <p:txEl>
                                              <p:pRg st="8" end="8"/>
                                            </p:txEl>
                                          </p:spTgt>
                                        </p:tgtEl>
                                        <p:attrNameLst>
                                          <p:attrName>style.visibility</p:attrName>
                                        </p:attrNameLst>
                                      </p:cBhvr>
                                      <p:to>
                                        <p:strVal val="visible"/>
                                      </p:to>
                                    </p:set>
                                    <p:animEffect transition="in" filter="fade">
                                      <p:cBhvr>
                                        <p:cTn id="43" dur="500"/>
                                        <p:tgtEl>
                                          <p:spTgt spid="180">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User Information">
  <p:cSld name="User Information">
    <p:bg>
      <p:bgPr>
        <a:solidFill>
          <a:schemeClr val="lt1"/>
        </a:solidFill>
        <a:effectLst/>
      </p:bgPr>
    </p:bg>
    <p:spTree>
      <p:nvGrpSpPr>
        <p:cNvPr id="196" name="Shape 196"/>
        <p:cNvGrpSpPr/>
        <p:nvPr/>
      </p:nvGrpSpPr>
      <p:grpSpPr>
        <a:xfrm>
          <a:off x="0" y="0"/>
          <a:ext cx="0" cy="0"/>
          <a:chOff x="0" y="0"/>
          <a:chExt cx="0" cy="0"/>
        </a:xfrm>
      </p:grpSpPr>
      <p:sp>
        <p:nvSpPr>
          <p:cNvPr id="197" name="Google Shape;197;p22"/>
          <p:cNvSpPr/>
          <p:nvPr/>
        </p:nvSpPr>
        <p:spPr>
          <a:xfrm>
            <a:off x="0" y="2580549"/>
            <a:ext cx="12192000" cy="107901"/>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98" name="Google Shape;198;p22"/>
          <p:cNvSpPr txBox="1"/>
          <p:nvPr>
            <p:ph type="subTitle" idx="1"/>
          </p:nvPr>
        </p:nvSpPr>
        <p:spPr>
          <a:xfrm>
            <a:off x="3501972" y="3856819"/>
            <a:ext cx="7445428" cy="230460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rgbClr val="000000"/>
              </a:buClr>
              <a:buSzPts val="1600"/>
              <a:buNone/>
              <a:defRPr sz="1600" b="0" i="0">
                <a:solidFill>
                  <a:srgbClr val="000000"/>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9" name="Google Shape;199;p22"/>
          <p:cNvSpPr txBox="1"/>
          <p:nvPr>
            <p:ph type="ctrTitle"/>
          </p:nvPr>
        </p:nvSpPr>
        <p:spPr>
          <a:xfrm>
            <a:off x="3503437" y="2747660"/>
            <a:ext cx="7443963" cy="9044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panose="00000500000000000000"/>
              <a:buNone/>
              <a:defRPr sz="32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22"/>
          <p:cNvSpPr/>
          <p:nvPr>
            <p:ph type="pic" idx="2"/>
          </p:nvPr>
        </p:nvSpPr>
        <p:spPr>
          <a:xfrm>
            <a:off x="0" y="0"/>
            <a:ext cx="12192000" cy="2584938"/>
          </a:xfrm>
          <a:prstGeom prst="rect">
            <a:avLst/>
          </a:prstGeom>
          <a:solidFill>
            <a:srgbClr val="F2F2F2"/>
          </a:solidFill>
          <a:ln>
            <a:noFill/>
          </a:ln>
        </p:spPr>
      </p:sp>
      <p:sp>
        <p:nvSpPr>
          <p:cNvPr id="201" name="Google Shape;201;p22"/>
          <p:cNvSpPr/>
          <p:nvPr>
            <p:ph type="pic" idx="3"/>
          </p:nvPr>
        </p:nvSpPr>
        <p:spPr>
          <a:xfrm>
            <a:off x="664144" y="1144291"/>
            <a:ext cx="2601302" cy="2606040"/>
          </a:xfrm>
          <a:prstGeom prst="ellipse">
            <a:avLst/>
          </a:prstGeom>
          <a:solidFill>
            <a:srgbClr val="F2F2F2"/>
          </a:solidFill>
          <a:ln w="38100" cap="flat" cmpd="sng">
            <a:solidFill>
              <a:schemeClr val="lt1"/>
            </a:solidFill>
            <a:prstDash val="solid"/>
            <a:miter lim="800000"/>
            <a:headEnd type="none" w="sm" len="sm"/>
            <a:tailEnd type="none" w="sm" len="sm"/>
          </a:ln>
        </p:spPr>
      </p:sp>
      <p:sp>
        <p:nvSpPr>
          <p:cNvPr id="202" name="Google Shape;202;p22"/>
          <p:cNvSpPr/>
          <p:nvPr/>
        </p:nvSpPr>
        <p:spPr>
          <a:xfrm>
            <a:off x="3631224" y="3726827"/>
            <a:ext cx="1820007" cy="45719"/>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03" name="Google Shape;203;p22"/>
          <p:cNvSpPr/>
          <p:nvPr>
            <p:ph type="pic" idx="4"/>
          </p:nvPr>
        </p:nvSpPr>
        <p:spPr>
          <a:xfrm>
            <a:off x="10348756" y="4679980"/>
            <a:ext cx="1574800" cy="1589422"/>
          </a:xfrm>
          <a:prstGeom prst="rect">
            <a:avLst/>
          </a:prstGeom>
          <a:noFill/>
          <a:ln>
            <a:noFill/>
          </a:ln>
        </p:spPr>
      </p:sp>
      <p:pic>
        <p:nvPicPr>
          <p:cNvPr id="204" name="Google Shape;204;p22"/>
          <p:cNvPicPr preferRelativeResize="0"/>
          <p:nvPr/>
        </p:nvPicPr>
        <p:blipFill rotWithShape="1">
          <a:blip r:embed="rId2">
            <a:alphaModFix amt="85000"/>
          </a:blip>
          <a:srcRect/>
          <a:stretch>
            <a:fillRect/>
          </a:stretch>
        </p:blipFill>
        <p:spPr>
          <a:xfrm>
            <a:off x="4839319" y="3749686"/>
            <a:ext cx="2513362" cy="2475989"/>
          </a:xfrm>
          <a:prstGeom prst="rect">
            <a:avLst/>
          </a:prstGeom>
          <a:noFill/>
          <a:ln>
            <a:noFill/>
          </a:ln>
        </p:spPr>
      </p:pic>
      <p:pic>
        <p:nvPicPr>
          <p:cNvPr id="205" name="Google Shape;205;p22"/>
          <p:cNvPicPr preferRelativeResize="0"/>
          <p:nvPr/>
        </p:nvPicPr>
        <p:blipFill rotWithShape="1">
          <a:blip r:embed="rId3"/>
          <a:srcRect/>
          <a:stretch>
            <a:fillRect/>
          </a:stretch>
        </p:blipFill>
        <p:spPr>
          <a:xfrm>
            <a:off x="3209872" y="3047462"/>
            <a:ext cx="292100" cy="292100"/>
          </a:xfrm>
          <a:prstGeom prst="rect">
            <a:avLst/>
          </a:prstGeom>
          <a:noFill/>
          <a:ln>
            <a:noFill/>
          </a:ln>
        </p:spPr>
      </p:pic>
      <p:pic>
        <p:nvPicPr>
          <p:cNvPr id="206" name="Google Shape;206;p22"/>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207" name="Google Shape;207;p22"/>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08" name="Google Shape;208;p22"/>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22"/>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10" name="Google Shape;210;p22"/>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211" name="Google Shape;211;p22"/>
          <p:cNvGrpSpPr/>
          <p:nvPr/>
        </p:nvGrpSpPr>
        <p:grpSpPr>
          <a:xfrm>
            <a:off x="817685" y="6410864"/>
            <a:ext cx="2760487" cy="403790"/>
            <a:chOff x="741485" y="6410864"/>
            <a:chExt cx="2760487" cy="403790"/>
          </a:xfrm>
        </p:grpSpPr>
        <p:sp>
          <p:nvSpPr>
            <p:cNvPr id="212" name="Google Shape;212;p22"/>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13" name="Google Shape;213;p2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214" name="Google Shape;214;p22"/>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15" name="Google Shape;215;p22"/>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216" name="Google Shape;216;p22"/>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22"/>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no logo">
  <p:cSld name="Title Slide no logo">
    <p:bg>
      <p:bgPr>
        <a:solidFill>
          <a:srgbClr val="1F5CAA"/>
        </a:solidFill>
        <a:effectLst/>
      </p:bgPr>
    </p:bg>
    <p:spTree>
      <p:nvGrpSpPr>
        <p:cNvPr id="218" name="Shape 218"/>
        <p:cNvGrpSpPr/>
        <p:nvPr/>
      </p:nvGrpSpPr>
      <p:grpSpPr>
        <a:xfrm>
          <a:off x="0" y="0"/>
          <a:ext cx="0" cy="0"/>
          <a:chOff x="0" y="0"/>
          <a:chExt cx="0" cy="0"/>
        </a:xfrm>
      </p:grpSpPr>
      <p:sp>
        <p:nvSpPr>
          <p:cNvPr id="219" name="Google Shape;219;p24"/>
          <p:cNvSpPr txBox="1"/>
          <p:nvPr>
            <p:ph type="ctrTitle"/>
          </p:nvPr>
        </p:nvSpPr>
        <p:spPr>
          <a:xfrm>
            <a:off x="493144" y="686872"/>
            <a:ext cx="11205713" cy="2200204"/>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4400"/>
              <a:buFont typeface="K2D" panose="00000500000000000000"/>
              <a:buNone/>
              <a:defRPr sz="4400"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24"/>
          <p:cNvSpPr txBox="1"/>
          <p:nvPr>
            <p:ph type="subTitle" idx="1"/>
          </p:nvPr>
        </p:nvSpPr>
        <p:spPr>
          <a:xfrm>
            <a:off x="493144" y="2887077"/>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1" name="Google Shape;221;p24"/>
          <p:cNvSpPr txBox="1"/>
          <p:nvPr>
            <p:ph type="body" idx="2"/>
          </p:nvPr>
        </p:nvSpPr>
        <p:spPr>
          <a:xfrm>
            <a:off x="493144" y="3947960"/>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0">
                <a:solidFill>
                  <a:schemeClr val="lt1"/>
                </a:solidFill>
                <a:latin typeface="Readex Pro"/>
                <a:ea typeface="Readex Pro"/>
                <a:cs typeface="Readex Pro"/>
                <a:sym typeface="Readex Pro"/>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panose="00000500000000000000"/>
                <a:ea typeface="Barlow" panose="00000500000000000000"/>
                <a:cs typeface="Barlow" panose="00000500000000000000"/>
                <a:sym typeface="Barlow" panose="00000500000000000000"/>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panose="00000500000000000000"/>
                <a:ea typeface="Barlow" panose="00000500000000000000"/>
                <a:cs typeface="Barlow" panose="00000500000000000000"/>
                <a:sym typeface="Barlow" panose="00000500000000000000"/>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22" name="Google Shape;222;p24"/>
          <p:cNvSpPr/>
          <p:nvPr/>
        </p:nvSpPr>
        <p:spPr>
          <a:xfrm>
            <a:off x="4998720" y="3805958"/>
            <a:ext cx="2194560" cy="27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223" name="Google Shape;223;p24"/>
          <p:cNvGrpSpPr/>
          <p:nvPr/>
        </p:nvGrpSpPr>
        <p:grpSpPr>
          <a:xfrm rot="5400000" flipH="1">
            <a:off x="11994349" y="89858"/>
            <a:ext cx="108319" cy="107166"/>
            <a:chOff x="9886950" y="442913"/>
            <a:chExt cx="216694" cy="214386"/>
          </a:xfrm>
        </p:grpSpPr>
        <p:sp>
          <p:nvSpPr>
            <p:cNvPr id="224" name="Google Shape;224;p24"/>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5" name="Google Shape;225;p24"/>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6" name="Google Shape;226;p24"/>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227" name="Google Shape;227;p24"/>
          <p:cNvPicPr preferRelativeResize="0"/>
          <p:nvPr/>
        </p:nvPicPr>
        <p:blipFill rotWithShape="1">
          <a:blip r:embed="rId2"/>
          <a:srcRect/>
          <a:stretch>
            <a:fillRect/>
          </a:stretch>
        </p:blipFill>
        <p:spPr>
          <a:xfrm>
            <a:off x="2585036" y="6478829"/>
            <a:ext cx="9326880" cy="118101"/>
          </a:xfrm>
          <a:prstGeom prst="rect">
            <a:avLst/>
          </a:prstGeom>
          <a:noFill/>
          <a:ln>
            <a:noFill/>
          </a:ln>
        </p:spPr>
      </p:pic>
      <p:sp>
        <p:nvSpPr>
          <p:cNvPr id="228" name="Google Shape;228;p24"/>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29" name="Google Shape;229;p24"/>
          <p:cNvSpPr/>
          <p:nvPr/>
        </p:nvSpPr>
        <p:spPr>
          <a:xfrm>
            <a:off x="159150" y="6474525"/>
            <a:ext cx="653867" cy="298450"/>
          </a:xfrm>
          <a:prstGeom prst="rect">
            <a:avLst/>
          </a:prstGeom>
          <a:solidFill>
            <a:srgbClr val="27AC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30" name="Google Shape;230;p24"/>
          <p:cNvGrpSpPr/>
          <p:nvPr/>
        </p:nvGrpSpPr>
        <p:grpSpPr>
          <a:xfrm>
            <a:off x="817685" y="6410864"/>
            <a:ext cx="2760487" cy="403790"/>
            <a:chOff x="741485" y="6410864"/>
            <a:chExt cx="2760487" cy="403790"/>
          </a:xfrm>
        </p:grpSpPr>
        <p:sp>
          <p:nvSpPr>
            <p:cNvPr id="231" name="Google Shape;231;p24"/>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232" name="Google Shape;232;p2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233" name="Google Shape;233;p24"/>
          <p:cNvSpPr txBox="1"/>
          <p:nvPr/>
        </p:nvSpPr>
        <p:spPr>
          <a:xfrm>
            <a:off x="10529596" y="6467840"/>
            <a:ext cx="148309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24"/>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24"/>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0">
                                            <p:txEl>
                                              <p:pRg st="0" end="0"/>
                                            </p:txEl>
                                          </p:spTgt>
                                        </p:tgtEl>
                                        <p:attrNameLst>
                                          <p:attrName>style.visibility</p:attrName>
                                        </p:attrNameLst>
                                      </p:cBhvr>
                                      <p:to>
                                        <p:strVal val="visible"/>
                                      </p:to>
                                    </p:set>
                                    <p:animEffect transition="in" filter="fade">
                                      <p:cBhvr>
                                        <p:cTn id="10" dur="1000"/>
                                        <p:tgtEl>
                                          <p:spTgt spid="220">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0">
                                            <p:txEl>
                                              <p:pRg st="1" end="1"/>
                                            </p:txEl>
                                          </p:spTgt>
                                        </p:tgtEl>
                                        <p:attrNameLst>
                                          <p:attrName>style.visibility</p:attrName>
                                        </p:attrNameLst>
                                      </p:cBhvr>
                                      <p:to>
                                        <p:strVal val="visible"/>
                                      </p:to>
                                    </p:set>
                                    <p:animEffect transition="in" filter="fade">
                                      <p:cBhvr>
                                        <p:cTn id="13" dur="1000"/>
                                        <p:tgtEl>
                                          <p:spTgt spid="220">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0">
                                            <p:txEl>
                                              <p:pRg st="2" end="2"/>
                                            </p:txEl>
                                          </p:spTgt>
                                        </p:tgtEl>
                                        <p:attrNameLst>
                                          <p:attrName>style.visibility</p:attrName>
                                        </p:attrNameLst>
                                      </p:cBhvr>
                                      <p:to>
                                        <p:strVal val="visible"/>
                                      </p:to>
                                    </p:set>
                                    <p:animEffect transition="in" filter="fade">
                                      <p:cBhvr>
                                        <p:cTn id="16" dur="1000"/>
                                        <p:tgtEl>
                                          <p:spTgt spid="220">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0">
                                            <p:txEl>
                                              <p:pRg st="3" end="3"/>
                                            </p:txEl>
                                          </p:spTgt>
                                        </p:tgtEl>
                                        <p:attrNameLst>
                                          <p:attrName>style.visibility</p:attrName>
                                        </p:attrNameLst>
                                      </p:cBhvr>
                                      <p:to>
                                        <p:strVal val="visible"/>
                                      </p:to>
                                    </p:set>
                                    <p:animEffect transition="in" filter="fade">
                                      <p:cBhvr>
                                        <p:cTn id="19" dur="1000"/>
                                        <p:tgtEl>
                                          <p:spTgt spid="220">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0">
                                            <p:txEl>
                                              <p:pRg st="4" end="4"/>
                                            </p:txEl>
                                          </p:spTgt>
                                        </p:tgtEl>
                                        <p:attrNameLst>
                                          <p:attrName>style.visibility</p:attrName>
                                        </p:attrNameLst>
                                      </p:cBhvr>
                                      <p:to>
                                        <p:strVal val="visible"/>
                                      </p:to>
                                    </p:set>
                                    <p:animEffect transition="in" filter="fade">
                                      <p:cBhvr>
                                        <p:cTn id="22" dur="1000"/>
                                        <p:tgtEl>
                                          <p:spTgt spid="220">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0">
                                            <p:txEl>
                                              <p:pRg st="5" end="5"/>
                                            </p:txEl>
                                          </p:spTgt>
                                        </p:tgtEl>
                                        <p:attrNameLst>
                                          <p:attrName>style.visibility</p:attrName>
                                        </p:attrNameLst>
                                      </p:cBhvr>
                                      <p:to>
                                        <p:strVal val="visible"/>
                                      </p:to>
                                    </p:set>
                                    <p:animEffect transition="in" filter="fade">
                                      <p:cBhvr>
                                        <p:cTn id="25" dur="1000"/>
                                        <p:tgtEl>
                                          <p:spTgt spid="22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20">
                                            <p:txEl>
                                              <p:pRg st="6" end="6"/>
                                            </p:txEl>
                                          </p:spTgt>
                                        </p:tgtEl>
                                        <p:attrNameLst>
                                          <p:attrName>style.visibility</p:attrName>
                                        </p:attrNameLst>
                                      </p:cBhvr>
                                      <p:to>
                                        <p:strVal val="visible"/>
                                      </p:to>
                                    </p:set>
                                    <p:animEffect transition="in" filter="fade">
                                      <p:cBhvr>
                                        <p:cTn id="28" dur="1000"/>
                                        <p:tgtEl>
                                          <p:spTgt spid="220">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20">
                                            <p:txEl>
                                              <p:pRg st="7" end="7"/>
                                            </p:txEl>
                                          </p:spTgt>
                                        </p:tgtEl>
                                        <p:attrNameLst>
                                          <p:attrName>style.visibility</p:attrName>
                                        </p:attrNameLst>
                                      </p:cBhvr>
                                      <p:to>
                                        <p:strVal val="visible"/>
                                      </p:to>
                                    </p:set>
                                    <p:animEffect transition="in" filter="fade">
                                      <p:cBhvr>
                                        <p:cTn id="31" dur="1000"/>
                                        <p:tgtEl>
                                          <p:spTgt spid="220">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0">
                                            <p:txEl>
                                              <p:pRg st="8" end="8"/>
                                            </p:txEl>
                                          </p:spTgt>
                                        </p:tgtEl>
                                        <p:attrNameLst>
                                          <p:attrName>style.visibility</p:attrName>
                                        </p:attrNameLst>
                                      </p:cBhvr>
                                      <p:to>
                                        <p:strVal val="visible"/>
                                      </p:to>
                                    </p:set>
                                    <p:animEffect transition="in" filter="fade">
                                      <p:cBhvr>
                                        <p:cTn id="34" dur="1000"/>
                                        <p:tgtEl>
                                          <p:spTgt spid="220">
                                            <p:txEl>
                                              <p:pRg st="8" end="8"/>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22"/>
                                        </p:tgtEl>
                                        <p:attrNameLst>
                                          <p:attrName>style.visibility</p:attrName>
                                        </p:attrNameLst>
                                      </p:cBhvr>
                                      <p:to>
                                        <p:strVal val="visible"/>
                                      </p:to>
                                    </p:set>
                                    <p:animEffect transition="in" filter="fade">
                                      <p:cBhvr>
                                        <p:cTn id="38" dur="1250"/>
                                        <p:tgtEl>
                                          <p:spTgt spid="222"/>
                                        </p:tgtEl>
                                      </p:cBhvr>
                                    </p:animEffect>
                                  </p:childTnLst>
                                </p:cTn>
                              </p:par>
                              <p:par>
                                <p:cTn id="39" presetID="10" presetClass="entr" presetSubtype="0" fill="hold" nodeType="withEffect">
                                  <p:stCondLst>
                                    <p:cond delay="0"/>
                                  </p:stCondLst>
                                  <p:childTnLst>
                                    <p:set>
                                      <p:cBhvr>
                                        <p:cTn id="40" dur="1" fill="hold">
                                          <p:stCondLst>
                                            <p:cond delay="0"/>
                                          </p:stCondLst>
                                        </p:cTn>
                                        <p:tgtEl>
                                          <p:spTgt spid="221">
                                            <p:txEl>
                                              <p:pRg st="0" end="0"/>
                                            </p:txEl>
                                          </p:spTgt>
                                        </p:tgtEl>
                                        <p:attrNameLst>
                                          <p:attrName>style.visibility</p:attrName>
                                        </p:attrNameLst>
                                      </p:cBhvr>
                                      <p:to>
                                        <p:strVal val="visible"/>
                                      </p:to>
                                    </p:set>
                                    <p:animEffect transition="in" filter="fade">
                                      <p:cBhvr>
                                        <p:cTn id="41" dur="1000"/>
                                        <p:tgtEl>
                                          <p:spTgt spid="221">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21">
                                            <p:txEl>
                                              <p:pRg st="1" end="1"/>
                                            </p:txEl>
                                          </p:spTgt>
                                        </p:tgtEl>
                                        <p:attrNameLst>
                                          <p:attrName>style.visibility</p:attrName>
                                        </p:attrNameLst>
                                      </p:cBhvr>
                                      <p:to>
                                        <p:strVal val="visible"/>
                                      </p:to>
                                    </p:set>
                                    <p:animEffect transition="in" filter="fade">
                                      <p:cBhvr>
                                        <p:cTn id="44" dur="1000"/>
                                        <p:tgtEl>
                                          <p:spTgt spid="221">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21">
                                            <p:txEl>
                                              <p:pRg st="2" end="2"/>
                                            </p:txEl>
                                          </p:spTgt>
                                        </p:tgtEl>
                                        <p:attrNameLst>
                                          <p:attrName>style.visibility</p:attrName>
                                        </p:attrNameLst>
                                      </p:cBhvr>
                                      <p:to>
                                        <p:strVal val="visible"/>
                                      </p:to>
                                    </p:set>
                                    <p:animEffect transition="in" filter="fade">
                                      <p:cBhvr>
                                        <p:cTn id="47" dur="1000"/>
                                        <p:tgtEl>
                                          <p:spTgt spid="221">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21">
                                            <p:txEl>
                                              <p:pRg st="3" end="3"/>
                                            </p:txEl>
                                          </p:spTgt>
                                        </p:tgtEl>
                                        <p:attrNameLst>
                                          <p:attrName>style.visibility</p:attrName>
                                        </p:attrNameLst>
                                      </p:cBhvr>
                                      <p:to>
                                        <p:strVal val="visible"/>
                                      </p:to>
                                    </p:set>
                                    <p:animEffect transition="in" filter="fade">
                                      <p:cBhvr>
                                        <p:cTn id="50" dur="1000"/>
                                        <p:tgtEl>
                                          <p:spTgt spid="221">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21">
                                            <p:txEl>
                                              <p:pRg st="4" end="4"/>
                                            </p:txEl>
                                          </p:spTgt>
                                        </p:tgtEl>
                                        <p:attrNameLst>
                                          <p:attrName>style.visibility</p:attrName>
                                        </p:attrNameLst>
                                      </p:cBhvr>
                                      <p:to>
                                        <p:strVal val="visible"/>
                                      </p:to>
                                    </p:set>
                                    <p:animEffect transition="in" filter="fade">
                                      <p:cBhvr>
                                        <p:cTn id="53" dur="1000"/>
                                        <p:tgtEl>
                                          <p:spTgt spid="221">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21">
                                            <p:txEl>
                                              <p:pRg st="5" end="5"/>
                                            </p:txEl>
                                          </p:spTgt>
                                        </p:tgtEl>
                                        <p:attrNameLst>
                                          <p:attrName>style.visibility</p:attrName>
                                        </p:attrNameLst>
                                      </p:cBhvr>
                                      <p:to>
                                        <p:strVal val="visible"/>
                                      </p:to>
                                    </p:set>
                                    <p:animEffect transition="in" filter="fade">
                                      <p:cBhvr>
                                        <p:cTn id="56" dur="1000"/>
                                        <p:tgtEl>
                                          <p:spTgt spid="221">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21">
                                            <p:txEl>
                                              <p:pRg st="6" end="6"/>
                                            </p:txEl>
                                          </p:spTgt>
                                        </p:tgtEl>
                                        <p:attrNameLst>
                                          <p:attrName>style.visibility</p:attrName>
                                        </p:attrNameLst>
                                      </p:cBhvr>
                                      <p:to>
                                        <p:strVal val="visible"/>
                                      </p:to>
                                    </p:set>
                                    <p:animEffect transition="in" filter="fade">
                                      <p:cBhvr>
                                        <p:cTn id="59" dur="1000"/>
                                        <p:tgtEl>
                                          <p:spTgt spid="221">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21">
                                            <p:txEl>
                                              <p:pRg st="7" end="7"/>
                                            </p:txEl>
                                          </p:spTgt>
                                        </p:tgtEl>
                                        <p:attrNameLst>
                                          <p:attrName>style.visibility</p:attrName>
                                        </p:attrNameLst>
                                      </p:cBhvr>
                                      <p:to>
                                        <p:strVal val="visible"/>
                                      </p:to>
                                    </p:set>
                                    <p:animEffect transition="in" filter="fade">
                                      <p:cBhvr>
                                        <p:cTn id="62" dur="1000"/>
                                        <p:tgtEl>
                                          <p:spTgt spid="221">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21">
                                            <p:txEl>
                                              <p:pRg st="8" end="8"/>
                                            </p:txEl>
                                          </p:spTgt>
                                        </p:tgtEl>
                                        <p:attrNameLst>
                                          <p:attrName>style.visibility</p:attrName>
                                        </p:attrNameLst>
                                      </p:cBhvr>
                                      <p:to>
                                        <p:strVal val="visible"/>
                                      </p:to>
                                    </p:set>
                                    <p:animEffect transition="in" filter="fade">
                                      <p:cBhvr>
                                        <p:cTn id="65" dur="1000"/>
                                        <p:tgtEl>
                                          <p:spTgt spid="221">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236" name="Shape 236"/>
        <p:cNvGrpSpPr/>
        <p:nvPr/>
      </p:nvGrpSpPr>
      <p:grpSpPr>
        <a:xfrm>
          <a:off x="0" y="0"/>
          <a:ext cx="0" cy="0"/>
          <a:chOff x="0" y="0"/>
          <a:chExt cx="0" cy="0"/>
        </a:xfrm>
      </p:grpSpPr>
      <p:sp>
        <p:nvSpPr>
          <p:cNvPr id="237" name="Google Shape;237;p25"/>
          <p:cNvSpPr txBox="1"/>
          <p:nvPr>
            <p:ph type="title"/>
          </p:nvPr>
        </p:nvSpPr>
        <p:spPr>
          <a:xfrm>
            <a:off x="838200" y="15200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8" name="Google Shape;238;p2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just">
              <a:lnSpc>
                <a:spcPct val="100000"/>
              </a:lnSpc>
              <a:spcBef>
                <a:spcPts val="1200"/>
              </a:spcBef>
              <a:spcAft>
                <a:spcPts val="0"/>
              </a:spcAft>
              <a:buClr>
                <a:schemeClr val="dk1"/>
              </a:buClr>
              <a:buSzPts val="2400"/>
              <a:buNone/>
              <a:defRPr sz="2400">
                <a:latin typeface="Readex Pro"/>
                <a:ea typeface="Readex Pro"/>
                <a:cs typeface="Readex Pro"/>
                <a:sym typeface="Readex Pro"/>
              </a:defRPr>
            </a:lvl1pPr>
            <a:lvl2pPr marL="914400" lvl="1" indent="-228600" algn="just">
              <a:lnSpc>
                <a:spcPct val="100000"/>
              </a:lnSpc>
              <a:spcBef>
                <a:spcPts val="500"/>
              </a:spcBef>
              <a:spcAft>
                <a:spcPts val="0"/>
              </a:spcAft>
              <a:buClr>
                <a:schemeClr val="dk1"/>
              </a:buClr>
              <a:buSzPts val="2400"/>
              <a:buNone/>
              <a:defRPr sz="2400">
                <a:latin typeface="Readex Pro"/>
                <a:ea typeface="Readex Pro"/>
                <a:cs typeface="Readex Pro"/>
                <a:sym typeface="Readex Pro"/>
              </a:defRPr>
            </a:lvl2pPr>
            <a:lvl3pPr marL="1371600" lvl="2" indent="-228600" algn="just">
              <a:lnSpc>
                <a:spcPct val="100000"/>
              </a:lnSpc>
              <a:spcBef>
                <a:spcPts val="500"/>
              </a:spcBef>
              <a:spcAft>
                <a:spcPts val="0"/>
              </a:spcAft>
              <a:buClr>
                <a:schemeClr val="dk1"/>
              </a:buClr>
              <a:buSzPts val="2000"/>
              <a:buNone/>
              <a:defRPr sz="2000">
                <a:latin typeface="Readex Pro"/>
                <a:ea typeface="Readex Pro"/>
                <a:cs typeface="Readex Pro"/>
                <a:sym typeface="Readex Pro"/>
              </a:defRPr>
            </a:lvl3pPr>
            <a:lvl4pPr marL="1828800" lvl="3"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4pPr>
            <a:lvl5pPr marL="2286000" lvl="4"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239" name="Google Shape;239;p25"/>
          <p:cNvPicPr preferRelativeResize="0"/>
          <p:nvPr/>
        </p:nvPicPr>
        <p:blipFill rotWithShape="1">
          <a:blip r:embed="rId2"/>
          <a:srcRect/>
          <a:stretch>
            <a:fillRect/>
          </a:stretch>
        </p:blipFill>
        <p:spPr>
          <a:xfrm>
            <a:off x="478656" y="656757"/>
            <a:ext cx="292100" cy="292100"/>
          </a:xfrm>
          <a:prstGeom prst="rect">
            <a:avLst/>
          </a:prstGeom>
          <a:noFill/>
          <a:ln>
            <a:noFill/>
          </a:ln>
        </p:spPr>
      </p:pic>
      <p:pic>
        <p:nvPicPr>
          <p:cNvPr id="240" name="Google Shape;240;p25"/>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241" name="Google Shape;241;p2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42" name="Google Shape;242;p2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2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44" name="Google Shape;244;p2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245" name="Google Shape;245;p25"/>
          <p:cNvGrpSpPr/>
          <p:nvPr/>
        </p:nvGrpSpPr>
        <p:grpSpPr>
          <a:xfrm>
            <a:off x="817685" y="6410864"/>
            <a:ext cx="2760487" cy="403790"/>
            <a:chOff x="741485" y="6410864"/>
            <a:chExt cx="2760487" cy="403790"/>
          </a:xfrm>
        </p:grpSpPr>
        <p:sp>
          <p:nvSpPr>
            <p:cNvPr id="246" name="Google Shape;246;p2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47" name="Google Shape;247;p2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248" name="Google Shape;248;p25"/>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49" name="Google Shape;249;p25"/>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250" name="Google Shape;250;p25"/>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25"/>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laceholder Left - Title Right ">
  <p:cSld name="Placeholder Left - Title Right ">
    <p:spTree>
      <p:nvGrpSpPr>
        <p:cNvPr id="252" name="Shape 252"/>
        <p:cNvGrpSpPr/>
        <p:nvPr/>
      </p:nvGrpSpPr>
      <p:grpSpPr>
        <a:xfrm>
          <a:off x="0" y="0"/>
          <a:ext cx="0" cy="0"/>
          <a:chOff x="0" y="0"/>
          <a:chExt cx="0" cy="0"/>
        </a:xfrm>
      </p:grpSpPr>
      <p:pic>
        <p:nvPicPr>
          <p:cNvPr id="253" name="Google Shape;253;p26"/>
          <p:cNvPicPr preferRelativeResize="0"/>
          <p:nvPr/>
        </p:nvPicPr>
        <p:blipFill rotWithShape="1">
          <a:blip r:embed="rId2"/>
          <a:srcRect/>
          <a:stretch>
            <a:fillRect/>
          </a:stretch>
        </p:blipFill>
        <p:spPr>
          <a:xfrm>
            <a:off x="4369124" y="1727802"/>
            <a:ext cx="3453753" cy="3402396"/>
          </a:xfrm>
          <a:prstGeom prst="rect">
            <a:avLst/>
          </a:prstGeom>
          <a:noFill/>
          <a:ln>
            <a:noFill/>
          </a:ln>
        </p:spPr>
      </p:pic>
      <p:sp>
        <p:nvSpPr>
          <p:cNvPr id="254" name="Google Shape;254;p26"/>
          <p:cNvSpPr txBox="1"/>
          <p:nvPr>
            <p:ph type="ctrTitle"/>
          </p:nvPr>
        </p:nvSpPr>
        <p:spPr>
          <a:xfrm>
            <a:off x="6737350" y="1332588"/>
            <a:ext cx="446722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26"/>
          <p:cNvSpPr txBox="1"/>
          <p:nvPr>
            <p:ph type="subTitle" idx="1"/>
          </p:nvPr>
        </p:nvSpPr>
        <p:spPr>
          <a:xfrm>
            <a:off x="6737348" y="3093124"/>
            <a:ext cx="4467229" cy="219233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6" name="Google Shape;256;p26"/>
          <p:cNvSpPr txBox="1"/>
          <p:nvPr>
            <p:ph type="body" idx="2"/>
          </p:nvPr>
        </p:nvSpPr>
        <p:spPr>
          <a:xfrm>
            <a:off x="624706" y="1332588"/>
            <a:ext cx="5381626" cy="39528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257" name="Google Shape;257;p26"/>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258" name="Google Shape;258;p26"/>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59" name="Google Shape;259;p2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2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61" name="Google Shape;261;p2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262" name="Google Shape;262;p26"/>
          <p:cNvGrpSpPr/>
          <p:nvPr/>
        </p:nvGrpSpPr>
        <p:grpSpPr>
          <a:xfrm>
            <a:off x="817685" y="6410864"/>
            <a:ext cx="2760487" cy="403790"/>
            <a:chOff x="741485" y="6410864"/>
            <a:chExt cx="2760487" cy="403790"/>
          </a:xfrm>
        </p:grpSpPr>
        <p:sp>
          <p:nvSpPr>
            <p:cNvPr id="263" name="Google Shape;263;p2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64" name="Google Shape;264;p2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265" name="Google Shape;265;p26"/>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66" name="Google Shape;266;p26"/>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267" name="Google Shape;267;p26"/>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26"/>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5">
                                            <p:txEl>
                                              <p:pRg st="0" end="0"/>
                                            </p:txEl>
                                          </p:spTgt>
                                        </p:tgtEl>
                                        <p:attrNameLst>
                                          <p:attrName>style.visibility</p:attrName>
                                        </p:attrNameLst>
                                      </p:cBhvr>
                                      <p:to>
                                        <p:strVal val="visible"/>
                                      </p:to>
                                    </p:set>
                                    <p:animEffect transition="in" filter="fade">
                                      <p:cBhvr>
                                        <p:cTn id="11" dur="500"/>
                                        <p:tgtEl>
                                          <p:spTgt spid="25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5">
                                            <p:txEl>
                                              <p:pRg st="1" end="1"/>
                                            </p:txEl>
                                          </p:spTgt>
                                        </p:tgtEl>
                                        <p:attrNameLst>
                                          <p:attrName>style.visibility</p:attrName>
                                        </p:attrNameLst>
                                      </p:cBhvr>
                                      <p:to>
                                        <p:strVal val="visible"/>
                                      </p:to>
                                    </p:set>
                                    <p:animEffect transition="in" filter="fade">
                                      <p:cBhvr>
                                        <p:cTn id="15" dur="500"/>
                                        <p:tgtEl>
                                          <p:spTgt spid="25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5">
                                            <p:txEl>
                                              <p:pRg st="2" end="2"/>
                                            </p:txEl>
                                          </p:spTgt>
                                        </p:tgtEl>
                                        <p:attrNameLst>
                                          <p:attrName>style.visibility</p:attrName>
                                        </p:attrNameLst>
                                      </p:cBhvr>
                                      <p:to>
                                        <p:strVal val="visible"/>
                                      </p:to>
                                    </p:set>
                                    <p:animEffect transition="in" filter="fade">
                                      <p:cBhvr>
                                        <p:cTn id="19" dur="500"/>
                                        <p:tgtEl>
                                          <p:spTgt spid="25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5">
                                            <p:txEl>
                                              <p:pRg st="3" end="3"/>
                                            </p:txEl>
                                          </p:spTgt>
                                        </p:tgtEl>
                                        <p:attrNameLst>
                                          <p:attrName>style.visibility</p:attrName>
                                        </p:attrNameLst>
                                      </p:cBhvr>
                                      <p:to>
                                        <p:strVal val="visible"/>
                                      </p:to>
                                    </p:set>
                                    <p:animEffect transition="in" filter="fade">
                                      <p:cBhvr>
                                        <p:cTn id="23" dur="500"/>
                                        <p:tgtEl>
                                          <p:spTgt spid="25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5">
                                            <p:txEl>
                                              <p:pRg st="4" end="4"/>
                                            </p:txEl>
                                          </p:spTgt>
                                        </p:tgtEl>
                                        <p:attrNameLst>
                                          <p:attrName>style.visibility</p:attrName>
                                        </p:attrNameLst>
                                      </p:cBhvr>
                                      <p:to>
                                        <p:strVal val="visible"/>
                                      </p:to>
                                    </p:set>
                                    <p:animEffect transition="in" filter="fade">
                                      <p:cBhvr>
                                        <p:cTn id="27" dur="500"/>
                                        <p:tgtEl>
                                          <p:spTgt spid="25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5">
                                            <p:txEl>
                                              <p:pRg st="5" end="5"/>
                                            </p:txEl>
                                          </p:spTgt>
                                        </p:tgtEl>
                                        <p:attrNameLst>
                                          <p:attrName>style.visibility</p:attrName>
                                        </p:attrNameLst>
                                      </p:cBhvr>
                                      <p:to>
                                        <p:strVal val="visible"/>
                                      </p:to>
                                    </p:set>
                                    <p:animEffect transition="in" filter="fade">
                                      <p:cBhvr>
                                        <p:cTn id="31" dur="500"/>
                                        <p:tgtEl>
                                          <p:spTgt spid="25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55">
                                            <p:txEl>
                                              <p:pRg st="6" end="6"/>
                                            </p:txEl>
                                          </p:spTgt>
                                        </p:tgtEl>
                                        <p:attrNameLst>
                                          <p:attrName>style.visibility</p:attrName>
                                        </p:attrNameLst>
                                      </p:cBhvr>
                                      <p:to>
                                        <p:strVal val="visible"/>
                                      </p:to>
                                    </p:set>
                                    <p:animEffect transition="in" filter="fade">
                                      <p:cBhvr>
                                        <p:cTn id="35" dur="500"/>
                                        <p:tgtEl>
                                          <p:spTgt spid="25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55">
                                            <p:txEl>
                                              <p:pRg st="7" end="7"/>
                                            </p:txEl>
                                          </p:spTgt>
                                        </p:tgtEl>
                                        <p:attrNameLst>
                                          <p:attrName>style.visibility</p:attrName>
                                        </p:attrNameLst>
                                      </p:cBhvr>
                                      <p:to>
                                        <p:strVal val="visible"/>
                                      </p:to>
                                    </p:set>
                                    <p:animEffect transition="in" filter="fade">
                                      <p:cBhvr>
                                        <p:cTn id="39" dur="500"/>
                                        <p:tgtEl>
                                          <p:spTgt spid="25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55">
                                            <p:txEl>
                                              <p:pRg st="8" end="8"/>
                                            </p:txEl>
                                          </p:spTgt>
                                        </p:tgtEl>
                                        <p:attrNameLst>
                                          <p:attrName>style.visibility</p:attrName>
                                        </p:attrNameLst>
                                      </p:cBhvr>
                                      <p:to>
                                        <p:strVal val="visible"/>
                                      </p:to>
                                    </p:set>
                                    <p:animEffect transition="in" filter="fade">
                                      <p:cBhvr>
                                        <p:cTn id="43" dur="500"/>
                                        <p:tgtEl>
                                          <p:spTgt spid="25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Left">
  <p:cSld name="Picture Left">
    <p:spTree>
      <p:nvGrpSpPr>
        <p:cNvPr id="269" name="Shape 269"/>
        <p:cNvGrpSpPr/>
        <p:nvPr/>
      </p:nvGrpSpPr>
      <p:grpSpPr>
        <a:xfrm>
          <a:off x="0" y="0"/>
          <a:ext cx="0" cy="0"/>
          <a:chOff x="0" y="0"/>
          <a:chExt cx="0" cy="0"/>
        </a:xfrm>
      </p:grpSpPr>
      <p:sp>
        <p:nvSpPr>
          <p:cNvPr id="270" name="Google Shape;270;p27"/>
          <p:cNvSpPr/>
          <p:nvPr>
            <p:ph type="pic" idx="2"/>
          </p:nvPr>
        </p:nvSpPr>
        <p:spPr>
          <a:xfrm>
            <a:off x="0" y="0"/>
            <a:ext cx="4787900" cy="6858000"/>
          </a:xfrm>
          <a:prstGeom prst="rect">
            <a:avLst/>
          </a:prstGeom>
          <a:noFill/>
          <a:ln>
            <a:noFill/>
          </a:ln>
        </p:spPr>
      </p:sp>
      <p:sp>
        <p:nvSpPr>
          <p:cNvPr id="271" name="Google Shape;271;p27"/>
          <p:cNvSpPr txBox="1"/>
          <p:nvPr>
            <p:ph type="ctrTitle"/>
          </p:nvPr>
        </p:nvSpPr>
        <p:spPr>
          <a:xfrm>
            <a:off x="5626100" y="1109534"/>
            <a:ext cx="595947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27"/>
          <p:cNvSpPr txBox="1"/>
          <p:nvPr>
            <p:ph type="subTitle" idx="1"/>
          </p:nvPr>
        </p:nvSpPr>
        <p:spPr>
          <a:xfrm>
            <a:off x="5626098" y="2870070"/>
            <a:ext cx="5959480" cy="2502381"/>
          </a:xfrm>
          <a:prstGeom prst="rect">
            <a:avLst/>
          </a:prstGeom>
          <a:noFill/>
          <a:ln>
            <a:noFill/>
          </a:ln>
        </p:spPr>
        <p:txBody>
          <a:bodyPr spcFirstLastPara="1" wrap="square" lIns="91425" tIns="45700" rIns="91425" bIns="45700" anchor="t" anchorCtr="0">
            <a:noAutofit/>
          </a:bodyPr>
          <a:lstStyle>
            <a:lvl1pPr lvl="0" algn="just">
              <a:lnSpc>
                <a:spcPct val="10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3" name="Google Shape;273;p27"/>
          <p:cNvSpPr/>
          <p:nvPr/>
        </p:nvSpPr>
        <p:spPr>
          <a:xfrm>
            <a:off x="4787899" y="0"/>
            <a:ext cx="116779" cy="685800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274" name="Google Shape;274;p27"/>
          <p:cNvPicPr preferRelativeResize="0"/>
          <p:nvPr/>
        </p:nvPicPr>
        <p:blipFill rotWithShape="1">
          <a:blip r:embed="rId2"/>
          <a:srcRect/>
          <a:stretch>
            <a:fillRect/>
          </a:stretch>
        </p:blipFill>
        <p:spPr>
          <a:xfrm>
            <a:off x="4785106" y="241300"/>
            <a:ext cx="292100" cy="292100"/>
          </a:xfrm>
          <a:prstGeom prst="rect">
            <a:avLst/>
          </a:prstGeom>
          <a:noFill/>
          <a:ln>
            <a:noFill/>
          </a:ln>
        </p:spPr>
      </p:pic>
      <p:pic>
        <p:nvPicPr>
          <p:cNvPr id="275" name="Google Shape;275;p27"/>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276" name="Google Shape;276;p2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77" name="Google Shape;277;p27"/>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27"/>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79" name="Google Shape;279;p27"/>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280" name="Google Shape;280;p27"/>
          <p:cNvGrpSpPr/>
          <p:nvPr/>
        </p:nvGrpSpPr>
        <p:grpSpPr>
          <a:xfrm>
            <a:off x="817685" y="6410864"/>
            <a:ext cx="2760487" cy="403790"/>
            <a:chOff x="741485" y="6410864"/>
            <a:chExt cx="2760487" cy="403790"/>
          </a:xfrm>
        </p:grpSpPr>
        <p:sp>
          <p:nvSpPr>
            <p:cNvPr id="281" name="Google Shape;281;p27"/>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282" name="Google Shape;282;p2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283" name="Google Shape;283;p27"/>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4" name="Google Shape;284;p27"/>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285" name="Google Shape;285;p27"/>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27"/>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2">
                                            <p:txEl>
                                              <p:pRg st="0" end="0"/>
                                            </p:txEl>
                                          </p:spTgt>
                                        </p:tgtEl>
                                        <p:attrNameLst>
                                          <p:attrName>style.visibility</p:attrName>
                                        </p:attrNameLst>
                                      </p:cBhvr>
                                      <p:to>
                                        <p:strVal val="visible"/>
                                      </p:to>
                                    </p:set>
                                    <p:animEffect transition="in" filter="fade">
                                      <p:cBhvr>
                                        <p:cTn id="11" dur="500"/>
                                        <p:tgtEl>
                                          <p:spTgt spid="272">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2">
                                            <p:txEl>
                                              <p:pRg st="1" end="1"/>
                                            </p:txEl>
                                          </p:spTgt>
                                        </p:tgtEl>
                                        <p:attrNameLst>
                                          <p:attrName>style.visibility</p:attrName>
                                        </p:attrNameLst>
                                      </p:cBhvr>
                                      <p:to>
                                        <p:strVal val="visible"/>
                                      </p:to>
                                    </p:set>
                                    <p:animEffect transition="in" filter="fade">
                                      <p:cBhvr>
                                        <p:cTn id="15" dur="500"/>
                                        <p:tgtEl>
                                          <p:spTgt spid="272">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2">
                                            <p:txEl>
                                              <p:pRg st="2" end="2"/>
                                            </p:txEl>
                                          </p:spTgt>
                                        </p:tgtEl>
                                        <p:attrNameLst>
                                          <p:attrName>style.visibility</p:attrName>
                                        </p:attrNameLst>
                                      </p:cBhvr>
                                      <p:to>
                                        <p:strVal val="visible"/>
                                      </p:to>
                                    </p:set>
                                    <p:animEffect transition="in" filter="fade">
                                      <p:cBhvr>
                                        <p:cTn id="19" dur="500"/>
                                        <p:tgtEl>
                                          <p:spTgt spid="272">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72">
                                            <p:txEl>
                                              <p:pRg st="3" end="3"/>
                                            </p:txEl>
                                          </p:spTgt>
                                        </p:tgtEl>
                                        <p:attrNameLst>
                                          <p:attrName>style.visibility</p:attrName>
                                        </p:attrNameLst>
                                      </p:cBhvr>
                                      <p:to>
                                        <p:strVal val="visible"/>
                                      </p:to>
                                    </p:set>
                                    <p:animEffect transition="in" filter="fade">
                                      <p:cBhvr>
                                        <p:cTn id="23" dur="500"/>
                                        <p:tgtEl>
                                          <p:spTgt spid="272">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72">
                                            <p:txEl>
                                              <p:pRg st="4" end="4"/>
                                            </p:txEl>
                                          </p:spTgt>
                                        </p:tgtEl>
                                        <p:attrNameLst>
                                          <p:attrName>style.visibility</p:attrName>
                                        </p:attrNameLst>
                                      </p:cBhvr>
                                      <p:to>
                                        <p:strVal val="visible"/>
                                      </p:to>
                                    </p:set>
                                    <p:animEffect transition="in" filter="fade">
                                      <p:cBhvr>
                                        <p:cTn id="27" dur="500"/>
                                        <p:tgtEl>
                                          <p:spTgt spid="272">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2">
                                            <p:txEl>
                                              <p:pRg st="5" end="5"/>
                                            </p:txEl>
                                          </p:spTgt>
                                        </p:tgtEl>
                                        <p:attrNameLst>
                                          <p:attrName>style.visibility</p:attrName>
                                        </p:attrNameLst>
                                      </p:cBhvr>
                                      <p:to>
                                        <p:strVal val="visible"/>
                                      </p:to>
                                    </p:set>
                                    <p:animEffect transition="in" filter="fade">
                                      <p:cBhvr>
                                        <p:cTn id="31" dur="500"/>
                                        <p:tgtEl>
                                          <p:spTgt spid="272">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72">
                                            <p:txEl>
                                              <p:pRg st="6" end="6"/>
                                            </p:txEl>
                                          </p:spTgt>
                                        </p:tgtEl>
                                        <p:attrNameLst>
                                          <p:attrName>style.visibility</p:attrName>
                                        </p:attrNameLst>
                                      </p:cBhvr>
                                      <p:to>
                                        <p:strVal val="visible"/>
                                      </p:to>
                                    </p:set>
                                    <p:animEffect transition="in" filter="fade">
                                      <p:cBhvr>
                                        <p:cTn id="35" dur="500"/>
                                        <p:tgtEl>
                                          <p:spTgt spid="272">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2">
                                            <p:txEl>
                                              <p:pRg st="7" end="7"/>
                                            </p:txEl>
                                          </p:spTgt>
                                        </p:tgtEl>
                                        <p:attrNameLst>
                                          <p:attrName>style.visibility</p:attrName>
                                        </p:attrNameLst>
                                      </p:cBhvr>
                                      <p:to>
                                        <p:strVal val="visible"/>
                                      </p:to>
                                    </p:set>
                                    <p:animEffect transition="in" filter="fade">
                                      <p:cBhvr>
                                        <p:cTn id="39" dur="500"/>
                                        <p:tgtEl>
                                          <p:spTgt spid="272">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72">
                                            <p:txEl>
                                              <p:pRg st="8" end="8"/>
                                            </p:txEl>
                                          </p:spTgt>
                                        </p:tgtEl>
                                        <p:attrNameLst>
                                          <p:attrName>style.visibility</p:attrName>
                                        </p:attrNameLst>
                                      </p:cBhvr>
                                      <p:to>
                                        <p:strVal val="visible"/>
                                      </p:to>
                                    </p:set>
                                    <p:animEffect transition="in" filter="fade">
                                      <p:cBhvr>
                                        <p:cTn id="43" dur="500"/>
                                        <p:tgtEl>
                                          <p:spTgt spid="272">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ue Left">
  <p:cSld name="Blue Left">
    <p:spTree>
      <p:nvGrpSpPr>
        <p:cNvPr id="287" name="Shape 287"/>
        <p:cNvGrpSpPr/>
        <p:nvPr/>
      </p:nvGrpSpPr>
      <p:grpSpPr>
        <a:xfrm>
          <a:off x="0" y="0"/>
          <a:ext cx="0" cy="0"/>
          <a:chOff x="0" y="0"/>
          <a:chExt cx="0" cy="0"/>
        </a:xfrm>
      </p:grpSpPr>
      <p:grpSp>
        <p:nvGrpSpPr>
          <p:cNvPr id="288" name="Google Shape;288;p28"/>
          <p:cNvGrpSpPr/>
          <p:nvPr/>
        </p:nvGrpSpPr>
        <p:grpSpPr>
          <a:xfrm>
            <a:off x="170156" y="134614"/>
            <a:ext cx="3918888" cy="6192390"/>
            <a:chOff x="125766" y="134614"/>
            <a:chExt cx="3918888" cy="6192390"/>
          </a:xfrm>
        </p:grpSpPr>
        <p:sp>
          <p:nvSpPr>
            <p:cNvPr id="289" name="Google Shape;289;p28"/>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90" name="Google Shape;290;p28"/>
            <p:cNvSpPr/>
            <p:nvPr/>
          </p:nvSpPr>
          <p:spPr>
            <a:xfrm>
              <a:off x="125766" y="134614"/>
              <a:ext cx="3918888" cy="5488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291" name="Google Shape;291;p28"/>
          <p:cNvSpPr txBox="1"/>
          <p:nvPr>
            <p:ph type="subTitle" idx="1"/>
          </p:nvPr>
        </p:nvSpPr>
        <p:spPr>
          <a:xfrm>
            <a:off x="423332" y="2190750"/>
            <a:ext cx="3335867" cy="37615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2" name="Google Shape;292;p28"/>
          <p:cNvSpPr txBox="1"/>
          <p:nvPr>
            <p:ph type="ctrTitle"/>
          </p:nvPr>
        </p:nvSpPr>
        <p:spPr>
          <a:xfrm>
            <a:off x="423333" y="481807"/>
            <a:ext cx="3335866" cy="157003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K2D" panose="00000500000000000000"/>
              <a:buNone/>
              <a:defRPr sz="2800"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28"/>
          <p:cNvSpPr txBox="1"/>
          <p:nvPr>
            <p:ph type="body" idx="2"/>
          </p:nvPr>
        </p:nvSpPr>
        <p:spPr>
          <a:xfrm>
            <a:off x="4210050" y="1233577"/>
            <a:ext cx="7685088" cy="488255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294" name="Google Shape;294;p28"/>
          <p:cNvPicPr preferRelativeResize="0"/>
          <p:nvPr/>
        </p:nvPicPr>
        <p:blipFill rotWithShape="1">
          <a:blip r:embed="rId2"/>
          <a:srcRect/>
          <a:stretch>
            <a:fillRect/>
          </a:stretch>
        </p:blipFill>
        <p:spPr>
          <a:xfrm>
            <a:off x="3857565" y="285479"/>
            <a:ext cx="457200" cy="457200"/>
          </a:xfrm>
          <a:prstGeom prst="rect">
            <a:avLst/>
          </a:prstGeom>
          <a:noFill/>
          <a:ln>
            <a:noFill/>
          </a:ln>
        </p:spPr>
      </p:pic>
      <p:pic>
        <p:nvPicPr>
          <p:cNvPr id="295" name="Google Shape;295;p28"/>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296" name="Google Shape;296;p28"/>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97" name="Google Shape;297;p28"/>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28"/>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299" name="Google Shape;299;p28"/>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300" name="Google Shape;300;p28"/>
          <p:cNvGrpSpPr/>
          <p:nvPr/>
        </p:nvGrpSpPr>
        <p:grpSpPr>
          <a:xfrm>
            <a:off x="817685" y="6410864"/>
            <a:ext cx="2760487" cy="403790"/>
            <a:chOff x="741485" y="6410864"/>
            <a:chExt cx="2760487" cy="403790"/>
          </a:xfrm>
        </p:grpSpPr>
        <p:sp>
          <p:nvSpPr>
            <p:cNvPr id="301" name="Google Shape;301;p28"/>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02" name="Google Shape;302;p2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303" name="Google Shape;303;p28"/>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04" name="Google Shape;304;p28"/>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305" name="Google Shape;305;p28"/>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28"/>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Top">
  <p:cSld name="Picture Top">
    <p:bg>
      <p:bgPr>
        <a:solidFill>
          <a:schemeClr val="lt1"/>
        </a:solidFill>
        <a:effectLst/>
      </p:bgPr>
    </p:bg>
    <p:spTree>
      <p:nvGrpSpPr>
        <p:cNvPr id="307" name="Shape 307"/>
        <p:cNvGrpSpPr/>
        <p:nvPr/>
      </p:nvGrpSpPr>
      <p:grpSpPr>
        <a:xfrm>
          <a:off x="0" y="0"/>
          <a:ext cx="0" cy="0"/>
          <a:chOff x="0" y="0"/>
          <a:chExt cx="0" cy="0"/>
        </a:xfrm>
      </p:grpSpPr>
      <p:grpSp>
        <p:nvGrpSpPr>
          <p:cNvPr id="308" name="Google Shape;308;p29"/>
          <p:cNvGrpSpPr/>
          <p:nvPr/>
        </p:nvGrpSpPr>
        <p:grpSpPr>
          <a:xfrm>
            <a:off x="152386" y="134613"/>
            <a:ext cx="11887228" cy="2275212"/>
            <a:chOff x="125766" y="134611"/>
            <a:chExt cx="3918888" cy="6192393"/>
          </a:xfrm>
        </p:grpSpPr>
        <p:sp>
          <p:nvSpPr>
            <p:cNvPr id="309" name="Google Shape;309;p29"/>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10" name="Google Shape;310;p29"/>
            <p:cNvSpPr/>
            <p:nvPr/>
          </p:nvSpPr>
          <p:spPr>
            <a:xfrm>
              <a:off x="125766" y="134611"/>
              <a:ext cx="3918888" cy="124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311" name="Google Shape;311;p29"/>
          <p:cNvSpPr txBox="1"/>
          <p:nvPr>
            <p:ph type="subTitle" idx="1"/>
          </p:nvPr>
        </p:nvSpPr>
        <p:spPr>
          <a:xfrm>
            <a:off x="6191250" y="465934"/>
            <a:ext cx="5229225" cy="1634339"/>
          </a:xfrm>
          <a:prstGeom prst="rect">
            <a:avLst/>
          </a:prstGeom>
          <a:noFill/>
          <a:ln>
            <a:noFill/>
          </a:ln>
        </p:spPr>
        <p:txBody>
          <a:bodyPr spcFirstLastPara="1" wrap="square" lIns="91425" tIns="45700" rIns="91425" bIns="45700" anchor="t" anchorCtr="0">
            <a:noAutofit/>
          </a:bodyPr>
          <a:lstStyle>
            <a:lvl1pPr lvl="0" algn="l">
              <a:lnSpc>
                <a:spcPct val="15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2" name="Google Shape;312;p29"/>
          <p:cNvSpPr txBox="1"/>
          <p:nvPr>
            <p:ph type="ctrTitle"/>
          </p:nvPr>
        </p:nvSpPr>
        <p:spPr>
          <a:xfrm>
            <a:off x="624705" y="3223632"/>
            <a:ext cx="4928369" cy="142084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2800"/>
              <a:buFont typeface="K2D" panose="00000500000000000000"/>
              <a:buNone/>
              <a:defRPr sz="28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p29"/>
          <p:cNvSpPr/>
          <p:nvPr>
            <p:ph type="pic" idx="2"/>
          </p:nvPr>
        </p:nvSpPr>
        <p:spPr>
          <a:xfrm>
            <a:off x="625089" y="438150"/>
            <a:ext cx="4927600" cy="2619375"/>
          </a:xfrm>
          <a:prstGeom prst="rect">
            <a:avLst/>
          </a:prstGeom>
          <a:solidFill>
            <a:schemeClr val="lt1"/>
          </a:solidFill>
          <a:ln>
            <a:noFill/>
          </a:ln>
        </p:spPr>
      </p:sp>
      <p:sp>
        <p:nvSpPr>
          <p:cNvPr id="314" name="Google Shape;314;p29"/>
          <p:cNvSpPr/>
          <p:nvPr/>
        </p:nvSpPr>
        <p:spPr>
          <a:xfrm>
            <a:off x="624706" y="3062972"/>
            <a:ext cx="4927984" cy="8855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315" name="Google Shape;315;p29"/>
          <p:cNvPicPr preferRelativeResize="0"/>
          <p:nvPr/>
        </p:nvPicPr>
        <p:blipFill rotWithShape="1">
          <a:blip r:embed="rId2">
            <a:alphaModFix amt="85000"/>
          </a:blip>
          <a:srcRect/>
          <a:stretch>
            <a:fillRect/>
          </a:stretch>
        </p:blipFill>
        <p:spPr>
          <a:xfrm>
            <a:off x="7069466" y="2644402"/>
            <a:ext cx="3453753" cy="3402396"/>
          </a:xfrm>
          <a:prstGeom prst="rect">
            <a:avLst/>
          </a:prstGeom>
          <a:noFill/>
          <a:ln>
            <a:noFill/>
          </a:ln>
        </p:spPr>
      </p:pic>
      <p:pic>
        <p:nvPicPr>
          <p:cNvPr id="316" name="Google Shape;316;p29"/>
          <p:cNvPicPr preferRelativeResize="0"/>
          <p:nvPr/>
        </p:nvPicPr>
        <p:blipFill rotWithShape="1">
          <a:blip r:embed="rId3"/>
          <a:srcRect/>
          <a:stretch>
            <a:fillRect/>
          </a:stretch>
        </p:blipFill>
        <p:spPr>
          <a:xfrm>
            <a:off x="11353815" y="2177429"/>
            <a:ext cx="457200" cy="457200"/>
          </a:xfrm>
          <a:prstGeom prst="rect">
            <a:avLst/>
          </a:prstGeom>
          <a:noFill/>
          <a:ln>
            <a:noFill/>
          </a:ln>
        </p:spPr>
      </p:pic>
      <p:pic>
        <p:nvPicPr>
          <p:cNvPr id="317" name="Google Shape;317;p29"/>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318" name="Google Shape;318;p2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19" name="Google Shape;319;p29"/>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29"/>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21" name="Google Shape;321;p29"/>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322" name="Google Shape;322;p29"/>
          <p:cNvGrpSpPr/>
          <p:nvPr/>
        </p:nvGrpSpPr>
        <p:grpSpPr>
          <a:xfrm>
            <a:off x="817685" y="6410864"/>
            <a:ext cx="2760487" cy="403790"/>
            <a:chOff x="741485" y="6410864"/>
            <a:chExt cx="2760487" cy="403790"/>
          </a:xfrm>
        </p:grpSpPr>
        <p:sp>
          <p:nvSpPr>
            <p:cNvPr id="323" name="Google Shape;323;p2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24" name="Google Shape;324;p2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325" name="Google Shape;325;p29"/>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26" name="Google Shape;326;p29"/>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327" name="Google Shape;327;p29"/>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29"/>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Bottom">
  <p:cSld name="Picture Bottom">
    <p:bg>
      <p:bgPr>
        <a:solidFill>
          <a:schemeClr val="lt1"/>
        </a:solidFill>
        <a:effectLst/>
      </p:bgPr>
    </p:bg>
    <p:spTree>
      <p:nvGrpSpPr>
        <p:cNvPr id="329" name="Shape 329"/>
        <p:cNvGrpSpPr/>
        <p:nvPr/>
      </p:nvGrpSpPr>
      <p:grpSpPr>
        <a:xfrm>
          <a:off x="0" y="0"/>
          <a:ext cx="0" cy="0"/>
          <a:chOff x="0" y="0"/>
          <a:chExt cx="0" cy="0"/>
        </a:xfrm>
      </p:grpSpPr>
      <p:grpSp>
        <p:nvGrpSpPr>
          <p:cNvPr id="330" name="Google Shape;330;p30"/>
          <p:cNvGrpSpPr/>
          <p:nvPr/>
        </p:nvGrpSpPr>
        <p:grpSpPr>
          <a:xfrm>
            <a:off x="152386" y="3979538"/>
            <a:ext cx="11887228" cy="2275212"/>
            <a:chOff x="125766" y="134611"/>
            <a:chExt cx="3918888" cy="6192393"/>
          </a:xfrm>
        </p:grpSpPr>
        <p:sp>
          <p:nvSpPr>
            <p:cNvPr id="331" name="Google Shape;331;p30"/>
            <p:cNvSpPr/>
            <p:nvPr/>
          </p:nvSpPr>
          <p:spPr>
            <a:xfrm>
              <a:off x="125766" y="134614"/>
              <a:ext cx="3918888" cy="6192390"/>
            </a:xfrm>
            <a:prstGeom prst="rect">
              <a:avLst/>
            </a:prstGeom>
            <a:solidFill>
              <a:srgbClr val="1F5C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32" name="Google Shape;332;p30"/>
            <p:cNvSpPr/>
            <p:nvPr/>
          </p:nvSpPr>
          <p:spPr>
            <a:xfrm>
              <a:off x="125766" y="134611"/>
              <a:ext cx="3918888" cy="124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333" name="Google Shape;333;p30"/>
          <p:cNvSpPr txBox="1"/>
          <p:nvPr>
            <p:ph type="subTitle" idx="1"/>
          </p:nvPr>
        </p:nvSpPr>
        <p:spPr>
          <a:xfrm>
            <a:off x="741485" y="4229011"/>
            <a:ext cx="5229225" cy="1634339"/>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600"/>
              <a:buNone/>
              <a:defRPr sz="1600" b="0" i="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4" name="Google Shape;334;p30"/>
          <p:cNvSpPr txBox="1"/>
          <p:nvPr>
            <p:ph type="ctrTitle"/>
          </p:nvPr>
        </p:nvSpPr>
        <p:spPr>
          <a:xfrm>
            <a:off x="6569891" y="811935"/>
            <a:ext cx="5229225" cy="142084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2800"/>
              <a:buFont typeface="K2D" panose="00000500000000000000"/>
              <a:buNone/>
              <a:defRPr sz="28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30"/>
          <p:cNvSpPr/>
          <p:nvPr>
            <p:ph type="pic" idx="2"/>
          </p:nvPr>
        </p:nvSpPr>
        <p:spPr>
          <a:xfrm>
            <a:off x="6720704" y="2860675"/>
            <a:ext cx="4927600" cy="2619375"/>
          </a:xfrm>
          <a:prstGeom prst="rect">
            <a:avLst/>
          </a:prstGeom>
          <a:solidFill>
            <a:schemeClr val="lt1"/>
          </a:solidFill>
          <a:ln>
            <a:noFill/>
          </a:ln>
        </p:spPr>
      </p:sp>
      <p:sp>
        <p:nvSpPr>
          <p:cNvPr id="336" name="Google Shape;336;p30"/>
          <p:cNvSpPr/>
          <p:nvPr/>
        </p:nvSpPr>
        <p:spPr>
          <a:xfrm>
            <a:off x="6720704" y="2772120"/>
            <a:ext cx="4928369" cy="88554"/>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337" name="Google Shape;337;p30"/>
          <p:cNvPicPr preferRelativeResize="0"/>
          <p:nvPr/>
        </p:nvPicPr>
        <p:blipFill rotWithShape="1">
          <a:blip r:embed="rId2">
            <a:alphaModFix amt="85000"/>
          </a:blip>
          <a:srcRect/>
          <a:stretch>
            <a:fillRect/>
          </a:stretch>
        </p:blipFill>
        <p:spPr>
          <a:xfrm>
            <a:off x="1183842" y="373388"/>
            <a:ext cx="3453753" cy="3402396"/>
          </a:xfrm>
          <a:prstGeom prst="rect">
            <a:avLst/>
          </a:prstGeom>
          <a:noFill/>
          <a:ln>
            <a:noFill/>
          </a:ln>
        </p:spPr>
      </p:pic>
      <p:pic>
        <p:nvPicPr>
          <p:cNvPr id="338" name="Google Shape;338;p30"/>
          <p:cNvPicPr preferRelativeResize="0"/>
          <p:nvPr/>
        </p:nvPicPr>
        <p:blipFill rotWithShape="1">
          <a:blip r:embed="rId3"/>
          <a:srcRect/>
          <a:stretch>
            <a:fillRect/>
          </a:stretch>
        </p:blipFill>
        <p:spPr>
          <a:xfrm rot="-5400000">
            <a:off x="222467" y="3759764"/>
            <a:ext cx="457200" cy="457200"/>
          </a:xfrm>
          <a:prstGeom prst="rect">
            <a:avLst/>
          </a:prstGeom>
          <a:noFill/>
          <a:ln>
            <a:noFill/>
          </a:ln>
        </p:spPr>
      </p:pic>
      <p:pic>
        <p:nvPicPr>
          <p:cNvPr id="339" name="Google Shape;339;p30"/>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340" name="Google Shape;340;p30"/>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41" name="Google Shape;341;p30"/>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30"/>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43" name="Google Shape;343;p30"/>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344" name="Google Shape;344;p30"/>
          <p:cNvGrpSpPr/>
          <p:nvPr/>
        </p:nvGrpSpPr>
        <p:grpSpPr>
          <a:xfrm>
            <a:off x="817685" y="6410864"/>
            <a:ext cx="2760487" cy="403790"/>
            <a:chOff x="741485" y="6410864"/>
            <a:chExt cx="2760487" cy="403790"/>
          </a:xfrm>
        </p:grpSpPr>
        <p:sp>
          <p:nvSpPr>
            <p:cNvPr id="345" name="Google Shape;345;p3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46" name="Google Shape;346;p3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347" name="Google Shape;347;p30"/>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48" name="Google Shape;348;p30"/>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349" name="Google Shape;349;p30"/>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30"/>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351" name="Shape 351"/>
        <p:cNvGrpSpPr/>
        <p:nvPr/>
      </p:nvGrpSpPr>
      <p:grpSpPr>
        <a:xfrm>
          <a:off x="0" y="0"/>
          <a:ext cx="0" cy="0"/>
          <a:chOff x="0" y="0"/>
          <a:chExt cx="0" cy="0"/>
        </a:xfrm>
      </p:grpSpPr>
      <p:sp>
        <p:nvSpPr>
          <p:cNvPr id="352" name="Google Shape;352;p31"/>
          <p:cNvSpPr txBox="1"/>
          <p:nvPr>
            <p:ph type="title"/>
          </p:nvPr>
        </p:nvSpPr>
        <p:spPr>
          <a:xfrm>
            <a:off x="839788" y="365125"/>
            <a:ext cx="10515600" cy="9388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600"/>
              <a:buFont typeface="K2D" panose="00000500000000000000"/>
              <a:buNone/>
              <a:defRPr sz="36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31"/>
          <p:cNvSpPr txBox="1"/>
          <p:nvPr>
            <p:ph type="body" idx="1"/>
          </p:nvPr>
        </p:nvSpPr>
        <p:spPr>
          <a:xfrm>
            <a:off x="839789" y="1919678"/>
            <a:ext cx="504666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AFEF"/>
              </a:buClr>
              <a:buSzPts val="2800"/>
              <a:buNone/>
              <a:defRPr sz="2800" b="1">
                <a:solidFill>
                  <a:srgbClr val="00AFEF"/>
                </a:solidFill>
                <a:latin typeface="K2D" panose="00000500000000000000"/>
                <a:ea typeface="K2D" panose="00000500000000000000"/>
                <a:cs typeface="K2D" panose="00000500000000000000"/>
                <a:sym typeface="K2D" panose="0000050000000000000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54" name="Google Shape;354;p31"/>
          <p:cNvSpPr txBox="1"/>
          <p:nvPr>
            <p:ph type="body" idx="2"/>
          </p:nvPr>
        </p:nvSpPr>
        <p:spPr>
          <a:xfrm>
            <a:off x="839788" y="3006726"/>
            <a:ext cx="5046662" cy="31094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5" name="Google Shape;355;p31"/>
          <p:cNvSpPr txBox="1"/>
          <p:nvPr>
            <p:ph type="body" idx="3"/>
          </p:nvPr>
        </p:nvSpPr>
        <p:spPr>
          <a:xfrm>
            <a:off x="6308727" y="1919678"/>
            <a:ext cx="504666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AFEF"/>
              </a:buClr>
              <a:buSzPts val="2800"/>
              <a:buNone/>
              <a:defRPr sz="2800" b="1">
                <a:solidFill>
                  <a:srgbClr val="00AFEF"/>
                </a:solidFill>
                <a:latin typeface="K2D" panose="00000500000000000000"/>
                <a:ea typeface="K2D" panose="00000500000000000000"/>
                <a:cs typeface="K2D" panose="00000500000000000000"/>
                <a:sym typeface="K2D" panose="00000500000000000000"/>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56" name="Google Shape;356;p31"/>
          <p:cNvSpPr txBox="1"/>
          <p:nvPr>
            <p:ph type="body" idx="4"/>
          </p:nvPr>
        </p:nvSpPr>
        <p:spPr>
          <a:xfrm>
            <a:off x="6308726" y="3006726"/>
            <a:ext cx="5046662" cy="31094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400"/>
              <a:buNone/>
              <a:defRPr sz="14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357" name="Google Shape;357;p31"/>
          <p:cNvPicPr preferRelativeResize="0"/>
          <p:nvPr/>
        </p:nvPicPr>
        <p:blipFill rotWithShape="1">
          <a:blip r:embed="rId2"/>
          <a:srcRect/>
          <a:stretch>
            <a:fillRect/>
          </a:stretch>
        </p:blipFill>
        <p:spPr>
          <a:xfrm>
            <a:off x="478656" y="688507"/>
            <a:ext cx="292100" cy="292100"/>
          </a:xfrm>
          <a:prstGeom prst="rect">
            <a:avLst/>
          </a:prstGeom>
          <a:noFill/>
          <a:ln>
            <a:noFill/>
          </a:ln>
        </p:spPr>
      </p:pic>
      <p:pic>
        <p:nvPicPr>
          <p:cNvPr id="358" name="Google Shape;358;p31"/>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359" name="Google Shape;359;p31"/>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60" name="Google Shape;360;p31"/>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p31"/>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62" name="Google Shape;362;p31"/>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363" name="Google Shape;363;p31"/>
          <p:cNvGrpSpPr/>
          <p:nvPr/>
        </p:nvGrpSpPr>
        <p:grpSpPr>
          <a:xfrm>
            <a:off x="817685" y="6410864"/>
            <a:ext cx="2760487" cy="403790"/>
            <a:chOff x="741485" y="6410864"/>
            <a:chExt cx="2760487" cy="403790"/>
          </a:xfrm>
        </p:grpSpPr>
        <p:sp>
          <p:nvSpPr>
            <p:cNvPr id="364" name="Google Shape;364;p31"/>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65" name="Google Shape;365;p3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366" name="Google Shape;366;p31"/>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67" name="Google Shape;367;p31"/>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368" name="Google Shape;368;p31"/>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31"/>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_white">
  <p:cSld name="Title Slide_white">
    <p:bg>
      <p:bgPr>
        <a:solidFill>
          <a:schemeClr val="lt1"/>
        </a:solidFill>
        <a:effectLst/>
      </p:bgPr>
    </p:bg>
    <p:spTree>
      <p:nvGrpSpPr>
        <p:cNvPr id="30" name="Shape 30"/>
        <p:cNvGrpSpPr/>
        <p:nvPr/>
      </p:nvGrpSpPr>
      <p:grpSpPr>
        <a:xfrm>
          <a:off x="0" y="0"/>
          <a:ext cx="0" cy="0"/>
          <a:chOff x="0" y="0"/>
          <a:chExt cx="0" cy="0"/>
        </a:xfrm>
      </p:grpSpPr>
      <p:sp>
        <p:nvSpPr>
          <p:cNvPr id="31" name="Google Shape;31;p14"/>
          <p:cNvSpPr txBox="1"/>
          <p:nvPr>
            <p:ph type="ctrTitle"/>
          </p:nvPr>
        </p:nvSpPr>
        <p:spPr>
          <a:xfrm>
            <a:off x="493144" y="2008231"/>
            <a:ext cx="11205713" cy="185531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0070C0"/>
              </a:buClr>
              <a:buSzPts val="4400"/>
              <a:buFont typeface="K2D" panose="00000500000000000000"/>
              <a:buNone/>
              <a:defRPr sz="44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type="subTitle" idx="1"/>
          </p:nvPr>
        </p:nvSpPr>
        <p:spPr>
          <a:xfrm>
            <a:off x="493144" y="3863542"/>
            <a:ext cx="11205713" cy="103670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0070C0"/>
              </a:buClr>
              <a:buSzPts val="3200"/>
              <a:buNone/>
              <a:defRPr sz="3200">
                <a:solidFill>
                  <a:srgbClr val="0070C0"/>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33" name="Google Shape;33;p14"/>
          <p:cNvPicPr preferRelativeResize="0"/>
          <p:nvPr/>
        </p:nvPicPr>
        <p:blipFill rotWithShape="1">
          <a:blip r:embed="rId2"/>
          <a:srcRect/>
          <a:stretch>
            <a:fillRect/>
          </a:stretch>
        </p:blipFill>
        <p:spPr>
          <a:xfrm>
            <a:off x="5565071" y="682679"/>
            <a:ext cx="1061859" cy="1062177"/>
          </a:xfrm>
          <a:prstGeom prst="rect">
            <a:avLst/>
          </a:prstGeom>
          <a:noFill/>
          <a:ln>
            <a:noFill/>
          </a:ln>
        </p:spPr>
      </p:pic>
      <p:sp>
        <p:nvSpPr>
          <p:cNvPr id="34" name="Google Shape;34;p14"/>
          <p:cNvSpPr txBox="1"/>
          <p:nvPr>
            <p:ph type="body" idx="2"/>
          </p:nvPr>
        </p:nvSpPr>
        <p:spPr>
          <a:xfrm>
            <a:off x="493144" y="4924425"/>
            <a:ext cx="11205713" cy="492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AFEF"/>
              </a:buClr>
              <a:buSzPts val="2000"/>
              <a:buNone/>
              <a:defRPr sz="2000" b="0">
                <a:solidFill>
                  <a:srgbClr val="00AFEF"/>
                </a:solidFill>
                <a:latin typeface="Readex Pro"/>
                <a:ea typeface="Readex Pro"/>
                <a:cs typeface="Readex Pro"/>
                <a:sym typeface="Readex Pro"/>
              </a:defRPr>
            </a:lvl1pPr>
            <a:lvl2pPr marL="914400" lvl="1" indent="-228600" algn="l">
              <a:lnSpc>
                <a:spcPct val="90000"/>
              </a:lnSpc>
              <a:spcBef>
                <a:spcPts val="500"/>
              </a:spcBef>
              <a:spcAft>
                <a:spcPts val="0"/>
              </a:spcAft>
              <a:buClr>
                <a:schemeClr val="lt1"/>
              </a:buClr>
              <a:buSzPts val="1400"/>
              <a:buNone/>
              <a:defRPr sz="1400">
                <a:solidFill>
                  <a:schemeClr val="lt1"/>
                </a:solidFill>
                <a:latin typeface="Barlow" panose="00000500000000000000"/>
                <a:ea typeface="Barlow" panose="00000500000000000000"/>
                <a:cs typeface="Barlow" panose="00000500000000000000"/>
                <a:sym typeface="Barlow" panose="00000500000000000000"/>
              </a:defRPr>
            </a:lvl2pPr>
            <a:lvl3pPr marL="1371600" lvl="2" indent="-228600" algn="l">
              <a:lnSpc>
                <a:spcPct val="90000"/>
              </a:lnSpc>
              <a:spcBef>
                <a:spcPts val="500"/>
              </a:spcBef>
              <a:spcAft>
                <a:spcPts val="0"/>
              </a:spcAft>
              <a:buClr>
                <a:schemeClr val="lt1"/>
              </a:buClr>
              <a:buSzPts val="1200"/>
              <a:buNone/>
              <a:defRPr sz="1200">
                <a:solidFill>
                  <a:schemeClr val="lt1"/>
                </a:solidFill>
                <a:latin typeface="Barlow" panose="00000500000000000000"/>
                <a:ea typeface="Barlow" panose="00000500000000000000"/>
                <a:cs typeface="Barlow" panose="00000500000000000000"/>
                <a:sym typeface="Barlow" panose="00000500000000000000"/>
              </a:defRPr>
            </a:lvl3pPr>
            <a:lvl4pPr marL="1828800" lvl="3"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4pPr>
            <a:lvl5pPr marL="2286000" lvl="4" indent="-228600" algn="l">
              <a:lnSpc>
                <a:spcPct val="90000"/>
              </a:lnSpc>
              <a:spcBef>
                <a:spcPts val="500"/>
              </a:spcBef>
              <a:spcAft>
                <a:spcPts val="0"/>
              </a:spcAft>
              <a:buClr>
                <a:schemeClr val="lt1"/>
              </a:buClr>
              <a:buSzPts val="1100"/>
              <a:buNone/>
              <a:defRPr sz="1100">
                <a:solidFill>
                  <a:schemeClr val="lt1"/>
                </a:solidFill>
                <a:latin typeface="Barlow" panose="00000500000000000000"/>
                <a:ea typeface="Barlow" panose="00000500000000000000"/>
                <a:cs typeface="Barlow" panose="00000500000000000000"/>
                <a:sym typeface="Barlow" panose="00000500000000000000"/>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 name="Google Shape;35;p14"/>
          <p:cNvSpPr/>
          <p:nvPr/>
        </p:nvSpPr>
        <p:spPr>
          <a:xfrm>
            <a:off x="4998720" y="4782423"/>
            <a:ext cx="2194560" cy="27432"/>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36" name="Google Shape;36;p14"/>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37" name="Google Shape;37;p14"/>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8" name="Google Shape;38;p14"/>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9" name="Google Shape;39;p14"/>
          <p:cNvGrpSpPr/>
          <p:nvPr/>
        </p:nvGrpSpPr>
        <p:grpSpPr>
          <a:xfrm>
            <a:off x="817685" y="6410864"/>
            <a:ext cx="2760487" cy="403790"/>
            <a:chOff x="741485" y="6410864"/>
            <a:chExt cx="2760487" cy="403790"/>
          </a:xfrm>
        </p:grpSpPr>
        <p:sp>
          <p:nvSpPr>
            <p:cNvPr id="40" name="Google Shape;40;p14"/>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1" name="Google Shape;41;p1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2" name="Google Shape;42;p14"/>
          <p:cNvSpPr txBox="1"/>
          <p:nvPr/>
        </p:nvSpPr>
        <p:spPr>
          <a:xfrm>
            <a:off x="10529591"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3" name="Google Shape;43;p14"/>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44" name="Google Shape;44;p14"/>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fade">
                                      <p:cBhvr>
                                        <p:cTn id="10" dur="1000"/>
                                        <p:tgtEl>
                                          <p:spTgt spid="3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xEl>
                                              <p:pRg st="1" end="1"/>
                                            </p:txEl>
                                          </p:spTgt>
                                        </p:tgtEl>
                                        <p:attrNameLst>
                                          <p:attrName>style.visibility</p:attrName>
                                        </p:attrNameLst>
                                      </p:cBhvr>
                                      <p:to>
                                        <p:strVal val="visible"/>
                                      </p:to>
                                    </p:set>
                                    <p:animEffect transition="in" filter="fade">
                                      <p:cBhvr>
                                        <p:cTn id="13" dur="1000"/>
                                        <p:tgtEl>
                                          <p:spTgt spid="3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xEl>
                                              <p:pRg st="2" end="2"/>
                                            </p:txEl>
                                          </p:spTgt>
                                        </p:tgtEl>
                                        <p:attrNameLst>
                                          <p:attrName>style.visibility</p:attrName>
                                        </p:attrNameLst>
                                      </p:cBhvr>
                                      <p:to>
                                        <p:strVal val="visible"/>
                                      </p:to>
                                    </p:set>
                                    <p:animEffect transition="in" filter="fade">
                                      <p:cBhvr>
                                        <p:cTn id="16" dur="1000"/>
                                        <p:tgtEl>
                                          <p:spTgt spid="3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xEl>
                                              <p:pRg st="3" end="3"/>
                                            </p:txEl>
                                          </p:spTgt>
                                        </p:tgtEl>
                                        <p:attrNameLst>
                                          <p:attrName>style.visibility</p:attrName>
                                        </p:attrNameLst>
                                      </p:cBhvr>
                                      <p:to>
                                        <p:strVal val="visible"/>
                                      </p:to>
                                    </p:set>
                                    <p:animEffect transition="in" filter="fade">
                                      <p:cBhvr>
                                        <p:cTn id="19" dur="1000"/>
                                        <p:tgtEl>
                                          <p:spTgt spid="3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xEl>
                                              <p:pRg st="4" end="4"/>
                                            </p:txEl>
                                          </p:spTgt>
                                        </p:tgtEl>
                                        <p:attrNameLst>
                                          <p:attrName>style.visibility</p:attrName>
                                        </p:attrNameLst>
                                      </p:cBhvr>
                                      <p:to>
                                        <p:strVal val="visible"/>
                                      </p:to>
                                    </p:set>
                                    <p:animEffect transition="in" filter="fade">
                                      <p:cBhvr>
                                        <p:cTn id="22" dur="1000"/>
                                        <p:tgtEl>
                                          <p:spTgt spid="3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xEl>
                                              <p:pRg st="5" end="5"/>
                                            </p:txEl>
                                          </p:spTgt>
                                        </p:tgtEl>
                                        <p:attrNameLst>
                                          <p:attrName>style.visibility</p:attrName>
                                        </p:attrNameLst>
                                      </p:cBhvr>
                                      <p:to>
                                        <p:strVal val="visible"/>
                                      </p:to>
                                    </p:set>
                                    <p:animEffect transition="in" filter="fade">
                                      <p:cBhvr>
                                        <p:cTn id="25" dur="1000"/>
                                        <p:tgtEl>
                                          <p:spTgt spid="3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xEl>
                                              <p:pRg st="6" end="6"/>
                                            </p:txEl>
                                          </p:spTgt>
                                        </p:tgtEl>
                                        <p:attrNameLst>
                                          <p:attrName>style.visibility</p:attrName>
                                        </p:attrNameLst>
                                      </p:cBhvr>
                                      <p:to>
                                        <p:strVal val="visible"/>
                                      </p:to>
                                    </p:set>
                                    <p:animEffect transition="in" filter="fade">
                                      <p:cBhvr>
                                        <p:cTn id="28" dur="1000"/>
                                        <p:tgtEl>
                                          <p:spTgt spid="32">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xEl>
                                              <p:pRg st="7" end="7"/>
                                            </p:txEl>
                                          </p:spTgt>
                                        </p:tgtEl>
                                        <p:attrNameLst>
                                          <p:attrName>style.visibility</p:attrName>
                                        </p:attrNameLst>
                                      </p:cBhvr>
                                      <p:to>
                                        <p:strVal val="visible"/>
                                      </p:to>
                                    </p:set>
                                    <p:animEffect transition="in" filter="fade">
                                      <p:cBhvr>
                                        <p:cTn id="31" dur="1000"/>
                                        <p:tgtEl>
                                          <p:spTgt spid="32">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xEl>
                                              <p:pRg st="8" end="8"/>
                                            </p:txEl>
                                          </p:spTgt>
                                        </p:tgtEl>
                                        <p:attrNameLst>
                                          <p:attrName>style.visibility</p:attrName>
                                        </p:attrNameLst>
                                      </p:cBhvr>
                                      <p:to>
                                        <p:strVal val="visible"/>
                                      </p:to>
                                    </p:set>
                                    <p:animEffect transition="in" filter="fade">
                                      <p:cBhvr>
                                        <p:cTn id="34" dur="1000"/>
                                        <p:tgtEl>
                                          <p:spTgt spid="32">
                                            <p:txEl>
                                              <p:pRg st="8" end="8"/>
                                            </p:txEl>
                                          </p:spTgt>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1250"/>
                                        <p:tgtEl>
                                          <p:spTgt spid="35"/>
                                        </p:tgtEl>
                                      </p:cBhvr>
                                    </p:animEffect>
                                  </p:childTnLst>
                                </p:cTn>
                              </p:par>
                              <p:par>
                                <p:cTn id="39" presetID="10" presetClass="entr" presetSubtype="0" fill="hold" nodeType="withEffect">
                                  <p:stCondLst>
                                    <p:cond delay="0"/>
                                  </p:stCondLst>
                                  <p:childTnLst>
                                    <p:set>
                                      <p:cBhvr>
                                        <p:cTn id="40" dur="1" fill="hold">
                                          <p:stCondLst>
                                            <p:cond delay="0"/>
                                          </p:stCondLst>
                                        </p:cTn>
                                        <p:tgtEl>
                                          <p:spTgt spid="34">
                                            <p:txEl>
                                              <p:pRg st="0" end="0"/>
                                            </p:txEl>
                                          </p:spTgt>
                                        </p:tgtEl>
                                        <p:attrNameLst>
                                          <p:attrName>style.visibility</p:attrName>
                                        </p:attrNameLst>
                                      </p:cBhvr>
                                      <p:to>
                                        <p:strVal val="visible"/>
                                      </p:to>
                                    </p:set>
                                    <p:animEffect transition="in" filter="fade">
                                      <p:cBhvr>
                                        <p:cTn id="41" dur="1000"/>
                                        <p:tgtEl>
                                          <p:spTgt spid="34">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4">
                                            <p:txEl>
                                              <p:pRg st="1" end="1"/>
                                            </p:txEl>
                                          </p:spTgt>
                                        </p:tgtEl>
                                        <p:attrNameLst>
                                          <p:attrName>style.visibility</p:attrName>
                                        </p:attrNameLst>
                                      </p:cBhvr>
                                      <p:to>
                                        <p:strVal val="visible"/>
                                      </p:to>
                                    </p:set>
                                    <p:animEffect transition="in" filter="fade">
                                      <p:cBhvr>
                                        <p:cTn id="44" dur="1000"/>
                                        <p:tgtEl>
                                          <p:spTgt spid="34">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4">
                                            <p:txEl>
                                              <p:pRg st="2" end="2"/>
                                            </p:txEl>
                                          </p:spTgt>
                                        </p:tgtEl>
                                        <p:attrNameLst>
                                          <p:attrName>style.visibility</p:attrName>
                                        </p:attrNameLst>
                                      </p:cBhvr>
                                      <p:to>
                                        <p:strVal val="visible"/>
                                      </p:to>
                                    </p:set>
                                    <p:animEffect transition="in" filter="fade">
                                      <p:cBhvr>
                                        <p:cTn id="47" dur="1000"/>
                                        <p:tgtEl>
                                          <p:spTgt spid="34">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xEl>
                                              <p:pRg st="3" end="3"/>
                                            </p:txEl>
                                          </p:spTgt>
                                        </p:tgtEl>
                                        <p:attrNameLst>
                                          <p:attrName>style.visibility</p:attrName>
                                        </p:attrNameLst>
                                      </p:cBhvr>
                                      <p:to>
                                        <p:strVal val="visible"/>
                                      </p:to>
                                    </p:set>
                                    <p:animEffect transition="in" filter="fade">
                                      <p:cBhvr>
                                        <p:cTn id="50" dur="1000"/>
                                        <p:tgtEl>
                                          <p:spTgt spid="34">
                                            <p:txEl>
                                              <p:pRg st="3" end="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4">
                                            <p:txEl>
                                              <p:pRg st="4" end="4"/>
                                            </p:txEl>
                                          </p:spTgt>
                                        </p:tgtEl>
                                        <p:attrNameLst>
                                          <p:attrName>style.visibility</p:attrName>
                                        </p:attrNameLst>
                                      </p:cBhvr>
                                      <p:to>
                                        <p:strVal val="visible"/>
                                      </p:to>
                                    </p:set>
                                    <p:animEffect transition="in" filter="fade">
                                      <p:cBhvr>
                                        <p:cTn id="53" dur="1000"/>
                                        <p:tgtEl>
                                          <p:spTgt spid="34">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4">
                                            <p:txEl>
                                              <p:pRg st="5" end="5"/>
                                            </p:txEl>
                                          </p:spTgt>
                                        </p:tgtEl>
                                        <p:attrNameLst>
                                          <p:attrName>style.visibility</p:attrName>
                                        </p:attrNameLst>
                                      </p:cBhvr>
                                      <p:to>
                                        <p:strVal val="visible"/>
                                      </p:to>
                                    </p:set>
                                    <p:animEffect transition="in" filter="fade">
                                      <p:cBhvr>
                                        <p:cTn id="56" dur="1000"/>
                                        <p:tgtEl>
                                          <p:spTgt spid="34">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4">
                                            <p:txEl>
                                              <p:pRg st="6" end="6"/>
                                            </p:txEl>
                                          </p:spTgt>
                                        </p:tgtEl>
                                        <p:attrNameLst>
                                          <p:attrName>style.visibility</p:attrName>
                                        </p:attrNameLst>
                                      </p:cBhvr>
                                      <p:to>
                                        <p:strVal val="visible"/>
                                      </p:to>
                                    </p:set>
                                    <p:animEffect transition="in" filter="fade">
                                      <p:cBhvr>
                                        <p:cTn id="59" dur="1000"/>
                                        <p:tgtEl>
                                          <p:spTgt spid="34">
                                            <p:txEl>
                                              <p:pRg st="6" end="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xEl>
                                              <p:pRg st="7" end="7"/>
                                            </p:txEl>
                                          </p:spTgt>
                                        </p:tgtEl>
                                        <p:attrNameLst>
                                          <p:attrName>style.visibility</p:attrName>
                                        </p:attrNameLst>
                                      </p:cBhvr>
                                      <p:to>
                                        <p:strVal val="visible"/>
                                      </p:to>
                                    </p:set>
                                    <p:animEffect transition="in" filter="fade">
                                      <p:cBhvr>
                                        <p:cTn id="62" dur="1000"/>
                                        <p:tgtEl>
                                          <p:spTgt spid="34">
                                            <p:txEl>
                                              <p:pRg st="7" end="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4">
                                            <p:txEl>
                                              <p:pRg st="8" end="8"/>
                                            </p:txEl>
                                          </p:spTgt>
                                        </p:tgtEl>
                                        <p:attrNameLst>
                                          <p:attrName>style.visibility</p:attrName>
                                        </p:attrNameLst>
                                      </p:cBhvr>
                                      <p:to>
                                        <p:strVal val="visible"/>
                                      </p:to>
                                    </p:set>
                                    <p:animEffect transition="in" filter="fade">
                                      <p:cBhvr>
                                        <p:cTn id="65" dur="1000"/>
                                        <p:tgtEl>
                                          <p:spTgt spid="34">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 Columns">
  <p:cSld name="2 Columns">
    <p:spTree>
      <p:nvGrpSpPr>
        <p:cNvPr id="370" name="Shape 370"/>
        <p:cNvGrpSpPr/>
        <p:nvPr/>
      </p:nvGrpSpPr>
      <p:grpSpPr>
        <a:xfrm>
          <a:off x="0" y="0"/>
          <a:ext cx="0" cy="0"/>
          <a:chOff x="0" y="0"/>
          <a:chExt cx="0" cy="0"/>
        </a:xfrm>
      </p:grpSpPr>
      <p:cxnSp>
        <p:nvCxnSpPr>
          <p:cNvPr id="371" name="Google Shape;371;p32"/>
          <p:cNvCxnSpPr/>
          <p:nvPr/>
        </p:nvCxnSpPr>
        <p:spPr>
          <a:xfrm>
            <a:off x="6096000" y="1162050"/>
            <a:ext cx="0" cy="4753154"/>
          </a:xfrm>
          <a:prstGeom prst="straightConnector1">
            <a:avLst/>
          </a:prstGeom>
          <a:noFill/>
          <a:ln w="57150" cap="rnd" cmpd="sng">
            <a:solidFill>
              <a:srgbClr val="00AFEF">
                <a:alpha val="23921"/>
              </a:srgbClr>
            </a:solidFill>
            <a:prstDash val="dot"/>
            <a:miter lim="800000"/>
            <a:headEnd type="none" w="sm" len="sm"/>
            <a:tailEnd type="none" w="sm" len="sm"/>
          </a:ln>
        </p:spPr>
      </p:cxnSp>
      <p:sp>
        <p:nvSpPr>
          <p:cNvPr id="372" name="Google Shape;372;p32"/>
          <p:cNvSpPr/>
          <p:nvPr>
            <p:ph type="pic" idx="2"/>
          </p:nvPr>
        </p:nvSpPr>
        <p:spPr>
          <a:xfrm>
            <a:off x="897765" y="1162050"/>
            <a:ext cx="4697377" cy="1949450"/>
          </a:xfrm>
          <a:prstGeom prst="rect">
            <a:avLst/>
          </a:prstGeom>
          <a:noFill/>
          <a:ln>
            <a:noFill/>
          </a:ln>
        </p:spPr>
      </p:sp>
      <p:sp>
        <p:nvSpPr>
          <p:cNvPr id="373" name="Google Shape;373;p32"/>
          <p:cNvSpPr/>
          <p:nvPr>
            <p:ph type="pic" idx="3"/>
          </p:nvPr>
        </p:nvSpPr>
        <p:spPr>
          <a:xfrm>
            <a:off x="6597297" y="1162050"/>
            <a:ext cx="4697377" cy="1949450"/>
          </a:xfrm>
          <a:prstGeom prst="rect">
            <a:avLst/>
          </a:prstGeom>
          <a:noFill/>
          <a:ln>
            <a:noFill/>
          </a:ln>
        </p:spPr>
      </p:sp>
      <p:sp>
        <p:nvSpPr>
          <p:cNvPr id="374" name="Google Shape;374;p32"/>
          <p:cNvSpPr txBox="1"/>
          <p:nvPr>
            <p:ph type="body" idx="1"/>
          </p:nvPr>
        </p:nvSpPr>
        <p:spPr>
          <a:xfrm>
            <a:off x="898361" y="3302000"/>
            <a:ext cx="469574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5" name="Google Shape;375;p32"/>
          <p:cNvSpPr txBox="1"/>
          <p:nvPr>
            <p:ph type="body" idx="4"/>
          </p:nvPr>
        </p:nvSpPr>
        <p:spPr>
          <a:xfrm>
            <a:off x="6597892" y="3302000"/>
            <a:ext cx="469574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6" name="Google Shape;376;p32"/>
          <p:cNvSpPr/>
          <p:nvPr/>
        </p:nvSpPr>
        <p:spPr>
          <a:xfrm rot="10800000">
            <a:off x="898257" y="3126125"/>
            <a:ext cx="4692825"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77" name="Google Shape;377;p32"/>
          <p:cNvSpPr/>
          <p:nvPr/>
        </p:nvSpPr>
        <p:spPr>
          <a:xfrm rot="10800000">
            <a:off x="6597788" y="3126125"/>
            <a:ext cx="4692825"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378" name="Google Shape;378;p32"/>
          <p:cNvPicPr preferRelativeResize="0"/>
          <p:nvPr/>
        </p:nvPicPr>
        <p:blipFill rotWithShape="1">
          <a:blip r:embed="rId2"/>
          <a:srcRect/>
          <a:stretch>
            <a:fillRect/>
          </a:stretch>
        </p:blipFill>
        <p:spPr>
          <a:xfrm>
            <a:off x="11987783" y="93587"/>
            <a:ext cx="107165" cy="107007"/>
          </a:xfrm>
          <a:prstGeom prst="rect">
            <a:avLst/>
          </a:prstGeom>
          <a:noFill/>
          <a:ln>
            <a:noFill/>
          </a:ln>
        </p:spPr>
      </p:pic>
      <p:sp>
        <p:nvSpPr>
          <p:cNvPr id="379" name="Google Shape;379;p32"/>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80" name="Google Shape;380;p32"/>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1" name="Google Shape;381;p32"/>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382" name="Google Shape;382;p32"/>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383" name="Google Shape;383;p32"/>
          <p:cNvGrpSpPr/>
          <p:nvPr/>
        </p:nvGrpSpPr>
        <p:grpSpPr>
          <a:xfrm>
            <a:off x="817685" y="6410864"/>
            <a:ext cx="2760487" cy="403790"/>
            <a:chOff x="741485" y="6410864"/>
            <a:chExt cx="2760487" cy="403790"/>
          </a:xfrm>
        </p:grpSpPr>
        <p:sp>
          <p:nvSpPr>
            <p:cNvPr id="384" name="Google Shape;384;p32"/>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385" name="Google Shape;385;p32"/>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386" name="Google Shape;386;p32"/>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87" name="Google Shape;387;p32"/>
          <p:cNvPicPr preferRelativeResize="0"/>
          <p:nvPr/>
        </p:nvPicPr>
        <p:blipFill rotWithShape="1">
          <a:blip r:embed="rId3"/>
          <a:srcRect/>
          <a:stretch>
            <a:fillRect/>
          </a:stretch>
        </p:blipFill>
        <p:spPr>
          <a:xfrm>
            <a:off x="2583391" y="6481985"/>
            <a:ext cx="9339545" cy="118261"/>
          </a:xfrm>
          <a:prstGeom prst="rect">
            <a:avLst/>
          </a:prstGeom>
          <a:noFill/>
          <a:ln>
            <a:noFill/>
          </a:ln>
        </p:spPr>
      </p:pic>
      <p:sp>
        <p:nvSpPr>
          <p:cNvPr id="388" name="Google Shape;388;p32"/>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32"/>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 Columns">
  <p:cSld name="3 Columns">
    <p:spTree>
      <p:nvGrpSpPr>
        <p:cNvPr id="390" name="Shape 390"/>
        <p:cNvGrpSpPr/>
        <p:nvPr/>
      </p:nvGrpSpPr>
      <p:grpSpPr>
        <a:xfrm>
          <a:off x="0" y="0"/>
          <a:ext cx="0" cy="0"/>
          <a:chOff x="0" y="0"/>
          <a:chExt cx="0" cy="0"/>
        </a:xfrm>
      </p:grpSpPr>
      <p:sp>
        <p:nvSpPr>
          <p:cNvPr id="391" name="Google Shape;391;p33"/>
          <p:cNvSpPr/>
          <p:nvPr>
            <p:ph type="pic" idx="2"/>
          </p:nvPr>
        </p:nvSpPr>
        <p:spPr>
          <a:xfrm>
            <a:off x="329375" y="1162050"/>
            <a:ext cx="3368256" cy="1949450"/>
          </a:xfrm>
          <a:prstGeom prst="rect">
            <a:avLst/>
          </a:prstGeom>
          <a:noFill/>
          <a:ln>
            <a:noFill/>
          </a:ln>
        </p:spPr>
      </p:sp>
      <p:cxnSp>
        <p:nvCxnSpPr>
          <p:cNvPr id="392" name="Google Shape;392;p33"/>
          <p:cNvCxnSpPr/>
          <p:nvPr/>
        </p:nvCxnSpPr>
        <p:spPr>
          <a:xfrm>
            <a:off x="4038600" y="1162050"/>
            <a:ext cx="0" cy="4753154"/>
          </a:xfrm>
          <a:prstGeom prst="straightConnector1">
            <a:avLst/>
          </a:prstGeom>
          <a:noFill/>
          <a:ln w="57150" cap="rnd" cmpd="sng">
            <a:solidFill>
              <a:srgbClr val="00AFEF">
                <a:alpha val="23921"/>
              </a:srgbClr>
            </a:solidFill>
            <a:prstDash val="dot"/>
            <a:miter lim="800000"/>
            <a:headEnd type="none" w="sm" len="sm"/>
            <a:tailEnd type="none" w="sm" len="sm"/>
          </a:ln>
        </p:spPr>
      </p:cxnSp>
      <p:cxnSp>
        <p:nvCxnSpPr>
          <p:cNvPr id="393" name="Google Shape;393;p33"/>
          <p:cNvCxnSpPr/>
          <p:nvPr/>
        </p:nvCxnSpPr>
        <p:spPr>
          <a:xfrm>
            <a:off x="8086459" y="1162050"/>
            <a:ext cx="0" cy="4753154"/>
          </a:xfrm>
          <a:prstGeom prst="straightConnector1">
            <a:avLst/>
          </a:prstGeom>
          <a:noFill/>
          <a:ln w="57150" cap="rnd" cmpd="sng">
            <a:solidFill>
              <a:srgbClr val="00AFEF">
                <a:alpha val="23921"/>
              </a:srgbClr>
            </a:solidFill>
            <a:prstDash val="dot"/>
            <a:miter lim="800000"/>
            <a:headEnd type="none" w="sm" len="sm"/>
            <a:tailEnd type="none" w="sm" len="sm"/>
          </a:ln>
        </p:spPr>
      </p:cxnSp>
      <p:sp>
        <p:nvSpPr>
          <p:cNvPr id="394" name="Google Shape;394;p33"/>
          <p:cNvSpPr/>
          <p:nvPr>
            <p:ph type="pic" idx="3"/>
          </p:nvPr>
        </p:nvSpPr>
        <p:spPr>
          <a:xfrm>
            <a:off x="4378402" y="1162050"/>
            <a:ext cx="3368256" cy="1949450"/>
          </a:xfrm>
          <a:prstGeom prst="rect">
            <a:avLst/>
          </a:prstGeom>
          <a:noFill/>
          <a:ln>
            <a:noFill/>
          </a:ln>
        </p:spPr>
      </p:sp>
      <p:sp>
        <p:nvSpPr>
          <p:cNvPr id="395" name="Google Shape;395;p33"/>
          <p:cNvSpPr/>
          <p:nvPr>
            <p:ph type="pic" idx="4"/>
          </p:nvPr>
        </p:nvSpPr>
        <p:spPr>
          <a:xfrm>
            <a:off x="8426261" y="1162050"/>
            <a:ext cx="3368256" cy="1949450"/>
          </a:xfrm>
          <a:prstGeom prst="rect">
            <a:avLst/>
          </a:prstGeom>
          <a:noFill/>
          <a:ln>
            <a:noFill/>
          </a:ln>
        </p:spPr>
      </p:sp>
      <p:sp>
        <p:nvSpPr>
          <p:cNvPr id="396" name="Google Shape;396;p33"/>
          <p:cNvSpPr txBox="1"/>
          <p:nvPr>
            <p:ph type="body" idx="1"/>
          </p:nvPr>
        </p:nvSpPr>
        <p:spPr>
          <a:xfrm>
            <a:off x="329912"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10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10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10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10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7" name="Google Shape;397;p33"/>
          <p:cNvSpPr txBox="1"/>
          <p:nvPr>
            <p:ph type="body" idx="5"/>
          </p:nvPr>
        </p:nvSpPr>
        <p:spPr>
          <a:xfrm>
            <a:off x="4378402"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8" name="Google Shape;398;p33"/>
          <p:cNvSpPr txBox="1"/>
          <p:nvPr>
            <p:ph type="body" idx="6"/>
          </p:nvPr>
        </p:nvSpPr>
        <p:spPr>
          <a:xfrm>
            <a:off x="8426260" y="3302000"/>
            <a:ext cx="3367088" cy="26130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1600"/>
              <a:buNone/>
              <a:defRPr sz="160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400"/>
              <a:buNone/>
              <a:defRPr sz="140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200"/>
              <a:buNone/>
              <a:defRPr sz="12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9" name="Google Shape;399;p33"/>
          <p:cNvSpPr/>
          <p:nvPr/>
        </p:nvSpPr>
        <p:spPr>
          <a:xfrm rot="10800000">
            <a:off x="329374"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00" name="Google Shape;400;p33"/>
          <p:cNvSpPr/>
          <p:nvPr/>
        </p:nvSpPr>
        <p:spPr>
          <a:xfrm rot="10800000">
            <a:off x="4377232"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01" name="Google Shape;401;p33"/>
          <p:cNvSpPr/>
          <p:nvPr/>
        </p:nvSpPr>
        <p:spPr>
          <a:xfrm rot="10800000">
            <a:off x="8425090" y="3126125"/>
            <a:ext cx="3364992" cy="7836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pic>
        <p:nvPicPr>
          <p:cNvPr id="402" name="Google Shape;402;p33"/>
          <p:cNvPicPr preferRelativeResize="0"/>
          <p:nvPr/>
        </p:nvPicPr>
        <p:blipFill rotWithShape="1">
          <a:blip r:embed="rId2"/>
          <a:srcRect/>
          <a:stretch>
            <a:fillRect/>
          </a:stretch>
        </p:blipFill>
        <p:spPr>
          <a:xfrm>
            <a:off x="11987783" y="93587"/>
            <a:ext cx="107165" cy="107007"/>
          </a:xfrm>
          <a:prstGeom prst="rect">
            <a:avLst/>
          </a:prstGeom>
          <a:noFill/>
          <a:ln>
            <a:noFill/>
          </a:ln>
        </p:spPr>
      </p:pic>
      <p:sp>
        <p:nvSpPr>
          <p:cNvPr id="403" name="Google Shape;403;p3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04" name="Google Shape;404;p33"/>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33"/>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06" name="Google Shape;406;p33"/>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07" name="Google Shape;407;p33"/>
          <p:cNvGrpSpPr/>
          <p:nvPr/>
        </p:nvGrpSpPr>
        <p:grpSpPr>
          <a:xfrm>
            <a:off x="817685" y="6410864"/>
            <a:ext cx="2760487" cy="403790"/>
            <a:chOff x="741485" y="6410864"/>
            <a:chExt cx="2760487" cy="403790"/>
          </a:xfrm>
        </p:grpSpPr>
        <p:sp>
          <p:nvSpPr>
            <p:cNvPr id="408" name="Google Shape;408;p3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09" name="Google Shape;409;p3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10" name="Google Shape;410;p33"/>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11" name="Google Shape;411;p33"/>
          <p:cNvPicPr preferRelativeResize="0"/>
          <p:nvPr/>
        </p:nvPicPr>
        <p:blipFill rotWithShape="1">
          <a:blip r:embed="rId3"/>
          <a:srcRect/>
          <a:stretch>
            <a:fillRect/>
          </a:stretch>
        </p:blipFill>
        <p:spPr>
          <a:xfrm>
            <a:off x="2583391" y="6481985"/>
            <a:ext cx="9339545" cy="118261"/>
          </a:xfrm>
          <a:prstGeom prst="rect">
            <a:avLst/>
          </a:prstGeom>
          <a:noFill/>
          <a:ln>
            <a:noFill/>
          </a:ln>
        </p:spPr>
      </p:pic>
      <p:sp>
        <p:nvSpPr>
          <p:cNvPr id="412" name="Google Shape;412;p33"/>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3" name="Google Shape;413;p33"/>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414" name="Shape 414"/>
        <p:cNvGrpSpPr/>
        <p:nvPr/>
      </p:nvGrpSpPr>
      <p:grpSpPr>
        <a:xfrm>
          <a:off x="0" y="0"/>
          <a:ext cx="0" cy="0"/>
          <a:chOff x="0" y="0"/>
          <a:chExt cx="0" cy="0"/>
        </a:xfrm>
      </p:grpSpPr>
      <p:sp>
        <p:nvSpPr>
          <p:cNvPr id="415" name="Google Shape;415;p34"/>
          <p:cNvSpPr txBox="1"/>
          <p:nvPr>
            <p:ph type="body" idx="1"/>
          </p:nvPr>
        </p:nvSpPr>
        <p:spPr>
          <a:xfrm rot="5400000">
            <a:off x="4113213" y="-1449386"/>
            <a:ext cx="3965573" cy="10515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6" name="Google Shape;416;p34"/>
          <p:cNvSpPr txBox="1"/>
          <p:nvPr>
            <p:ph type="title"/>
          </p:nvPr>
        </p:nvSpPr>
        <p:spPr>
          <a:xfrm>
            <a:off x="839788" y="365125"/>
            <a:ext cx="10515600" cy="9388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panose="00000500000000000000"/>
              <a:buNone/>
              <a:defRPr sz="32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17" name="Google Shape;417;p34"/>
          <p:cNvPicPr preferRelativeResize="0"/>
          <p:nvPr/>
        </p:nvPicPr>
        <p:blipFill rotWithShape="1">
          <a:blip r:embed="rId2"/>
          <a:srcRect/>
          <a:stretch>
            <a:fillRect/>
          </a:stretch>
        </p:blipFill>
        <p:spPr>
          <a:xfrm>
            <a:off x="478656" y="688507"/>
            <a:ext cx="292100" cy="292100"/>
          </a:xfrm>
          <a:prstGeom prst="rect">
            <a:avLst/>
          </a:prstGeom>
          <a:noFill/>
          <a:ln>
            <a:noFill/>
          </a:ln>
        </p:spPr>
      </p:pic>
      <p:pic>
        <p:nvPicPr>
          <p:cNvPr id="418" name="Google Shape;418;p34"/>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419" name="Google Shape;419;p34"/>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20" name="Google Shape;420;p34"/>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p34"/>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22" name="Google Shape;422;p34"/>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23" name="Google Shape;423;p34"/>
          <p:cNvGrpSpPr/>
          <p:nvPr/>
        </p:nvGrpSpPr>
        <p:grpSpPr>
          <a:xfrm>
            <a:off x="817685" y="6410864"/>
            <a:ext cx="2760487" cy="403790"/>
            <a:chOff x="741485" y="6410864"/>
            <a:chExt cx="2760487" cy="403790"/>
          </a:xfrm>
        </p:grpSpPr>
        <p:sp>
          <p:nvSpPr>
            <p:cNvPr id="424" name="Google Shape;424;p34"/>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25" name="Google Shape;425;p34"/>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26" name="Google Shape;426;p34"/>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27" name="Google Shape;427;p34"/>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428" name="Google Shape;428;p34"/>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34"/>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430" name="Shape 430"/>
        <p:cNvGrpSpPr/>
        <p:nvPr/>
      </p:nvGrpSpPr>
      <p:grpSpPr>
        <a:xfrm>
          <a:off x="0" y="0"/>
          <a:ext cx="0" cy="0"/>
          <a:chOff x="0" y="0"/>
          <a:chExt cx="0" cy="0"/>
        </a:xfrm>
      </p:grpSpPr>
      <p:sp>
        <p:nvSpPr>
          <p:cNvPr id="431" name="Google Shape;431;p35"/>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panose="00000500000000000000"/>
              <a:buNone/>
              <a:defRPr sz="32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35"/>
          <p:cNvSpPr txBox="1"/>
          <p:nvPr>
            <p:ph type="body" idx="1"/>
          </p:nvPr>
        </p:nvSpPr>
        <p:spPr>
          <a:xfrm rot="5400000">
            <a:off x="1875631" y="-672303"/>
            <a:ext cx="5811837" cy="7886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433" name="Google Shape;433;p35"/>
          <p:cNvPicPr preferRelativeResize="0"/>
          <p:nvPr/>
        </p:nvPicPr>
        <p:blipFill rotWithShape="1">
          <a:blip r:embed="rId2"/>
          <a:srcRect/>
          <a:stretch>
            <a:fillRect/>
          </a:stretch>
        </p:blipFill>
        <p:spPr>
          <a:xfrm>
            <a:off x="10121981" y="51983"/>
            <a:ext cx="292100" cy="292100"/>
          </a:xfrm>
          <a:prstGeom prst="rect">
            <a:avLst/>
          </a:prstGeom>
          <a:noFill/>
          <a:ln>
            <a:noFill/>
          </a:ln>
        </p:spPr>
      </p:pic>
      <p:pic>
        <p:nvPicPr>
          <p:cNvPr id="434" name="Google Shape;434;p35"/>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435" name="Google Shape;435;p3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36" name="Google Shape;436;p3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3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38" name="Google Shape;438;p3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39" name="Google Shape;439;p35"/>
          <p:cNvGrpSpPr/>
          <p:nvPr/>
        </p:nvGrpSpPr>
        <p:grpSpPr>
          <a:xfrm>
            <a:off x="817685" y="6410864"/>
            <a:ext cx="2760487" cy="403790"/>
            <a:chOff x="741485" y="6410864"/>
            <a:chExt cx="2760487" cy="403790"/>
          </a:xfrm>
        </p:grpSpPr>
        <p:sp>
          <p:nvSpPr>
            <p:cNvPr id="440" name="Google Shape;440;p3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41" name="Google Shape;441;p3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42" name="Google Shape;442;p35"/>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43" name="Google Shape;443;p35"/>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444" name="Google Shape;444;p35"/>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35"/>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46" name="Shape 446"/>
        <p:cNvGrpSpPr/>
        <p:nvPr/>
      </p:nvGrpSpPr>
      <p:grpSpPr>
        <a:xfrm>
          <a:off x="0" y="0"/>
          <a:ext cx="0" cy="0"/>
          <a:chOff x="0" y="0"/>
          <a:chExt cx="0" cy="0"/>
        </a:xfrm>
      </p:grpSpPr>
      <p:sp>
        <p:nvSpPr>
          <p:cNvPr id="447" name="Google Shape;447;p36"/>
          <p:cNvSpPr txBox="1"/>
          <p:nvPr>
            <p:ph type="title"/>
          </p:nvPr>
        </p:nvSpPr>
        <p:spPr>
          <a:xfrm>
            <a:off x="838200" y="325583"/>
            <a:ext cx="10515600" cy="9784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5CA9"/>
              </a:buClr>
              <a:buSzPts val="3200"/>
              <a:buFont typeface="K2D" panose="00000500000000000000"/>
              <a:buNone/>
              <a:defRPr sz="32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48" name="Google Shape;448;p36"/>
          <p:cNvPicPr preferRelativeResize="0"/>
          <p:nvPr/>
        </p:nvPicPr>
        <p:blipFill rotWithShape="1">
          <a:blip r:embed="rId2">
            <a:alphaModFix amt="85000"/>
          </a:blip>
          <a:srcRect/>
          <a:stretch>
            <a:fillRect/>
          </a:stretch>
        </p:blipFill>
        <p:spPr>
          <a:xfrm>
            <a:off x="4369124" y="1727802"/>
            <a:ext cx="3453753" cy="3402396"/>
          </a:xfrm>
          <a:prstGeom prst="rect">
            <a:avLst/>
          </a:prstGeom>
          <a:noFill/>
          <a:ln>
            <a:noFill/>
          </a:ln>
        </p:spPr>
      </p:pic>
      <p:pic>
        <p:nvPicPr>
          <p:cNvPr id="449" name="Google Shape;449;p36"/>
          <p:cNvPicPr preferRelativeResize="0"/>
          <p:nvPr/>
        </p:nvPicPr>
        <p:blipFill rotWithShape="1">
          <a:blip r:embed="rId3"/>
          <a:srcRect/>
          <a:stretch>
            <a:fillRect/>
          </a:stretch>
        </p:blipFill>
        <p:spPr>
          <a:xfrm>
            <a:off x="478656" y="656757"/>
            <a:ext cx="292100" cy="292100"/>
          </a:xfrm>
          <a:prstGeom prst="rect">
            <a:avLst/>
          </a:prstGeom>
          <a:noFill/>
          <a:ln>
            <a:noFill/>
          </a:ln>
        </p:spPr>
      </p:pic>
      <p:pic>
        <p:nvPicPr>
          <p:cNvPr id="450" name="Google Shape;450;p36"/>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451" name="Google Shape;451;p36"/>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52" name="Google Shape;452;p3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p3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54" name="Google Shape;454;p3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55" name="Google Shape;455;p36"/>
          <p:cNvGrpSpPr/>
          <p:nvPr/>
        </p:nvGrpSpPr>
        <p:grpSpPr>
          <a:xfrm>
            <a:off x="817685" y="6410864"/>
            <a:ext cx="2760487" cy="403790"/>
            <a:chOff x="741485" y="6410864"/>
            <a:chExt cx="2760487" cy="403790"/>
          </a:xfrm>
        </p:grpSpPr>
        <p:sp>
          <p:nvSpPr>
            <p:cNvPr id="456" name="Google Shape;456;p3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57" name="Google Shape;457;p3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58" name="Google Shape;458;p36"/>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59" name="Google Shape;459;p36"/>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460" name="Google Shape;460;p36"/>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1" name="Google Shape;461;p36"/>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matchingName="Blank White">
  <p:cSld name="BLANK">
    <p:spTree>
      <p:nvGrpSpPr>
        <p:cNvPr id="462" name="Shape 462"/>
        <p:cNvGrpSpPr/>
        <p:nvPr/>
      </p:nvGrpSpPr>
      <p:grpSpPr>
        <a:xfrm>
          <a:off x="0" y="0"/>
          <a:ext cx="0" cy="0"/>
          <a:chOff x="0" y="0"/>
          <a:chExt cx="0" cy="0"/>
        </a:xfrm>
      </p:grpSpPr>
      <p:pic>
        <p:nvPicPr>
          <p:cNvPr id="463" name="Google Shape;463;p37"/>
          <p:cNvPicPr preferRelativeResize="0"/>
          <p:nvPr/>
        </p:nvPicPr>
        <p:blipFill rotWithShape="1">
          <a:blip r:embed="rId2">
            <a:alphaModFix amt="85000"/>
          </a:blip>
          <a:srcRect/>
          <a:stretch>
            <a:fillRect/>
          </a:stretch>
        </p:blipFill>
        <p:spPr>
          <a:xfrm>
            <a:off x="4369124" y="1727802"/>
            <a:ext cx="3453753" cy="3402396"/>
          </a:xfrm>
          <a:prstGeom prst="rect">
            <a:avLst/>
          </a:prstGeom>
          <a:noFill/>
          <a:ln>
            <a:noFill/>
          </a:ln>
        </p:spPr>
      </p:pic>
      <p:pic>
        <p:nvPicPr>
          <p:cNvPr id="464" name="Google Shape;464;p37"/>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465" name="Google Shape;465;p3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66" name="Google Shape;466;p37"/>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7" name="Google Shape;467;p37"/>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68" name="Google Shape;468;p37"/>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69" name="Google Shape;469;p37"/>
          <p:cNvGrpSpPr/>
          <p:nvPr/>
        </p:nvGrpSpPr>
        <p:grpSpPr>
          <a:xfrm>
            <a:off x="817685" y="6410864"/>
            <a:ext cx="2760487" cy="403790"/>
            <a:chOff x="741485" y="6410864"/>
            <a:chExt cx="2760487" cy="403790"/>
          </a:xfrm>
        </p:grpSpPr>
        <p:sp>
          <p:nvSpPr>
            <p:cNvPr id="470" name="Google Shape;470;p37"/>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471" name="Google Shape;471;p3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472" name="Google Shape;472;p37"/>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73" name="Google Shape;473;p37"/>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474" name="Google Shape;474;p37"/>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5" name="Google Shape;475;p37"/>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Blue 1">
  <p:cSld name="Blank Blue 1">
    <p:bg>
      <p:bgPr>
        <a:solidFill>
          <a:srgbClr val="1F5CA9"/>
        </a:solidFill>
        <a:effectLst/>
      </p:bgPr>
    </p:bg>
    <p:spTree>
      <p:nvGrpSpPr>
        <p:cNvPr id="476" name="Shape 476"/>
        <p:cNvGrpSpPr/>
        <p:nvPr/>
      </p:nvGrpSpPr>
      <p:grpSpPr>
        <a:xfrm>
          <a:off x="0" y="0"/>
          <a:ext cx="0" cy="0"/>
          <a:chOff x="0" y="0"/>
          <a:chExt cx="0" cy="0"/>
        </a:xfrm>
      </p:grpSpPr>
      <p:pic>
        <p:nvPicPr>
          <p:cNvPr id="477" name="Google Shape;477;p38"/>
          <p:cNvPicPr preferRelativeResize="0"/>
          <p:nvPr/>
        </p:nvPicPr>
        <p:blipFill rotWithShape="1">
          <a:blip r:embed="rId2"/>
          <a:srcRect/>
          <a:stretch>
            <a:fillRect/>
          </a:stretch>
        </p:blipFill>
        <p:spPr>
          <a:xfrm>
            <a:off x="4369124" y="1727802"/>
            <a:ext cx="3453753" cy="3402396"/>
          </a:xfrm>
          <a:prstGeom prst="rect">
            <a:avLst/>
          </a:prstGeom>
          <a:noFill/>
          <a:ln>
            <a:noFill/>
          </a:ln>
        </p:spPr>
      </p:pic>
      <p:sp>
        <p:nvSpPr>
          <p:cNvPr id="478" name="Google Shape;478;p38"/>
          <p:cNvSpPr/>
          <p:nvPr/>
        </p:nvSpPr>
        <p:spPr>
          <a:xfrm>
            <a:off x="135235" y="6474525"/>
            <a:ext cx="544432"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479" name="Google Shape;479;p38"/>
          <p:cNvGrpSpPr/>
          <p:nvPr/>
        </p:nvGrpSpPr>
        <p:grpSpPr>
          <a:xfrm>
            <a:off x="205437" y="6454898"/>
            <a:ext cx="544432" cy="365125"/>
            <a:chOff x="119712" y="6454898"/>
            <a:chExt cx="544432" cy="365125"/>
          </a:xfrm>
        </p:grpSpPr>
        <p:sp>
          <p:nvSpPr>
            <p:cNvPr id="480" name="Google Shape;480;p38"/>
            <p:cNvSpPr/>
            <p:nvPr/>
          </p:nvSpPr>
          <p:spPr>
            <a:xfrm>
              <a:off x="119712" y="6488235"/>
              <a:ext cx="544432" cy="298450"/>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81" name="Google Shape;481;p38"/>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482" name="Google Shape;482;p38"/>
          <p:cNvSpPr txBox="1"/>
          <p:nvPr>
            <p:ph type="dt" idx="10"/>
          </p:nvPr>
        </p:nvSpPr>
        <p:spPr>
          <a:xfrm>
            <a:off x="914400" y="6548263"/>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3" name="Google Shape;483;p38"/>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4" name="Google Shape;484;p38"/>
          <p:cNvSpPr txBox="1"/>
          <p:nvPr/>
        </p:nvSpPr>
        <p:spPr>
          <a:xfrm>
            <a:off x="8176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485" name="Google Shape;485;p38"/>
          <p:cNvSpPr txBox="1"/>
          <p:nvPr/>
        </p:nvSpPr>
        <p:spPr>
          <a:xfrm>
            <a:off x="10536385"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86" name="Google Shape;486;p38"/>
          <p:cNvPicPr preferRelativeResize="0"/>
          <p:nvPr/>
        </p:nvPicPr>
        <p:blipFill rotWithShape="1">
          <a:blip r:embed="rId3"/>
          <a:srcRect/>
          <a:stretch>
            <a:fillRect/>
          </a:stretch>
        </p:blipFill>
        <p:spPr>
          <a:xfrm>
            <a:off x="2602785" y="6488354"/>
            <a:ext cx="9336024" cy="118217"/>
          </a:xfrm>
          <a:prstGeom prst="rect">
            <a:avLst/>
          </a:prstGeom>
          <a:noFill/>
          <a:ln>
            <a:noFill/>
          </a:ln>
        </p:spPr>
      </p:pic>
      <p:sp>
        <p:nvSpPr>
          <p:cNvPr id="487" name="Google Shape;487;p38"/>
          <p:cNvSpPr txBox="1"/>
          <p:nvPr/>
        </p:nvSpPr>
        <p:spPr>
          <a:xfrm>
            <a:off x="8176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grpSp>
        <p:nvGrpSpPr>
          <p:cNvPr id="488" name="Google Shape;488;p38"/>
          <p:cNvGrpSpPr/>
          <p:nvPr/>
        </p:nvGrpSpPr>
        <p:grpSpPr>
          <a:xfrm rot="5400000" flipH="1">
            <a:off x="11994349" y="89858"/>
            <a:ext cx="108319" cy="107166"/>
            <a:chOff x="9886950" y="442913"/>
            <a:chExt cx="216694" cy="214386"/>
          </a:xfrm>
        </p:grpSpPr>
        <p:sp>
          <p:nvSpPr>
            <p:cNvPr id="489" name="Google Shape;489;p38"/>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0" name="Google Shape;490;p38"/>
            <p:cNvSpPr/>
            <p:nvPr/>
          </p:nvSpPr>
          <p:spPr>
            <a:xfrm>
              <a:off x="10006013" y="559668"/>
              <a:ext cx="97631" cy="97631"/>
            </a:xfrm>
            <a:prstGeom prst="roundRect">
              <a:avLst>
                <a:gd name="adj" fmla="val 16667"/>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1" name="Google Shape;491;p38"/>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Blue 2">
  <p:cSld name="Blank Blue 2">
    <p:bg>
      <p:bgPr>
        <a:solidFill>
          <a:srgbClr val="00B0F0"/>
        </a:solidFill>
        <a:effectLst/>
      </p:bgPr>
    </p:bg>
    <p:spTree>
      <p:nvGrpSpPr>
        <p:cNvPr id="492" name="Shape 492"/>
        <p:cNvGrpSpPr/>
        <p:nvPr/>
      </p:nvGrpSpPr>
      <p:grpSpPr>
        <a:xfrm>
          <a:off x="0" y="0"/>
          <a:ext cx="0" cy="0"/>
          <a:chOff x="0" y="0"/>
          <a:chExt cx="0" cy="0"/>
        </a:xfrm>
      </p:grpSpPr>
      <p:pic>
        <p:nvPicPr>
          <p:cNvPr id="493" name="Google Shape;493;p39"/>
          <p:cNvPicPr preferRelativeResize="0"/>
          <p:nvPr/>
        </p:nvPicPr>
        <p:blipFill rotWithShape="1">
          <a:blip r:embed="rId2"/>
          <a:srcRect/>
          <a:stretch>
            <a:fillRect/>
          </a:stretch>
        </p:blipFill>
        <p:spPr>
          <a:xfrm>
            <a:off x="4369124" y="1727802"/>
            <a:ext cx="3453753" cy="3402396"/>
          </a:xfrm>
          <a:prstGeom prst="rect">
            <a:avLst/>
          </a:prstGeom>
          <a:noFill/>
          <a:ln>
            <a:noFill/>
          </a:ln>
        </p:spPr>
      </p:pic>
      <p:grpSp>
        <p:nvGrpSpPr>
          <p:cNvPr id="494" name="Google Shape;494;p39"/>
          <p:cNvGrpSpPr/>
          <p:nvPr/>
        </p:nvGrpSpPr>
        <p:grpSpPr>
          <a:xfrm rot="5400000" flipH="1">
            <a:off x="11994349" y="89858"/>
            <a:ext cx="108319" cy="107166"/>
            <a:chOff x="9886950" y="442913"/>
            <a:chExt cx="216694" cy="214386"/>
          </a:xfrm>
        </p:grpSpPr>
        <p:sp>
          <p:nvSpPr>
            <p:cNvPr id="495" name="Google Shape;495;p39"/>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6" name="Google Shape;496;p39"/>
            <p:cNvSpPr/>
            <p:nvPr/>
          </p:nvSpPr>
          <p:spPr>
            <a:xfrm>
              <a:off x="10006013" y="559668"/>
              <a:ext cx="97631" cy="97631"/>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7" name="Google Shape;497;p39"/>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498" name="Google Shape;498;p39"/>
          <p:cNvPicPr preferRelativeResize="0"/>
          <p:nvPr/>
        </p:nvPicPr>
        <p:blipFill rotWithShape="1">
          <a:blip r:embed="rId3"/>
          <a:srcRect/>
          <a:stretch>
            <a:fillRect/>
          </a:stretch>
        </p:blipFill>
        <p:spPr>
          <a:xfrm>
            <a:off x="2599612" y="6488270"/>
            <a:ext cx="9336024" cy="118110"/>
          </a:xfrm>
          <a:prstGeom prst="rect">
            <a:avLst/>
          </a:prstGeom>
          <a:noFill/>
          <a:ln>
            <a:noFill/>
          </a:ln>
        </p:spPr>
      </p:pic>
      <p:sp>
        <p:nvSpPr>
          <p:cNvPr id="499" name="Google Shape;499;p3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00" name="Google Shape;500;p39"/>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1" name="Google Shape;501;p39"/>
          <p:cNvSpPr/>
          <p:nvPr/>
        </p:nvSpPr>
        <p:spPr>
          <a:xfrm>
            <a:off x="11577955" y="6548263"/>
            <a:ext cx="340536" cy="170378"/>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02" name="Google Shape;502;p39"/>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503" name="Google Shape;503;p39"/>
          <p:cNvGrpSpPr/>
          <p:nvPr/>
        </p:nvGrpSpPr>
        <p:grpSpPr>
          <a:xfrm>
            <a:off x="817685" y="6410864"/>
            <a:ext cx="2760487" cy="403790"/>
            <a:chOff x="741485" y="6410864"/>
            <a:chExt cx="2760487" cy="403790"/>
          </a:xfrm>
        </p:grpSpPr>
        <p:sp>
          <p:nvSpPr>
            <p:cNvPr id="504" name="Google Shape;504;p3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505" name="Google Shape;505;p3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506" name="Google Shape;506;p39"/>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7" name="Google Shape;507;p39"/>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8" name="Google Shape;508;p39"/>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cbook 1">
  <p:cSld name="Macbook 1">
    <p:spTree>
      <p:nvGrpSpPr>
        <p:cNvPr id="509" name="Shape 509"/>
        <p:cNvGrpSpPr/>
        <p:nvPr/>
      </p:nvGrpSpPr>
      <p:grpSpPr>
        <a:xfrm>
          <a:off x="0" y="0"/>
          <a:ext cx="0" cy="0"/>
          <a:chOff x="0" y="0"/>
          <a:chExt cx="0" cy="0"/>
        </a:xfrm>
      </p:grpSpPr>
      <p:grpSp>
        <p:nvGrpSpPr>
          <p:cNvPr id="510" name="Google Shape;510;p40"/>
          <p:cNvGrpSpPr/>
          <p:nvPr/>
        </p:nvGrpSpPr>
        <p:grpSpPr>
          <a:xfrm>
            <a:off x="2262706" y="1080007"/>
            <a:ext cx="7666588" cy="4425443"/>
            <a:chOff x="2738438" y="30163"/>
            <a:chExt cx="11828463" cy="6827838"/>
          </a:xfrm>
        </p:grpSpPr>
        <p:sp>
          <p:nvSpPr>
            <p:cNvPr id="511" name="Google Shape;511;p40"/>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2" name="Google Shape;512;p40"/>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3" name="Google Shape;513;p40"/>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4" name="Google Shape;514;p40"/>
            <p:cNvSpPr/>
            <p:nvPr/>
          </p:nvSpPr>
          <p:spPr>
            <a:xfrm>
              <a:off x="4205288" y="533400"/>
              <a:ext cx="8897938" cy="5565775"/>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5" name="Google Shape;515;p40"/>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6" name="Google Shape;516;p40"/>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517" name="Google Shape;517;p40"/>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grpSp>
      <p:sp>
        <p:nvSpPr>
          <p:cNvPr id="518" name="Google Shape;518;p40"/>
          <p:cNvSpPr/>
          <p:nvPr>
            <p:ph type="pic" idx="2"/>
          </p:nvPr>
        </p:nvSpPr>
        <p:spPr>
          <a:xfrm>
            <a:off x="3219450" y="1400175"/>
            <a:ext cx="5762625" cy="3600450"/>
          </a:xfrm>
          <a:prstGeom prst="rect">
            <a:avLst/>
          </a:prstGeom>
          <a:solidFill>
            <a:srgbClr val="F2F2F2"/>
          </a:solidFill>
          <a:ln>
            <a:noFill/>
          </a:ln>
        </p:spPr>
      </p:sp>
      <p:pic>
        <p:nvPicPr>
          <p:cNvPr id="519" name="Google Shape;519;p40"/>
          <p:cNvPicPr preferRelativeResize="0"/>
          <p:nvPr/>
        </p:nvPicPr>
        <p:blipFill rotWithShape="1">
          <a:blip r:embed="rId2"/>
          <a:srcRect/>
          <a:stretch>
            <a:fillRect/>
          </a:stretch>
        </p:blipFill>
        <p:spPr>
          <a:xfrm>
            <a:off x="11987783" y="93587"/>
            <a:ext cx="107165" cy="107007"/>
          </a:xfrm>
          <a:prstGeom prst="rect">
            <a:avLst/>
          </a:prstGeom>
          <a:noFill/>
          <a:ln>
            <a:noFill/>
          </a:ln>
        </p:spPr>
      </p:pic>
      <p:sp>
        <p:nvSpPr>
          <p:cNvPr id="520" name="Google Shape;520;p40"/>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21" name="Google Shape;521;p40"/>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 name="Google Shape;522;p40"/>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23" name="Google Shape;523;p40"/>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524" name="Google Shape;524;p40"/>
          <p:cNvGrpSpPr/>
          <p:nvPr/>
        </p:nvGrpSpPr>
        <p:grpSpPr>
          <a:xfrm>
            <a:off x="817685" y="6410864"/>
            <a:ext cx="2760487" cy="403790"/>
            <a:chOff x="741485" y="6410864"/>
            <a:chExt cx="2760487" cy="403790"/>
          </a:xfrm>
        </p:grpSpPr>
        <p:sp>
          <p:nvSpPr>
            <p:cNvPr id="525" name="Google Shape;525;p4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526" name="Google Shape;526;p4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527" name="Google Shape;527;p40"/>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28" name="Google Shape;528;p40"/>
          <p:cNvPicPr preferRelativeResize="0"/>
          <p:nvPr/>
        </p:nvPicPr>
        <p:blipFill rotWithShape="1">
          <a:blip r:embed="rId3"/>
          <a:srcRect/>
          <a:stretch>
            <a:fillRect/>
          </a:stretch>
        </p:blipFill>
        <p:spPr>
          <a:xfrm>
            <a:off x="2583391" y="6481985"/>
            <a:ext cx="9339545" cy="118261"/>
          </a:xfrm>
          <a:prstGeom prst="rect">
            <a:avLst/>
          </a:prstGeom>
          <a:noFill/>
          <a:ln>
            <a:noFill/>
          </a:ln>
        </p:spPr>
      </p:pic>
      <p:sp>
        <p:nvSpPr>
          <p:cNvPr id="529" name="Google Shape;529;p40"/>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0" name="Google Shape;530;p40"/>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hone 2">
  <p:cSld name="Phone 2">
    <p:spTree>
      <p:nvGrpSpPr>
        <p:cNvPr id="531" name="Shape 531"/>
        <p:cNvGrpSpPr/>
        <p:nvPr/>
      </p:nvGrpSpPr>
      <p:grpSpPr>
        <a:xfrm>
          <a:off x="0" y="0"/>
          <a:ext cx="0" cy="0"/>
          <a:chOff x="0" y="0"/>
          <a:chExt cx="0" cy="0"/>
        </a:xfrm>
      </p:grpSpPr>
      <p:pic>
        <p:nvPicPr>
          <p:cNvPr id="532" name="Google Shape;532;p41"/>
          <p:cNvPicPr preferRelativeResize="0"/>
          <p:nvPr/>
        </p:nvPicPr>
        <p:blipFill rotWithShape="1">
          <a:blip r:embed="rId2"/>
          <a:srcRect/>
          <a:stretch>
            <a:fillRect/>
          </a:stretch>
        </p:blipFill>
        <p:spPr>
          <a:xfrm>
            <a:off x="7943863" y="1011126"/>
            <a:ext cx="3171810" cy="5138780"/>
          </a:xfrm>
          <a:prstGeom prst="rect">
            <a:avLst/>
          </a:prstGeom>
          <a:noFill/>
          <a:ln>
            <a:noFill/>
          </a:ln>
        </p:spPr>
      </p:pic>
      <p:pic>
        <p:nvPicPr>
          <p:cNvPr id="533" name="Google Shape;533;p41"/>
          <p:cNvPicPr preferRelativeResize="0"/>
          <p:nvPr/>
        </p:nvPicPr>
        <p:blipFill rotWithShape="1">
          <a:blip r:embed="rId3">
            <a:alphaModFix amt="85000"/>
          </a:blip>
          <a:srcRect/>
          <a:stretch>
            <a:fillRect/>
          </a:stretch>
        </p:blipFill>
        <p:spPr>
          <a:xfrm>
            <a:off x="4369123" y="1742120"/>
            <a:ext cx="3453753" cy="3402396"/>
          </a:xfrm>
          <a:prstGeom prst="rect">
            <a:avLst/>
          </a:prstGeom>
          <a:noFill/>
          <a:ln>
            <a:noFill/>
          </a:ln>
        </p:spPr>
      </p:pic>
      <p:pic>
        <p:nvPicPr>
          <p:cNvPr id="534" name="Google Shape;534;p41"/>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535" name="Google Shape;535;p41"/>
          <p:cNvSpPr txBox="1"/>
          <p:nvPr>
            <p:ph type="ctrTitle"/>
          </p:nvPr>
        </p:nvSpPr>
        <p:spPr>
          <a:xfrm>
            <a:off x="514349" y="1048131"/>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panose="00000500000000000000"/>
              <a:buNone/>
              <a:defRPr sz="40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6" name="Google Shape;536;p41"/>
          <p:cNvSpPr txBox="1"/>
          <p:nvPr>
            <p:ph type="subTitle" idx="1"/>
          </p:nvPr>
        </p:nvSpPr>
        <p:spPr>
          <a:xfrm>
            <a:off x="514348" y="2808667"/>
            <a:ext cx="5153026" cy="228720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7" name="Google Shape;537;p41"/>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38" name="Google Shape;538;p41"/>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9" name="Google Shape;539;p41"/>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40" name="Google Shape;540;p41"/>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541" name="Google Shape;541;p41"/>
          <p:cNvGrpSpPr/>
          <p:nvPr/>
        </p:nvGrpSpPr>
        <p:grpSpPr>
          <a:xfrm>
            <a:off x="817685" y="6410864"/>
            <a:ext cx="2760487" cy="403790"/>
            <a:chOff x="741485" y="6410864"/>
            <a:chExt cx="2760487" cy="403790"/>
          </a:xfrm>
        </p:grpSpPr>
        <p:sp>
          <p:nvSpPr>
            <p:cNvPr id="542" name="Google Shape;542;p41"/>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543" name="Google Shape;543;p41"/>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544" name="Google Shape;544;p41"/>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45" name="Google Shape;545;p41"/>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546" name="Google Shape;546;p41"/>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7" name="Google Shape;547;p41"/>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8" name="Google Shape;548;p41"/>
          <p:cNvSpPr/>
          <p:nvPr>
            <p:ph type="pic" idx="2"/>
          </p:nvPr>
        </p:nvSpPr>
        <p:spPr>
          <a:xfrm>
            <a:off x="8461702" y="1108334"/>
            <a:ext cx="2131430" cy="4626572"/>
          </a:xfrm>
          <a:prstGeom prst="rect">
            <a:avLst/>
          </a:prstGeom>
          <a:solidFill>
            <a:srgbClr val="F2F2F2"/>
          </a:solidFill>
          <a:ln>
            <a:noFill/>
          </a:ln>
        </p:spPr>
      </p:sp>
      <p:sp>
        <p:nvSpPr>
          <p:cNvPr id="549" name="Google Shape;549;p41"/>
          <p:cNvSpPr/>
          <p:nvPr>
            <p:ph type="pic" idx="3"/>
          </p:nvPr>
        </p:nvSpPr>
        <p:spPr>
          <a:xfrm>
            <a:off x="9255760" y="1200818"/>
            <a:ext cx="534445" cy="155541"/>
          </a:xfrm>
          <a:prstGeom prst="rect">
            <a:avLst/>
          </a:prstGeom>
          <a:no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5"/>
                                        </p:tgtEl>
                                        <p:attrNameLst>
                                          <p:attrName>style.visibility</p:attrName>
                                        </p:attrNameLst>
                                      </p:cBhvr>
                                      <p:to>
                                        <p:strVal val="visible"/>
                                      </p:to>
                                    </p:set>
                                    <p:animEffect transition="in" filter="fade">
                                      <p:cBhvr>
                                        <p:cTn id="7" dur="500"/>
                                        <p:tgtEl>
                                          <p:spTgt spid="5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6">
                                            <p:txEl>
                                              <p:pRg st="0" end="0"/>
                                            </p:txEl>
                                          </p:spTgt>
                                        </p:tgtEl>
                                        <p:attrNameLst>
                                          <p:attrName>style.visibility</p:attrName>
                                        </p:attrNameLst>
                                      </p:cBhvr>
                                      <p:to>
                                        <p:strVal val="visible"/>
                                      </p:to>
                                    </p:set>
                                    <p:animEffect transition="in" filter="fade">
                                      <p:cBhvr>
                                        <p:cTn id="11" dur="500"/>
                                        <p:tgtEl>
                                          <p:spTgt spid="536">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6">
                                            <p:txEl>
                                              <p:pRg st="1" end="1"/>
                                            </p:txEl>
                                          </p:spTgt>
                                        </p:tgtEl>
                                        <p:attrNameLst>
                                          <p:attrName>style.visibility</p:attrName>
                                        </p:attrNameLst>
                                      </p:cBhvr>
                                      <p:to>
                                        <p:strVal val="visible"/>
                                      </p:to>
                                    </p:set>
                                    <p:animEffect transition="in" filter="fade">
                                      <p:cBhvr>
                                        <p:cTn id="15" dur="500"/>
                                        <p:tgtEl>
                                          <p:spTgt spid="536">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36">
                                            <p:txEl>
                                              <p:pRg st="2" end="2"/>
                                            </p:txEl>
                                          </p:spTgt>
                                        </p:tgtEl>
                                        <p:attrNameLst>
                                          <p:attrName>style.visibility</p:attrName>
                                        </p:attrNameLst>
                                      </p:cBhvr>
                                      <p:to>
                                        <p:strVal val="visible"/>
                                      </p:to>
                                    </p:set>
                                    <p:animEffect transition="in" filter="fade">
                                      <p:cBhvr>
                                        <p:cTn id="19" dur="500"/>
                                        <p:tgtEl>
                                          <p:spTgt spid="536">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6">
                                            <p:txEl>
                                              <p:pRg st="3" end="3"/>
                                            </p:txEl>
                                          </p:spTgt>
                                        </p:tgtEl>
                                        <p:attrNameLst>
                                          <p:attrName>style.visibility</p:attrName>
                                        </p:attrNameLst>
                                      </p:cBhvr>
                                      <p:to>
                                        <p:strVal val="visible"/>
                                      </p:to>
                                    </p:set>
                                    <p:animEffect transition="in" filter="fade">
                                      <p:cBhvr>
                                        <p:cTn id="23" dur="500"/>
                                        <p:tgtEl>
                                          <p:spTgt spid="536">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36">
                                            <p:txEl>
                                              <p:pRg st="4" end="4"/>
                                            </p:txEl>
                                          </p:spTgt>
                                        </p:tgtEl>
                                        <p:attrNameLst>
                                          <p:attrName>style.visibility</p:attrName>
                                        </p:attrNameLst>
                                      </p:cBhvr>
                                      <p:to>
                                        <p:strVal val="visible"/>
                                      </p:to>
                                    </p:set>
                                    <p:animEffect transition="in" filter="fade">
                                      <p:cBhvr>
                                        <p:cTn id="27" dur="500"/>
                                        <p:tgtEl>
                                          <p:spTgt spid="536">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36">
                                            <p:txEl>
                                              <p:pRg st="5" end="5"/>
                                            </p:txEl>
                                          </p:spTgt>
                                        </p:tgtEl>
                                        <p:attrNameLst>
                                          <p:attrName>style.visibility</p:attrName>
                                        </p:attrNameLst>
                                      </p:cBhvr>
                                      <p:to>
                                        <p:strVal val="visible"/>
                                      </p:to>
                                    </p:set>
                                    <p:animEffect transition="in" filter="fade">
                                      <p:cBhvr>
                                        <p:cTn id="31" dur="500"/>
                                        <p:tgtEl>
                                          <p:spTgt spid="536">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36">
                                            <p:txEl>
                                              <p:pRg st="6" end="6"/>
                                            </p:txEl>
                                          </p:spTgt>
                                        </p:tgtEl>
                                        <p:attrNameLst>
                                          <p:attrName>style.visibility</p:attrName>
                                        </p:attrNameLst>
                                      </p:cBhvr>
                                      <p:to>
                                        <p:strVal val="visible"/>
                                      </p:to>
                                    </p:set>
                                    <p:animEffect transition="in" filter="fade">
                                      <p:cBhvr>
                                        <p:cTn id="35" dur="500"/>
                                        <p:tgtEl>
                                          <p:spTgt spid="536">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36">
                                            <p:txEl>
                                              <p:pRg st="7" end="7"/>
                                            </p:txEl>
                                          </p:spTgt>
                                        </p:tgtEl>
                                        <p:attrNameLst>
                                          <p:attrName>style.visibility</p:attrName>
                                        </p:attrNameLst>
                                      </p:cBhvr>
                                      <p:to>
                                        <p:strVal val="visible"/>
                                      </p:to>
                                    </p:set>
                                    <p:animEffect transition="in" filter="fade">
                                      <p:cBhvr>
                                        <p:cTn id="39" dur="500"/>
                                        <p:tgtEl>
                                          <p:spTgt spid="536">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36">
                                            <p:txEl>
                                              <p:pRg st="8" end="8"/>
                                            </p:txEl>
                                          </p:spTgt>
                                        </p:tgtEl>
                                        <p:attrNameLst>
                                          <p:attrName>style.visibility</p:attrName>
                                        </p:attrNameLst>
                                      </p:cBhvr>
                                      <p:to>
                                        <p:strVal val="visible"/>
                                      </p:to>
                                    </p:set>
                                    <p:animEffect transition="in" filter="fade">
                                      <p:cBhvr>
                                        <p:cTn id="43" dur="500"/>
                                        <p:tgtEl>
                                          <p:spTgt spid="536">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with logo">
  <p:cSld name="Title and Content with logo">
    <p:spTree>
      <p:nvGrpSpPr>
        <p:cNvPr id="46" name="Shape 46"/>
        <p:cNvGrpSpPr/>
        <p:nvPr/>
      </p:nvGrpSpPr>
      <p:grpSpPr>
        <a:xfrm>
          <a:off x="0" y="0"/>
          <a:ext cx="0" cy="0"/>
          <a:chOff x="0" y="0"/>
          <a:chExt cx="0" cy="0"/>
        </a:xfrm>
      </p:grpSpPr>
      <p:sp>
        <p:nvSpPr>
          <p:cNvPr id="47" name="Google Shape;47;p16"/>
          <p:cNvSpPr txBox="1"/>
          <p:nvPr>
            <p:ph type="title"/>
          </p:nvPr>
        </p:nvSpPr>
        <p:spPr>
          <a:xfrm>
            <a:off x="838200" y="15200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just">
              <a:lnSpc>
                <a:spcPct val="100000"/>
              </a:lnSpc>
              <a:spcBef>
                <a:spcPts val="1200"/>
              </a:spcBef>
              <a:spcAft>
                <a:spcPts val="0"/>
              </a:spcAft>
              <a:buClr>
                <a:schemeClr val="dk1"/>
              </a:buClr>
              <a:buSzPts val="2400"/>
              <a:buNone/>
              <a:defRPr sz="2400">
                <a:latin typeface="Readex Pro"/>
                <a:ea typeface="Readex Pro"/>
                <a:cs typeface="Readex Pro"/>
                <a:sym typeface="Readex Pro"/>
              </a:defRPr>
            </a:lvl1pPr>
            <a:lvl2pPr marL="914400" lvl="1" indent="-228600" algn="just">
              <a:lnSpc>
                <a:spcPct val="100000"/>
              </a:lnSpc>
              <a:spcBef>
                <a:spcPts val="500"/>
              </a:spcBef>
              <a:spcAft>
                <a:spcPts val="0"/>
              </a:spcAft>
              <a:buClr>
                <a:schemeClr val="dk1"/>
              </a:buClr>
              <a:buSzPts val="2400"/>
              <a:buNone/>
              <a:defRPr sz="2400">
                <a:latin typeface="Readex Pro"/>
                <a:ea typeface="Readex Pro"/>
                <a:cs typeface="Readex Pro"/>
                <a:sym typeface="Readex Pro"/>
              </a:defRPr>
            </a:lvl2pPr>
            <a:lvl3pPr marL="1371600" lvl="2" indent="-228600" algn="just">
              <a:lnSpc>
                <a:spcPct val="100000"/>
              </a:lnSpc>
              <a:spcBef>
                <a:spcPts val="500"/>
              </a:spcBef>
              <a:spcAft>
                <a:spcPts val="0"/>
              </a:spcAft>
              <a:buClr>
                <a:schemeClr val="dk1"/>
              </a:buClr>
              <a:buSzPts val="2000"/>
              <a:buNone/>
              <a:defRPr sz="2000">
                <a:latin typeface="Readex Pro"/>
                <a:ea typeface="Readex Pro"/>
                <a:cs typeface="Readex Pro"/>
                <a:sym typeface="Readex Pro"/>
              </a:defRPr>
            </a:lvl3pPr>
            <a:lvl4pPr marL="1828800" lvl="3"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4pPr>
            <a:lvl5pPr marL="2286000" lvl="4" indent="-228600" algn="just">
              <a:lnSpc>
                <a:spcPct val="100000"/>
              </a:lnSpc>
              <a:spcBef>
                <a:spcPts val="500"/>
              </a:spcBef>
              <a:spcAft>
                <a:spcPts val="0"/>
              </a:spcAft>
              <a:buClr>
                <a:schemeClr val="dk1"/>
              </a:buClr>
              <a:buSzPts val="1800"/>
              <a:buNone/>
              <a:defRPr sz="180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49" name="Google Shape;49;p16"/>
          <p:cNvPicPr preferRelativeResize="0"/>
          <p:nvPr/>
        </p:nvPicPr>
        <p:blipFill rotWithShape="1">
          <a:blip r:embed="rId2">
            <a:alphaModFix amt="85000"/>
          </a:blip>
          <a:srcRect/>
          <a:stretch>
            <a:fillRect/>
          </a:stretch>
        </p:blipFill>
        <p:spPr>
          <a:xfrm>
            <a:off x="4369124" y="1727802"/>
            <a:ext cx="3453753" cy="3402396"/>
          </a:xfrm>
          <a:prstGeom prst="rect">
            <a:avLst/>
          </a:prstGeom>
          <a:noFill/>
          <a:ln>
            <a:noFill/>
          </a:ln>
        </p:spPr>
      </p:pic>
      <p:pic>
        <p:nvPicPr>
          <p:cNvPr id="50" name="Google Shape;50;p16"/>
          <p:cNvPicPr preferRelativeResize="0"/>
          <p:nvPr/>
        </p:nvPicPr>
        <p:blipFill rotWithShape="1">
          <a:blip r:embed="rId3"/>
          <a:srcRect/>
          <a:stretch>
            <a:fillRect/>
          </a:stretch>
        </p:blipFill>
        <p:spPr>
          <a:xfrm>
            <a:off x="478656" y="656757"/>
            <a:ext cx="292100" cy="292100"/>
          </a:xfrm>
          <a:prstGeom prst="rect">
            <a:avLst/>
          </a:prstGeom>
          <a:noFill/>
          <a:ln>
            <a:noFill/>
          </a:ln>
        </p:spPr>
      </p:pic>
      <p:pic>
        <p:nvPicPr>
          <p:cNvPr id="51" name="Google Shape;51;p16"/>
          <p:cNvPicPr preferRelativeResize="0"/>
          <p:nvPr/>
        </p:nvPicPr>
        <p:blipFill rotWithShape="1">
          <a:blip r:embed="rId4"/>
          <a:srcRect/>
          <a:stretch>
            <a:fillRect/>
          </a:stretch>
        </p:blipFill>
        <p:spPr>
          <a:xfrm>
            <a:off x="11987783" y="93587"/>
            <a:ext cx="107165" cy="107007"/>
          </a:xfrm>
          <a:prstGeom prst="rect">
            <a:avLst/>
          </a:prstGeom>
          <a:noFill/>
          <a:ln>
            <a:noFill/>
          </a:ln>
        </p:spPr>
      </p:pic>
      <p:sp>
        <p:nvSpPr>
          <p:cNvPr id="52" name="Google Shape;52;p16"/>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3" name="Google Shape;53;p16"/>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16"/>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55" name="Google Shape;55;p16"/>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56" name="Google Shape;56;p16"/>
          <p:cNvGrpSpPr/>
          <p:nvPr/>
        </p:nvGrpSpPr>
        <p:grpSpPr>
          <a:xfrm>
            <a:off x="817685" y="6410864"/>
            <a:ext cx="2760487" cy="403790"/>
            <a:chOff x="741485" y="6410864"/>
            <a:chExt cx="2760487" cy="403790"/>
          </a:xfrm>
        </p:grpSpPr>
        <p:sp>
          <p:nvSpPr>
            <p:cNvPr id="57" name="Google Shape;57;p16"/>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58" name="Google Shape;58;p16"/>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59" name="Google Shape;59;p16"/>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0" name="Google Shape;60;p16"/>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61" name="Google Shape;61;p16"/>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Blue Background">
  <p:cSld name="Title Blue Background">
    <p:bg>
      <p:bgPr>
        <a:solidFill>
          <a:srgbClr val="00B0F0"/>
        </a:solidFill>
        <a:effectLst/>
      </p:bgPr>
    </p:bg>
    <p:spTree>
      <p:nvGrpSpPr>
        <p:cNvPr id="63" name="Shape 63"/>
        <p:cNvGrpSpPr/>
        <p:nvPr/>
      </p:nvGrpSpPr>
      <p:grpSpPr>
        <a:xfrm>
          <a:off x="0" y="0"/>
          <a:ext cx="0" cy="0"/>
          <a:chOff x="0" y="0"/>
          <a:chExt cx="0" cy="0"/>
        </a:xfrm>
      </p:grpSpPr>
      <p:sp>
        <p:nvSpPr>
          <p:cNvPr id="64" name="Google Shape;64;p23"/>
          <p:cNvSpPr txBox="1"/>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000"/>
              <a:buFont typeface="K2D" panose="00000500000000000000"/>
              <a:buNone/>
              <a:defRPr sz="4000"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
          <p:cNvSpPr txBox="1"/>
          <p:nvPr>
            <p:ph type="subTitle" idx="1"/>
          </p:nvPr>
        </p:nvSpPr>
        <p:spPr>
          <a:xfrm>
            <a:off x="1443566" y="3428999"/>
            <a:ext cx="10029565" cy="7964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3200"/>
              <a:buNone/>
              <a:defRPr sz="3200">
                <a:solidFill>
                  <a:schemeClr val="lt1"/>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66" name="Google Shape;66;p23"/>
          <p:cNvPicPr preferRelativeResize="0"/>
          <p:nvPr/>
        </p:nvPicPr>
        <p:blipFill rotWithShape="1">
          <a:blip r:embed="rId2"/>
          <a:srcRect/>
          <a:stretch>
            <a:fillRect/>
          </a:stretch>
        </p:blipFill>
        <p:spPr>
          <a:xfrm>
            <a:off x="999066" y="2914650"/>
            <a:ext cx="364657" cy="364657"/>
          </a:xfrm>
          <a:prstGeom prst="rect">
            <a:avLst/>
          </a:prstGeom>
          <a:noFill/>
          <a:ln>
            <a:noFill/>
          </a:ln>
        </p:spPr>
      </p:pic>
      <p:grpSp>
        <p:nvGrpSpPr>
          <p:cNvPr id="67" name="Google Shape;67;p23"/>
          <p:cNvGrpSpPr/>
          <p:nvPr/>
        </p:nvGrpSpPr>
        <p:grpSpPr>
          <a:xfrm rot="5400000" flipH="1">
            <a:off x="11994349" y="89858"/>
            <a:ext cx="108319" cy="107166"/>
            <a:chOff x="9886950" y="442913"/>
            <a:chExt cx="216694" cy="214386"/>
          </a:xfrm>
        </p:grpSpPr>
        <p:sp>
          <p:nvSpPr>
            <p:cNvPr id="68" name="Google Shape;68;p23"/>
            <p:cNvSpPr/>
            <p:nvPr/>
          </p:nvSpPr>
          <p:spPr>
            <a:xfrm>
              <a:off x="9886950" y="442913"/>
              <a:ext cx="97631" cy="97631"/>
            </a:xfrm>
            <a:prstGeom prst="roundRect">
              <a:avLst>
                <a:gd name="adj" fmla="val 16667"/>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9" name="Google Shape;69;p23"/>
            <p:cNvSpPr/>
            <p:nvPr/>
          </p:nvSpPr>
          <p:spPr>
            <a:xfrm>
              <a:off x="10006013" y="559668"/>
              <a:ext cx="97631" cy="97631"/>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0" name="Google Shape;70;p23"/>
            <p:cNvSpPr/>
            <p:nvPr/>
          </p:nvSpPr>
          <p:spPr>
            <a:xfrm>
              <a:off x="10006013" y="442913"/>
              <a:ext cx="97631" cy="97631"/>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71" name="Google Shape;71;p23"/>
          <p:cNvPicPr preferRelativeResize="0"/>
          <p:nvPr/>
        </p:nvPicPr>
        <p:blipFill rotWithShape="1">
          <a:blip r:embed="rId3"/>
          <a:srcRect/>
          <a:stretch>
            <a:fillRect/>
          </a:stretch>
        </p:blipFill>
        <p:spPr>
          <a:xfrm>
            <a:off x="2599612" y="6488270"/>
            <a:ext cx="9336024" cy="118110"/>
          </a:xfrm>
          <a:prstGeom prst="rect">
            <a:avLst/>
          </a:prstGeom>
          <a:noFill/>
          <a:ln>
            <a:noFill/>
          </a:ln>
        </p:spPr>
      </p:pic>
      <p:sp>
        <p:nvSpPr>
          <p:cNvPr id="72" name="Google Shape;72;p23"/>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73" name="Google Shape;73;p23"/>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23"/>
          <p:cNvSpPr/>
          <p:nvPr/>
        </p:nvSpPr>
        <p:spPr>
          <a:xfrm>
            <a:off x="11577955" y="6548263"/>
            <a:ext cx="340536" cy="170378"/>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75" name="Google Shape;75;p23"/>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76" name="Google Shape;76;p23"/>
          <p:cNvGrpSpPr/>
          <p:nvPr/>
        </p:nvGrpSpPr>
        <p:grpSpPr>
          <a:xfrm>
            <a:off x="817685" y="6410864"/>
            <a:ext cx="2760487" cy="403790"/>
            <a:chOff x="741485" y="6410864"/>
            <a:chExt cx="2760487" cy="403790"/>
          </a:xfrm>
        </p:grpSpPr>
        <p:sp>
          <p:nvSpPr>
            <p:cNvPr id="77" name="Google Shape;77;p23"/>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800"/>
                <a:buFont typeface="Readex Pro"/>
                <a:buNone/>
              </a:pPr>
              <a:r>
                <a:rPr lang="en-US" sz="800" b="0" i="0" u="none" strike="noStrike" cap="none">
                  <a:solidFill>
                    <a:schemeClr val="lt1"/>
                  </a:solidFill>
                  <a:latin typeface="Readex Pro"/>
                  <a:ea typeface="Readex Pro"/>
                  <a:cs typeface="Readex Pro"/>
                  <a:sym typeface="Readex Pro"/>
                </a:rPr>
                <a:t>Cộng đồng – Toàn diện – Ưu việt</a:t>
              </a:r>
              <a:endParaRPr sz="800" b="0" i="0" u="none" strike="noStrike" cap="none">
                <a:solidFill>
                  <a:schemeClr val="lt1"/>
                </a:solidFill>
                <a:latin typeface="Readex Pro"/>
                <a:ea typeface="Readex Pro"/>
                <a:cs typeface="Readex Pro"/>
                <a:sym typeface="Readex Pro"/>
              </a:endParaRPr>
            </a:p>
          </p:txBody>
        </p:sp>
        <p:sp>
          <p:nvSpPr>
            <p:cNvPr id="78" name="Google Shape;78;p23"/>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sp>
        <p:nvSpPr>
          <p:cNvPr id="79" name="Google Shape;79;p23"/>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23"/>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chemeClr val="lt1"/>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
                                            <p:txEl>
                                              <p:pRg st="0" end="0"/>
                                            </p:txEl>
                                          </p:spTgt>
                                        </p:tgtEl>
                                        <p:attrNameLst>
                                          <p:attrName>style.visibility</p:attrName>
                                        </p:attrNameLst>
                                      </p:cBhvr>
                                      <p:to>
                                        <p:strVal val="visible"/>
                                      </p:to>
                                    </p:set>
                                    <p:animEffect transition="in" filter="fade">
                                      <p:cBhvr>
                                        <p:cTn id="11" dur="500"/>
                                        <p:tgtEl>
                                          <p:spTgt spid="6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5">
                                            <p:txEl>
                                              <p:pRg st="1" end="1"/>
                                            </p:txEl>
                                          </p:spTgt>
                                        </p:tgtEl>
                                        <p:attrNameLst>
                                          <p:attrName>style.visibility</p:attrName>
                                        </p:attrNameLst>
                                      </p:cBhvr>
                                      <p:to>
                                        <p:strVal val="visible"/>
                                      </p:to>
                                    </p:set>
                                    <p:animEffect transition="in" filter="fade">
                                      <p:cBhvr>
                                        <p:cTn id="15" dur="500"/>
                                        <p:tgtEl>
                                          <p:spTgt spid="6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5">
                                            <p:txEl>
                                              <p:pRg st="2" end="2"/>
                                            </p:txEl>
                                          </p:spTgt>
                                        </p:tgtEl>
                                        <p:attrNameLst>
                                          <p:attrName>style.visibility</p:attrName>
                                        </p:attrNameLst>
                                      </p:cBhvr>
                                      <p:to>
                                        <p:strVal val="visible"/>
                                      </p:to>
                                    </p:set>
                                    <p:animEffect transition="in" filter="fade">
                                      <p:cBhvr>
                                        <p:cTn id="19" dur="500"/>
                                        <p:tgtEl>
                                          <p:spTgt spid="6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5">
                                            <p:txEl>
                                              <p:pRg st="3" end="3"/>
                                            </p:txEl>
                                          </p:spTgt>
                                        </p:tgtEl>
                                        <p:attrNameLst>
                                          <p:attrName>style.visibility</p:attrName>
                                        </p:attrNameLst>
                                      </p:cBhvr>
                                      <p:to>
                                        <p:strVal val="visible"/>
                                      </p:to>
                                    </p:set>
                                    <p:animEffect transition="in" filter="fade">
                                      <p:cBhvr>
                                        <p:cTn id="23" dur="500"/>
                                        <p:tgtEl>
                                          <p:spTgt spid="6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5">
                                            <p:txEl>
                                              <p:pRg st="4" end="4"/>
                                            </p:txEl>
                                          </p:spTgt>
                                        </p:tgtEl>
                                        <p:attrNameLst>
                                          <p:attrName>style.visibility</p:attrName>
                                        </p:attrNameLst>
                                      </p:cBhvr>
                                      <p:to>
                                        <p:strVal val="visible"/>
                                      </p:to>
                                    </p:set>
                                    <p:animEffect transition="in" filter="fade">
                                      <p:cBhvr>
                                        <p:cTn id="27" dur="500"/>
                                        <p:tgtEl>
                                          <p:spTgt spid="6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5">
                                            <p:txEl>
                                              <p:pRg st="5" end="5"/>
                                            </p:txEl>
                                          </p:spTgt>
                                        </p:tgtEl>
                                        <p:attrNameLst>
                                          <p:attrName>style.visibility</p:attrName>
                                        </p:attrNameLst>
                                      </p:cBhvr>
                                      <p:to>
                                        <p:strVal val="visible"/>
                                      </p:to>
                                    </p:set>
                                    <p:animEffect transition="in" filter="fade">
                                      <p:cBhvr>
                                        <p:cTn id="31" dur="500"/>
                                        <p:tgtEl>
                                          <p:spTgt spid="6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5">
                                            <p:txEl>
                                              <p:pRg st="6" end="6"/>
                                            </p:txEl>
                                          </p:spTgt>
                                        </p:tgtEl>
                                        <p:attrNameLst>
                                          <p:attrName>style.visibility</p:attrName>
                                        </p:attrNameLst>
                                      </p:cBhvr>
                                      <p:to>
                                        <p:strVal val="visible"/>
                                      </p:to>
                                    </p:set>
                                    <p:animEffect transition="in" filter="fade">
                                      <p:cBhvr>
                                        <p:cTn id="35" dur="500"/>
                                        <p:tgtEl>
                                          <p:spTgt spid="6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5">
                                            <p:txEl>
                                              <p:pRg st="7" end="7"/>
                                            </p:txEl>
                                          </p:spTgt>
                                        </p:tgtEl>
                                        <p:attrNameLst>
                                          <p:attrName>style.visibility</p:attrName>
                                        </p:attrNameLst>
                                      </p:cBhvr>
                                      <p:to>
                                        <p:strVal val="visible"/>
                                      </p:to>
                                    </p:set>
                                    <p:animEffect transition="in" filter="fade">
                                      <p:cBhvr>
                                        <p:cTn id="39" dur="500"/>
                                        <p:tgtEl>
                                          <p:spTgt spid="6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5">
                                            <p:txEl>
                                              <p:pRg st="8" end="8"/>
                                            </p:txEl>
                                          </p:spTgt>
                                        </p:tgtEl>
                                        <p:attrNameLst>
                                          <p:attrName>style.visibility</p:attrName>
                                        </p:attrNameLst>
                                      </p:cBhvr>
                                      <p:to>
                                        <p:strVal val="visible"/>
                                      </p:to>
                                    </p:set>
                                    <p:animEffect transition="in" filter="fade">
                                      <p:cBhvr>
                                        <p:cTn id="43" dur="500"/>
                                        <p:tgtEl>
                                          <p:spTgt spid="6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hite Pure">
  <p:cSld name="Title White Pure">
    <p:spTree>
      <p:nvGrpSpPr>
        <p:cNvPr id="82" name="Shape 82"/>
        <p:cNvGrpSpPr/>
        <p:nvPr/>
      </p:nvGrpSpPr>
      <p:grpSpPr>
        <a:xfrm>
          <a:off x="0" y="0"/>
          <a:ext cx="0" cy="0"/>
          <a:chOff x="0" y="0"/>
          <a:chExt cx="0" cy="0"/>
        </a:xfrm>
      </p:grpSpPr>
      <p:sp>
        <p:nvSpPr>
          <p:cNvPr id="83" name="Google Shape;83;p15"/>
          <p:cNvSpPr txBox="1"/>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F5CA9"/>
              </a:buClr>
              <a:buSzPts val="4000"/>
              <a:buFont typeface="K2D" panose="00000500000000000000"/>
              <a:buNone/>
              <a:defRPr sz="4000" b="1">
                <a:solidFill>
                  <a:srgbClr val="1F5CA9"/>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5"/>
          <p:cNvSpPr txBox="1"/>
          <p:nvPr>
            <p:ph type="subTitle" idx="1"/>
          </p:nvPr>
        </p:nvSpPr>
        <p:spPr>
          <a:xfrm>
            <a:off x="1443566" y="3428999"/>
            <a:ext cx="10029565" cy="79649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0AFEF"/>
              </a:buClr>
              <a:buSzPts val="3200"/>
              <a:buNone/>
              <a:defRPr sz="3200">
                <a:solidFill>
                  <a:srgbClr val="00AFEF"/>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85" name="Google Shape;85;p15"/>
          <p:cNvPicPr preferRelativeResize="0"/>
          <p:nvPr/>
        </p:nvPicPr>
        <p:blipFill rotWithShape="1">
          <a:blip r:embed="rId2"/>
          <a:srcRect/>
          <a:stretch>
            <a:fillRect/>
          </a:stretch>
        </p:blipFill>
        <p:spPr>
          <a:xfrm>
            <a:off x="1151466" y="2942152"/>
            <a:ext cx="292100" cy="292100"/>
          </a:xfrm>
          <a:prstGeom prst="rect">
            <a:avLst/>
          </a:prstGeom>
          <a:noFill/>
          <a:ln>
            <a:noFill/>
          </a:ln>
        </p:spPr>
      </p:pic>
      <p:pic>
        <p:nvPicPr>
          <p:cNvPr id="86" name="Google Shape;86;p15"/>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87" name="Google Shape;87;p15"/>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88" name="Google Shape;88;p15"/>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5"/>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90" name="Google Shape;90;p15"/>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91" name="Google Shape;91;p15"/>
          <p:cNvGrpSpPr/>
          <p:nvPr/>
        </p:nvGrpSpPr>
        <p:grpSpPr>
          <a:xfrm>
            <a:off x="817685" y="6410864"/>
            <a:ext cx="2760487" cy="403790"/>
            <a:chOff x="741485" y="6410864"/>
            <a:chExt cx="2760487" cy="403790"/>
          </a:xfrm>
        </p:grpSpPr>
        <p:sp>
          <p:nvSpPr>
            <p:cNvPr id="92" name="Google Shape;92;p15"/>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93" name="Google Shape;93;p15"/>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94" name="Google Shape;94;p15"/>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95" name="Google Shape;95;p15"/>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96" name="Google Shape;96;p15"/>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5"/>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
                                            <p:txEl>
                                              <p:pRg st="0" end="0"/>
                                            </p:txEl>
                                          </p:spTgt>
                                        </p:tgtEl>
                                        <p:attrNameLst>
                                          <p:attrName>style.visibility</p:attrName>
                                        </p:attrNameLst>
                                      </p:cBhvr>
                                      <p:to>
                                        <p:strVal val="visible"/>
                                      </p:to>
                                    </p:set>
                                    <p:animEffect transition="in" filter="fade">
                                      <p:cBhvr>
                                        <p:cTn id="11" dur="500"/>
                                        <p:tgtEl>
                                          <p:spTgt spid="8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4">
                                            <p:txEl>
                                              <p:pRg st="1" end="1"/>
                                            </p:txEl>
                                          </p:spTgt>
                                        </p:tgtEl>
                                        <p:attrNameLst>
                                          <p:attrName>style.visibility</p:attrName>
                                        </p:attrNameLst>
                                      </p:cBhvr>
                                      <p:to>
                                        <p:strVal val="visible"/>
                                      </p:to>
                                    </p:set>
                                    <p:animEffect transition="in" filter="fade">
                                      <p:cBhvr>
                                        <p:cTn id="15" dur="500"/>
                                        <p:tgtEl>
                                          <p:spTgt spid="84">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4">
                                            <p:txEl>
                                              <p:pRg st="2" end="2"/>
                                            </p:txEl>
                                          </p:spTgt>
                                        </p:tgtEl>
                                        <p:attrNameLst>
                                          <p:attrName>style.visibility</p:attrName>
                                        </p:attrNameLst>
                                      </p:cBhvr>
                                      <p:to>
                                        <p:strVal val="visible"/>
                                      </p:to>
                                    </p:set>
                                    <p:animEffect transition="in" filter="fade">
                                      <p:cBhvr>
                                        <p:cTn id="19" dur="500"/>
                                        <p:tgtEl>
                                          <p:spTgt spid="84">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4">
                                            <p:txEl>
                                              <p:pRg st="3" end="3"/>
                                            </p:txEl>
                                          </p:spTgt>
                                        </p:tgtEl>
                                        <p:attrNameLst>
                                          <p:attrName>style.visibility</p:attrName>
                                        </p:attrNameLst>
                                      </p:cBhvr>
                                      <p:to>
                                        <p:strVal val="visible"/>
                                      </p:to>
                                    </p:set>
                                    <p:animEffect transition="in" filter="fade">
                                      <p:cBhvr>
                                        <p:cTn id="23" dur="500"/>
                                        <p:tgtEl>
                                          <p:spTgt spid="84">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4">
                                            <p:txEl>
                                              <p:pRg st="4" end="4"/>
                                            </p:txEl>
                                          </p:spTgt>
                                        </p:tgtEl>
                                        <p:attrNameLst>
                                          <p:attrName>style.visibility</p:attrName>
                                        </p:attrNameLst>
                                      </p:cBhvr>
                                      <p:to>
                                        <p:strVal val="visible"/>
                                      </p:to>
                                    </p:set>
                                    <p:animEffect transition="in" filter="fade">
                                      <p:cBhvr>
                                        <p:cTn id="27" dur="500"/>
                                        <p:tgtEl>
                                          <p:spTgt spid="84">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4">
                                            <p:txEl>
                                              <p:pRg st="5" end="5"/>
                                            </p:txEl>
                                          </p:spTgt>
                                        </p:tgtEl>
                                        <p:attrNameLst>
                                          <p:attrName>style.visibility</p:attrName>
                                        </p:attrNameLst>
                                      </p:cBhvr>
                                      <p:to>
                                        <p:strVal val="visible"/>
                                      </p:to>
                                    </p:set>
                                    <p:animEffect transition="in" filter="fade">
                                      <p:cBhvr>
                                        <p:cTn id="31" dur="500"/>
                                        <p:tgtEl>
                                          <p:spTgt spid="84">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4">
                                            <p:txEl>
                                              <p:pRg st="6" end="6"/>
                                            </p:txEl>
                                          </p:spTgt>
                                        </p:tgtEl>
                                        <p:attrNameLst>
                                          <p:attrName>style.visibility</p:attrName>
                                        </p:attrNameLst>
                                      </p:cBhvr>
                                      <p:to>
                                        <p:strVal val="visible"/>
                                      </p:to>
                                    </p:set>
                                    <p:animEffect transition="in" filter="fade">
                                      <p:cBhvr>
                                        <p:cTn id="35" dur="500"/>
                                        <p:tgtEl>
                                          <p:spTgt spid="84">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4">
                                            <p:txEl>
                                              <p:pRg st="7" end="7"/>
                                            </p:txEl>
                                          </p:spTgt>
                                        </p:tgtEl>
                                        <p:attrNameLst>
                                          <p:attrName>style.visibility</p:attrName>
                                        </p:attrNameLst>
                                      </p:cBhvr>
                                      <p:to>
                                        <p:strVal val="visible"/>
                                      </p:to>
                                    </p:set>
                                    <p:animEffect transition="in" filter="fade">
                                      <p:cBhvr>
                                        <p:cTn id="39" dur="500"/>
                                        <p:tgtEl>
                                          <p:spTgt spid="84">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84">
                                            <p:txEl>
                                              <p:pRg st="8" end="8"/>
                                            </p:txEl>
                                          </p:spTgt>
                                        </p:tgtEl>
                                        <p:attrNameLst>
                                          <p:attrName>style.visibility</p:attrName>
                                        </p:attrNameLst>
                                      </p:cBhvr>
                                      <p:to>
                                        <p:strVal val="visible"/>
                                      </p:to>
                                    </p:set>
                                    <p:animEffect transition="in" filter="fade">
                                      <p:cBhvr>
                                        <p:cTn id="43" dur="500"/>
                                        <p:tgtEl>
                                          <p:spTgt spid="84">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Left - Placeholder Right">
  <p:cSld name="Title Left - Placeholder Right">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2">
            <a:alphaModFix amt="85000"/>
          </a:blip>
          <a:srcRect/>
          <a:stretch>
            <a:fillRect/>
          </a:stretch>
        </p:blipFill>
        <p:spPr>
          <a:xfrm>
            <a:off x="4369124" y="1727802"/>
            <a:ext cx="3453753" cy="3402396"/>
          </a:xfrm>
          <a:prstGeom prst="rect">
            <a:avLst/>
          </a:prstGeom>
          <a:noFill/>
          <a:ln>
            <a:noFill/>
          </a:ln>
        </p:spPr>
      </p:pic>
      <p:sp>
        <p:nvSpPr>
          <p:cNvPr id="100" name="Google Shape;100;p17"/>
          <p:cNvSpPr txBox="1"/>
          <p:nvPr>
            <p:ph type="ctrTitle"/>
          </p:nvPr>
        </p:nvSpPr>
        <p:spPr>
          <a:xfrm>
            <a:off x="514350" y="1125114"/>
            <a:ext cx="446722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7"/>
          <p:cNvSpPr txBox="1"/>
          <p:nvPr>
            <p:ph type="subTitle" idx="1"/>
          </p:nvPr>
        </p:nvSpPr>
        <p:spPr>
          <a:xfrm>
            <a:off x="514348" y="2885650"/>
            <a:ext cx="4467229" cy="2244548"/>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2" name="Google Shape;102;p17"/>
          <p:cNvSpPr txBox="1"/>
          <p:nvPr>
            <p:ph type="body" idx="2"/>
          </p:nvPr>
        </p:nvSpPr>
        <p:spPr>
          <a:xfrm>
            <a:off x="5667375" y="1125114"/>
            <a:ext cx="5381626" cy="39528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0" i="0">
                <a:latin typeface="Readex Pro"/>
                <a:ea typeface="Readex Pro"/>
                <a:cs typeface="Readex Pro"/>
                <a:sym typeface="Readex Pro"/>
              </a:defRPr>
            </a:lvl1pPr>
            <a:lvl2pPr marL="914400" lvl="1" indent="-228600" algn="l">
              <a:lnSpc>
                <a:spcPct val="90000"/>
              </a:lnSpc>
              <a:spcBef>
                <a:spcPts val="500"/>
              </a:spcBef>
              <a:spcAft>
                <a:spcPts val="0"/>
              </a:spcAft>
              <a:buClr>
                <a:schemeClr val="dk1"/>
              </a:buClr>
              <a:buSzPts val="2000"/>
              <a:buNone/>
              <a:defRPr sz="2000" b="0" i="0">
                <a:latin typeface="Readex Pro"/>
                <a:ea typeface="Readex Pro"/>
                <a:cs typeface="Readex Pro"/>
                <a:sym typeface="Readex Pro"/>
              </a:defRPr>
            </a:lvl2pPr>
            <a:lvl3pPr marL="1371600" lvl="2" indent="-228600" algn="l">
              <a:lnSpc>
                <a:spcPct val="90000"/>
              </a:lnSpc>
              <a:spcBef>
                <a:spcPts val="500"/>
              </a:spcBef>
              <a:spcAft>
                <a:spcPts val="0"/>
              </a:spcAft>
              <a:buClr>
                <a:schemeClr val="dk1"/>
              </a:buClr>
              <a:buSzPts val="1800"/>
              <a:buNone/>
              <a:defRPr sz="1800" b="0" i="0">
                <a:latin typeface="Readex Pro"/>
                <a:ea typeface="Readex Pro"/>
                <a:cs typeface="Readex Pro"/>
                <a:sym typeface="Readex Pro"/>
              </a:defRPr>
            </a:lvl3pPr>
            <a:lvl4pPr marL="1828800" lvl="3"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4pPr>
            <a:lvl5pPr marL="2286000" lvl="4" indent="-228600" algn="l">
              <a:lnSpc>
                <a:spcPct val="90000"/>
              </a:lnSpc>
              <a:spcBef>
                <a:spcPts val="500"/>
              </a:spcBef>
              <a:spcAft>
                <a:spcPts val="0"/>
              </a:spcAft>
              <a:buClr>
                <a:schemeClr val="dk1"/>
              </a:buClr>
              <a:buSzPts val="1600"/>
              <a:buNone/>
              <a:defRPr sz="1600" b="0" i="0">
                <a:latin typeface="Readex Pro"/>
                <a:ea typeface="Readex Pro"/>
                <a:cs typeface="Readex Pro"/>
                <a:sym typeface="Readex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103" name="Google Shape;103;p17"/>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104" name="Google Shape;104;p17"/>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05" name="Google Shape;105;p17"/>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17"/>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07" name="Google Shape;107;p17"/>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08" name="Google Shape;108;p17"/>
          <p:cNvGrpSpPr/>
          <p:nvPr/>
        </p:nvGrpSpPr>
        <p:grpSpPr>
          <a:xfrm>
            <a:off x="817685" y="6410864"/>
            <a:ext cx="2760487" cy="403790"/>
            <a:chOff x="741485" y="6410864"/>
            <a:chExt cx="2760487" cy="403790"/>
          </a:xfrm>
        </p:grpSpPr>
        <p:sp>
          <p:nvSpPr>
            <p:cNvPr id="109" name="Google Shape;109;p17"/>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10" name="Google Shape;110;p17"/>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111" name="Google Shape;111;p17"/>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2" name="Google Shape;112;p17"/>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113" name="Google Shape;113;p17"/>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7"/>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1">
                                            <p:txEl>
                                              <p:pRg st="0" end="0"/>
                                            </p:txEl>
                                          </p:spTgt>
                                        </p:tgtEl>
                                        <p:attrNameLst>
                                          <p:attrName>style.visibility</p:attrName>
                                        </p:attrNameLst>
                                      </p:cBhvr>
                                      <p:to>
                                        <p:strVal val="visible"/>
                                      </p:to>
                                    </p:set>
                                    <p:animEffect transition="in" filter="fade">
                                      <p:cBhvr>
                                        <p:cTn id="11" dur="500"/>
                                        <p:tgtEl>
                                          <p:spTgt spid="101">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1">
                                            <p:txEl>
                                              <p:pRg st="1" end="1"/>
                                            </p:txEl>
                                          </p:spTgt>
                                        </p:tgtEl>
                                        <p:attrNameLst>
                                          <p:attrName>style.visibility</p:attrName>
                                        </p:attrNameLst>
                                      </p:cBhvr>
                                      <p:to>
                                        <p:strVal val="visible"/>
                                      </p:to>
                                    </p:set>
                                    <p:animEffect transition="in" filter="fade">
                                      <p:cBhvr>
                                        <p:cTn id="15" dur="500"/>
                                        <p:tgtEl>
                                          <p:spTgt spid="101">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1">
                                            <p:txEl>
                                              <p:pRg st="2" end="2"/>
                                            </p:txEl>
                                          </p:spTgt>
                                        </p:tgtEl>
                                        <p:attrNameLst>
                                          <p:attrName>style.visibility</p:attrName>
                                        </p:attrNameLst>
                                      </p:cBhvr>
                                      <p:to>
                                        <p:strVal val="visible"/>
                                      </p:to>
                                    </p:set>
                                    <p:animEffect transition="in" filter="fade">
                                      <p:cBhvr>
                                        <p:cTn id="19" dur="500"/>
                                        <p:tgtEl>
                                          <p:spTgt spid="101">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1">
                                            <p:txEl>
                                              <p:pRg st="3" end="3"/>
                                            </p:txEl>
                                          </p:spTgt>
                                        </p:tgtEl>
                                        <p:attrNameLst>
                                          <p:attrName>style.visibility</p:attrName>
                                        </p:attrNameLst>
                                      </p:cBhvr>
                                      <p:to>
                                        <p:strVal val="visible"/>
                                      </p:to>
                                    </p:set>
                                    <p:animEffect transition="in" filter="fade">
                                      <p:cBhvr>
                                        <p:cTn id="23" dur="500"/>
                                        <p:tgtEl>
                                          <p:spTgt spid="101">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1">
                                            <p:txEl>
                                              <p:pRg st="4" end="4"/>
                                            </p:txEl>
                                          </p:spTgt>
                                        </p:tgtEl>
                                        <p:attrNameLst>
                                          <p:attrName>style.visibility</p:attrName>
                                        </p:attrNameLst>
                                      </p:cBhvr>
                                      <p:to>
                                        <p:strVal val="visible"/>
                                      </p:to>
                                    </p:set>
                                    <p:animEffect transition="in" filter="fade">
                                      <p:cBhvr>
                                        <p:cTn id="27" dur="500"/>
                                        <p:tgtEl>
                                          <p:spTgt spid="101">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1">
                                            <p:txEl>
                                              <p:pRg st="5" end="5"/>
                                            </p:txEl>
                                          </p:spTgt>
                                        </p:tgtEl>
                                        <p:attrNameLst>
                                          <p:attrName>style.visibility</p:attrName>
                                        </p:attrNameLst>
                                      </p:cBhvr>
                                      <p:to>
                                        <p:strVal val="visible"/>
                                      </p:to>
                                    </p:set>
                                    <p:animEffect transition="in" filter="fade">
                                      <p:cBhvr>
                                        <p:cTn id="31" dur="500"/>
                                        <p:tgtEl>
                                          <p:spTgt spid="101">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1">
                                            <p:txEl>
                                              <p:pRg st="6" end="6"/>
                                            </p:txEl>
                                          </p:spTgt>
                                        </p:tgtEl>
                                        <p:attrNameLst>
                                          <p:attrName>style.visibility</p:attrName>
                                        </p:attrNameLst>
                                      </p:cBhvr>
                                      <p:to>
                                        <p:strVal val="visible"/>
                                      </p:to>
                                    </p:set>
                                    <p:animEffect transition="in" filter="fade">
                                      <p:cBhvr>
                                        <p:cTn id="35" dur="500"/>
                                        <p:tgtEl>
                                          <p:spTgt spid="101">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1">
                                            <p:txEl>
                                              <p:pRg st="7" end="7"/>
                                            </p:txEl>
                                          </p:spTgt>
                                        </p:tgtEl>
                                        <p:attrNameLst>
                                          <p:attrName>style.visibility</p:attrName>
                                        </p:attrNameLst>
                                      </p:cBhvr>
                                      <p:to>
                                        <p:strVal val="visible"/>
                                      </p:to>
                                    </p:set>
                                    <p:animEffect transition="in" filter="fade">
                                      <p:cBhvr>
                                        <p:cTn id="39" dur="500"/>
                                        <p:tgtEl>
                                          <p:spTgt spid="101">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01">
                                            <p:txEl>
                                              <p:pRg st="8" end="8"/>
                                            </p:txEl>
                                          </p:spTgt>
                                        </p:tgtEl>
                                        <p:attrNameLst>
                                          <p:attrName>style.visibility</p:attrName>
                                        </p:attrNameLst>
                                      </p:cBhvr>
                                      <p:to>
                                        <p:strVal val="visible"/>
                                      </p:to>
                                    </p:set>
                                    <p:animEffect transition="in" filter="fade">
                                      <p:cBhvr>
                                        <p:cTn id="43" dur="500"/>
                                        <p:tgtEl>
                                          <p:spTgt spid="101">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Picture Left">
  <p:cSld name="1_Picture Left">
    <p:spTree>
      <p:nvGrpSpPr>
        <p:cNvPr id="115" name="Shape 115"/>
        <p:cNvGrpSpPr/>
        <p:nvPr/>
      </p:nvGrpSpPr>
      <p:grpSpPr>
        <a:xfrm>
          <a:off x="0" y="0"/>
          <a:ext cx="0" cy="0"/>
          <a:chOff x="0" y="0"/>
          <a:chExt cx="0" cy="0"/>
        </a:xfrm>
      </p:grpSpPr>
      <p:pic>
        <p:nvPicPr>
          <p:cNvPr id="116" name="Google Shape;116;p18"/>
          <p:cNvPicPr preferRelativeResize="0"/>
          <p:nvPr/>
        </p:nvPicPr>
        <p:blipFill rotWithShape="1">
          <a:blip r:embed="rId2"/>
          <a:srcRect/>
          <a:stretch>
            <a:fillRect/>
          </a:stretch>
        </p:blipFill>
        <p:spPr>
          <a:xfrm rot="2700000">
            <a:off x="781863" y="1310095"/>
            <a:ext cx="3916148" cy="3910374"/>
          </a:xfrm>
          <a:prstGeom prst="rect">
            <a:avLst/>
          </a:prstGeom>
          <a:noFill/>
          <a:ln>
            <a:noFill/>
          </a:ln>
        </p:spPr>
      </p:pic>
      <p:sp>
        <p:nvSpPr>
          <p:cNvPr id="117" name="Google Shape;117;p18"/>
          <p:cNvSpPr txBox="1"/>
          <p:nvPr>
            <p:ph type="ctrTitle"/>
          </p:nvPr>
        </p:nvSpPr>
        <p:spPr>
          <a:xfrm>
            <a:off x="5575300" y="769938"/>
            <a:ext cx="5959476"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3600"/>
              <a:buFont typeface="K2D" panose="00000500000000000000"/>
              <a:buNone/>
              <a:defRPr sz="36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8"/>
          <p:cNvSpPr txBox="1"/>
          <p:nvPr>
            <p:ph type="subTitle" idx="1"/>
          </p:nvPr>
        </p:nvSpPr>
        <p:spPr>
          <a:xfrm>
            <a:off x="5575298" y="2530474"/>
            <a:ext cx="5959480" cy="3550350"/>
          </a:xfrm>
          <a:prstGeom prst="rect">
            <a:avLst/>
          </a:prstGeom>
          <a:noFill/>
          <a:ln>
            <a:noFill/>
          </a:ln>
        </p:spPr>
        <p:txBody>
          <a:bodyPr spcFirstLastPara="1" wrap="square" lIns="91425" tIns="45700" rIns="91425" bIns="45700" anchor="t" anchorCtr="0">
            <a:noAutofit/>
          </a:bodyPr>
          <a:lstStyle>
            <a:lvl1pPr lvl="0" algn="just">
              <a:lnSpc>
                <a:spcPct val="10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19" name="Google Shape;119;p18"/>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120" name="Google Shape;120;p18"/>
          <p:cNvSpPr/>
          <p:nvPr>
            <p:ph type="pic" idx="2"/>
          </p:nvPr>
        </p:nvSpPr>
        <p:spPr>
          <a:xfrm>
            <a:off x="438976" y="127568"/>
            <a:ext cx="2971800" cy="2971800"/>
          </a:xfrm>
          <a:prstGeom prst="diamond">
            <a:avLst/>
          </a:prstGeom>
          <a:noFill/>
          <a:ln>
            <a:noFill/>
          </a:ln>
        </p:spPr>
      </p:sp>
      <p:sp>
        <p:nvSpPr>
          <p:cNvPr id="121" name="Google Shape;121;p18"/>
          <p:cNvSpPr/>
          <p:nvPr>
            <p:ph type="pic" idx="3"/>
          </p:nvPr>
        </p:nvSpPr>
        <p:spPr>
          <a:xfrm>
            <a:off x="438976" y="3365543"/>
            <a:ext cx="2971800" cy="2971800"/>
          </a:xfrm>
          <a:prstGeom prst="diamond">
            <a:avLst/>
          </a:prstGeom>
          <a:noFill/>
          <a:ln>
            <a:noFill/>
          </a:ln>
        </p:spPr>
      </p:sp>
      <p:sp>
        <p:nvSpPr>
          <p:cNvPr id="122" name="Google Shape;122;p18"/>
          <p:cNvSpPr/>
          <p:nvPr>
            <p:ph type="pic" idx="4"/>
          </p:nvPr>
        </p:nvSpPr>
        <p:spPr>
          <a:xfrm>
            <a:off x="2032811" y="1752381"/>
            <a:ext cx="2971800" cy="2971800"/>
          </a:xfrm>
          <a:prstGeom prst="diamond">
            <a:avLst/>
          </a:prstGeom>
          <a:noFill/>
          <a:ln>
            <a:noFill/>
          </a:ln>
        </p:spPr>
      </p:sp>
      <p:pic>
        <p:nvPicPr>
          <p:cNvPr id="123" name="Google Shape;123;p18"/>
          <p:cNvPicPr preferRelativeResize="0"/>
          <p:nvPr/>
        </p:nvPicPr>
        <p:blipFill rotWithShape="1">
          <a:blip r:embed="rId4"/>
          <a:srcRect/>
          <a:stretch>
            <a:fillRect/>
          </a:stretch>
        </p:blipFill>
        <p:spPr>
          <a:xfrm>
            <a:off x="102776" y="2393663"/>
            <a:ext cx="1716960" cy="1717475"/>
          </a:xfrm>
          <a:prstGeom prst="rect">
            <a:avLst/>
          </a:prstGeom>
          <a:noFill/>
          <a:ln>
            <a:noFill/>
          </a:ln>
        </p:spPr>
      </p:pic>
      <p:sp>
        <p:nvSpPr>
          <p:cNvPr id="124" name="Google Shape;124;p18"/>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25" name="Google Shape;125;p18"/>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18"/>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27" name="Google Shape;127;p18"/>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28" name="Google Shape;128;p18"/>
          <p:cNvGrpSpPr/>
          <p:nvPr/>
        </p:nvGrpSpPr>
        <p:grpSpPr>
          <a:xfrm>
            <a:off x="817685" y="6410864"/>
            <a:ext cx="2760487" cy="403790"/>
            <a:chOff x="741485" y="6410864"/>
            <a:chExt cx="2760487" cy="403790"/>
          </a:xfrm>
        </p:grpSpPr>
        <p:sp>
          <p:nvSpPr>
            <p:cNvPr id="129" name="Google Shape;129;p18"/>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30" name="Google Shape;130;p18"/>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131" name="Google Shape;131;p18"/>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2" name="Google Shape;132;p18"/>
          <p:cNvPicPr preferRelativeResize="0"/>
          <p:nvPr/>
        </p:nvPicPr>
        <p:blipFill rotWithShape="1">
          <a:blip r:embed="rId5"/>
          <a:srcRect/>
          <a:stretch>
            <a:fillRect/>
          </a:stretch>
        </p:blipFill>
        <p:spPr>
          <a:xfrm>
            <a:off x="2583391" y="6481985"/>
            <a:ext cx="9339545" cy="118261"/>
          </a:xfrm>
          <a:prstGeom prst="rect">
            <a:avLst/>
          </a:prstGeom>
          <a:noFill/>
          <a:ln>
            <a:noFill/>
          </a:ln>
        </p:spPr>
      </p:pic>
      <p:sp>
        <p:nvSpPr>
          <p:cNvPr id="133" name="Google Shape;133;p18"/>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8">
                                            <p:txEl>
                                              <p:pRg st="0" end="0"/>
                                            </p:txEl>
                                          </p:spTgt>
                                        </p:tgtEl>
                                        <p:attrNameLst>
                                          <p:attrName>style.visibility</p:attrName>
                                        </p:attrNameLst>
                                      </p:cBhvr>
                                      <p:to>
                                        <p:strVal val="visible"/>
                                      </p:to>
                                    </p:set>
                                    <p:animEffect transition="in" filter="fade">
                                      <p:cBhvr>
                                        <p:cTn id="11" dur="500"/>
                                        <p:tgtEl>
                                          <p:spTgt spid="11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8">
                                            <p:txEl>
                                              <p:pRg st="1" end="1"/>
                                            </p:txEl>
                                          </p:spTgt>
                                        </p:tgtEl>
                                        <p:attrNameLst>
                                          <p:attrName>style.visibility</p:attrName>
                                        </p:attrNameLst>
                                      </p:cBhvr>
                                      <p:to>
                                        <p:strVal val="visible"/>
                                      </p:to>
                                    </p:set>
                                    <p:animEffect transition="in" filter="fade">
                                      <p:cBhvr>
                                        <p:cTn id="15" dur="500"/>
                                        <p:tgtEl>
                                          <p:spTgt spid="118">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8">
                                            <p:txEl>
                                              <p:pRg st="2" end="2"/>
                                            </p:txEl>
                                          </p:spTgt>
                                        </p:tgtEl>
                                        <p:attrNameLst>
                                          <p:attrName>style.visibility</p:attrName>
                                        </p:attrNameLst>
                                      </p:cBhvr>
                                      <p:to>
                                        <p:strVal val="visible"/>
                                      </p:to>
                                    </p:set>
                                    <p:animEffect transition="in" filter="fade">
                                      <p:cBhvr>
                                        <p:cTn id="19" dur="500"/>
                                        <p:tgtEl>
                                          <p:spTgt spid="118">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8">
                                            <p:txEl>
                                              <p:pRg st="3" end="3"/>
                                            </p:txEl>
                                          </p:spTgt>
                                        </p:tgtEl>
                                        <p:attrNameLst>
                                          <p:attrName>style.visibility</p:attrName>
                                        </p:attrNameLst>
                                      </p:cBhvr>
                                      <p:to>
                                        <p:strVal val="visible"/>
                                      </p:to>
                                    </p:set>
                                    <p:animEffect transition="in" filter="fade">
                                      <p:cBhvr>
                                        <p:cTn id="23" dur="500"/>
                                        <p:tgtEl>
                                          <p:spTgt spid="118">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8">
                                            <p:txEl>
                                              <p:pRg st="4" end="4"/>
                                            </p:txEl>
                                          </p:spTgt>
                                        </p:tgtEl>
                                        <p:attrNameLst>
                                          <p:attrName>style.visibility</p:attrName>
                                        </p:attrNameLst>
                                      </p:cBhvr>
                                      <p:to>
                                        <p:strVal val="visible"/>
                                      </p:to>
                                    </p:set>
                                    <p:animEffect transition="in" filter="fade">
                                      <p:cBhvr>
                                        <p:cTn id="27" dur="500"/>
                                        <p:tgtEl>
                                          <p:spTgt spid="118">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8">
                                            <p:txEl>
                                              <p:pRg st="5" end="5"/>
                                            </p:txEl>
                                          </p:spTgt>
                                        </p:tgtEl>
                                        <p:attrNameLst>
                                          <p:attrName>style.visibility</p:attrName>
                                        </p:attrNameLst>
                                      </p:cBhvr>
                                      <p:to>
                                        <p:strVal val="visible"/>
                                      </p:to>
                                    </p:set>
                                    <p:animEffect transition="in" filter="fade">
                                      <p:cBhvr>
                                        <p:cTn id="31" dur="500"/>
                                        <p:tgtEl>
                                          <p:spTgt spid="118">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18">
                                            <p:txEl>
                                              <p:pRg st="6" end="6"/>
                                            </p:txEl>
                                          </p:spTgt>
                                        </p:tgtEl>
                                        <p:attrNameLst>
                                          <p:attrName>style.visibility</p:attrName>
                                        </p:attrNameLst>
                                      </p:cBhvr>
                                      <p:to>
                                        <p:strVal val="visible"/>
                                      </p:to>
                                    </p:set>
                                    <p:animEffect transition="in" filter="fade">
                                      <p:cBhvr>
                                        <p:cTn id="35" dur="500"/>
                                        <p:tgtEl>
                                          <p:spTgt spid="118">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8">
                                            <p:txEl>
                                              <p:pRg st="7" end="7"/>
                                            </p:txEl>
                                          </p:spTgt>
                                        </p:tgtEl>
                                        <p:attrNameLst>
                                          <p:attrName>style.visibility</p:attrName>
                                        </p:attrNameLst>
                                      </p:cBhvr>
                                      <p:to>
                                        <p:strVal val="visible"/>
                                      </p:to>
                                    </p:set>
                                    <p:animEffect transition="in" filter="fade">
                                      <p:cBhvr>
                                        <p:cTn id="39" dur="500"/>
                                        <p:tgtEl>
                                          <p:spTgt spid="118">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18">
                                            <p:txEl>
                                              <p:pRg st="8" end="8"/>
                                            </p:txEl>
                                          </p:spTgt>
                                        </p:tgtEl>
                                        <p:attrNameLst>
                                          <p:attrName>style.visibility</p:attrName>
                                        </p:attrNameLst>
                                      </p:cBhvr>
                                      <p:to>
                                        <p:strVal val="visible"/>
                                      </p:to>
                                    </p:set>
                                    <p:animEffect transition="in" filter="fade">
                                      <p:cBhvr>
                                        <p:cTn id="43" dur="500"/>
                                        <p:tgtEl>
                                          <p:spTgt spid="118">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allery">
  <p:cSld name="Gallery">
    <p:spTree>
      <p:nvGrpSpPr>
        <p:cNvPr id="135" name="Shape 135"/>
        <p:cNvGrpSpPr/>
        <p:nvPr/>
      </p:nvGrpSpPr>
      <p:grpSpPr>
        <a:xfrm>
          <a:off x="0" y="0"/>
          <a:ext cx="0" cy="0"/>
          <a:chOff x="0" y="0"/>
          <a:chExt cx="0" cy="0"/>
        </a:xfrm>
      </p:grpSpPr>
      <p:sp>
        <p:nvSpPr>
          <p:cNvPr id="136" name="Google Shape;136;p19"/>
          <p:cNvSpPr/>
          <p:nvPr>
            <p:ph type="pic" idx="2"/>
          </p:nvPr>
        </p:nvSpPr>
        <p:spPr>
          <a:xfrm>
            <a:off x="741487" y="465301"/>
            <a:ext cx="3657600" cy="2743200"/>
          </a:xfrm>
          <a:prstGeom prst="rect">
            <a:avLst/>
          </a:prstGeom>
          <a:noFill/>
          <a:ln w="57150" cap="flat" cmpd="sng">
            <a:solidFill>
              <a:srgbClr val="F2F2F2"/>
            </a:solidFill>
            <a:prstDash val="solid"/>
            <a:miter lim="800000"/>
            <a:headEnd type="none" w="sm" len="sm"/>
            <a:tailEnd type="none" w="sm" len="sm"/>
          </a:ln>
        </p:spPr>
      </p:sp>
      <p:sp>
        <p:nvSpPr>
          <p:cNvPr id="137" name="Google Shape;137;p19"/>
          <p:cNvSpPr/>
          <p:nvPr>
            <p:ph type="pic" idx="3"/>
          </p:nvPr>
        </p:nvSpPr>
        <p:spPr>
          <a:xfrm>
            <a:off x="4678998" y="465301"/>
            <a:ext cx="3571623" cy="2743200"/>
          </a:xfrm>
          <a:prstGeom prst="rect">
            <a:avLst/>
          </a:prstGeom>
          <a:noFill/>
          <a:ln w="57150" cap="flat" cmpd="sng">
            <a:solidFill>
              <a:srgbClr val="F2F2F2"/>
            </a:solidFill>
            <a:prstDash val="solid"/>
            <a:miter lim="800000"/>
            <a:headEnd type="none" w="sm" len="sm"/>
            <a:tailEnd type="none" w="sm" len="sm"/>
          </a:ln>
        </p:spPr>
      </p:sp>
      <p:sp>
        <p:nvSpPr>
          <p:cNvPr id="138" name="Google Shape;138;p19"/>
          <p:cNvSpPr/>
          <p:nvPr>
            <p:ph type="pic" idx="4"/>
          </p:nvPr>
        </p:nvSpPr>
        <p:spPr>
          <a:xfrm>
            <a:off x="8530533" y="474155"/>
            <a:ext cx="2743200" cy="2743200"/>
          </a:xfrm>
          <a:prstGeom prst="rect">
            <a:avLst/>
          </a:prstGeom>
          <a:noFill/>
          <a:ln w="57150" cap="flat" cmpd="sng">
            <a:solidFill>
              <a:srgbClr val="F2F2F2"/>
            </a:solidFill>
            <a:prstDash val="solid"/>
            <a:miter lim="800000"/>
            <a:headEnd type="none" w="sm" len="sm"/>
            <a:tailEnd type="none" w="sm" len="sm"/>
          </a:ln>
        </p:spPr>
      </p:sp>
      <p:sp>
        <p:nvSpPr>
          <p:cNvPr id="139" name="Google Shape;139;p19"/>
          <p:cNvSpPr/>
          <p:nvPr>
            <p:ph type="pic" idx="5"/>
          </p:nvPr>
        </p:nvSpPr>
        <p:spPr>
          <a:xfrm>
            <a:off x="7484734" y="3450874"/>
            <a:ext cx="3788999" cy="2743200"/>
          </a:xfrm>
          <a:prstGeom prst="rect">
            <a:avLst/>
          </a:prstGeom>
          <a:noFill/>
          <a:ln w="57150" cap="flat" cmpd="sng">
            <a:solidFill>
              <a:srgbClr val="F2F2F2"/>
            </a:solidFill>
            <a:prstDash val="solid"/>
            <a:miter lim="800000"/>
            <a:headEnd type="none" w="sm" len="sm"/>
            <a:tailEnd type="none" w="sm" len="sm"/>
          </a:ln>
        </p:spPr>
      </p:sp>
      <p:sp>
        <p:nvSpPr>
          <p:cNvPr id="140" name="Google Shape;140;p19"/>
          <p:cNvSpPr/>
          <p:nvPr>
            <p:ph type="pic" idx="6"/>
          </p:nvPr>
        </p:nvSpPr>
        <p:spPr>
          <a:xfrm>
            <a:off x="741485" y="3450874"/>
            <a:ext cx="6477000" cy="2743200"/>
          </a:xfrm>
          <a:prstGeom prst="rect">
            <a:avLst/>
          </a:prstGeom>
          <a:noFill/>
          <a:ln w="57150" cap="flat" cmpd="sng">
            <a:solidFill>
              <a:srgbClr val="F2F2F2"/>
            </a:solidFill>
            <a:prstDash val="solid"/>
            <a:miter lim="800000"/>
            <a:headEnd type="none" w="sm" len="sm"/>
            <a:tailEnd type="none" w="sm" len="sm"/>
          </a:ln>
        </p:spPr>
      </p:sp>
      <p:pic>
        <p:nvPicPr>
          <p:cNvPr id="141" name="Google Shape;141;p19"/>
          <p:cNvPicPr preferRelativeResize="0"/>
          <p:nvPr/>
        </p:nvPicPr>
        <p:blipFill rotWithShape="1">
          <a:blip r:embed="rId2"/>
          <a:srcRect/>
          <a:stretch>
            <a:fillRect/>
          </a:stretch>
        </p:blipFill>
        <p:spPr>
          <a:xfrm>
            <a:off x="11987783" y="93587"/>
            <a:ext cx="107165" cy="107007"/>
          </a:xfrm>
          <a:prstGeom prst="rect">
            <a:avLst/>
          </a:prstGeom>
          <a:noFill/>
          <a:ln>
            <a:noFill/>
          </a:ln>
        </p:spPr>
      </p:pic>
      <p:sp>
        <p:nvSpPr>
          <p:cNvPr id="142" name="Google Shape;142;p19"/>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43" name="Google Shape;143;p19"/>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19"/>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45" name="Google Shape;145;p19"/>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46" name="Google Shape;146;p19"/>
          <p:cNvGrpSpPr/>
          <p:nvPr/>
        </p:nvGrpSpPr>
        <p:grpSpPr>
          <a:xfrm>
            <a:off x="817685" y="6410864"/>
            <a:ext cx="2760487" cy="403790"/>
            <a:chOff x="741485" y="6410864"/>
            <a:chExt cx="2760487" cy="403790"/>
          </a:xfrm>
        </p:grpSpPr>
        <p:sp>
          <p:nvSpPr>
            <p:cNvPr id="147" name="Google Shape;147;p19"/>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48" name="Google Shape;148;p19"/>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149" name="Google Shape;149;p19"/>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0" name="Google Shape;150;p19"/>
          <p:cNvPicPr preferRelativeResize="0"/>
          <p:nvPr/>
        </p:nvPicPr>
        <p:blipFill rotWithShape="1">
          <a:blip r:embed="rId3"/>
          <a:srcRect/>
          <a:stretch>
            <a:fillRect/>
          </a:stretch>
        </p:blipFill>
        <p:spPr>
          <a:xfrm>
            <a:off x="2583391" y="6481985"/>
            <a:ext cx="9339545" cy="118261"/>
          </a:xfrm>
          <a:prstGeom prst="rect">
            <a:avLst/>
          </a:prstGeom>
          <a:noFill/>
          <a:ln>
            <a:noFill/>
          </a:ln>
        </p:spPr>
      </p:pic>
      <p:sp>
        <p:nvSpPr>
          <p:cNvPr id="151" name="Google Shape;151;p19"/>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9"/>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additive="base">
                                        <p:cTn id="7" dur="1000"/>
                                        <p:tgtEl>
                                          <p:spTgt spid="136"/>
                                        </p:tgtEl>
                                        <p:attrNameLst>
                                          <p:attrName>ppt_w</p:attrName>
                                        </p:attrNameLst>
                                      </p:cBhvr>
                                      <p:tavLst>
                                        <p:tav tm="0" fmla="">
                                          <p:val>
                                            <p:fltVal val="0"/>
                                          </p:val>
                                        </p:tav>
                                        <p:tav tm="100000" fmla="">
                                          <p:val>
                                            <p:strVal val="#ppt_w"/>
                                          </p:val>
                                        </p:tav>
                                      </p:tavLst>
                                    </p:anim>
                                    <p:anim calcmode="lin" valueType="num">
                                      <p:cBhvr additive="base">
                                        <p:cTn id="8" dur="1000"/>
                                        <p:tgtEl>
                                          <p:spTgt spid="136"/>
                                        </p:tgtEl>
                                        <p:attrNameLst>
                                          <p:attrName>ppt_h</p:attrName>
                                        </p:attrNameLst>
                                      </p:cBhvr>
                                      <p:tavLst>
                                        <p:tav tm="0" fmla="">
                                          <p:val>
                                            <p:fltVal val="0"/>
                                          </p:val>
                                        </p:tav>
                                        <p:tav tm="100000" fmla="">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1000"/>
                                        <p:tgtEl>
                                          <p:spTgt spid="137"/>
                                        </p:tgtEl>
                                        <p:attrNameLst>
                                          <p:attrName>ppt_w</p:attrName>
                                        </p:attrNameLst>
                                      </p:cBhvr>
                                      <p:tavLst>
                                        <p:tav tm="0" fmla="">
                                          <p:val>
                                            <p:fltVal val="0"/>
                                          </p:val>
                                        </p:tav>
                                        <p:tav tm="100000" fmla="">
                                          <p:val>
                                            <p:strVal val="#ppt_w"/>
                                          </p:val>
                                        </p:tav>
                                      </p:tavLst>
                                    </p:anim>
                                    <p:anim calcmode="lin" valueType="num">
                                      <p:cBhvr additive="base">
                                        <p:cTn id="12" dur="1000"/>
                                        <p:tgtEl>
                                          <p:spTgt spid="137"/>
                                        </p:tgtEl>
                                        <p:attrNameLst>
                                          <p:attrName>ppt_h</p:attrName>
                                        </p:attrNameLst>
                                      </p:cBhvr>
                                      <p:tavLst>
                                        <p:tav tm="0" fmla="">
                                          <p:val>
                                            <p:fltVal val="0"/>
                                          </p:val>
                                        </p:tav>
                                        <p:tav tm="100000" fmla="">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1000"/>
                                        <p:tgtEl>
                                          <p:spTgt spid="138"/>
                                        </p:tgtEl>
                                        <p:attrNameLst>
                                          <p:attrName>ppt_w</p:attrName>
                                        </p:attrNameLst>
                                      </p:cBhvr>
                                      <p:tavLst>
                                        <p:tav tm="0" fmla="">
                                          <p:val>
                                            <p:fltVal val="0"/>
                                          </p:val>
                                        </p:tav>
                                        <p:tav tm="100000" fmla="">
                                          <p:val>
                                            <p:strVal val="#ppt_w"/>
                                          </p:val>
                                        </p:tav>
                                      </p:tavLst>
                                    </p:anim>
                                    <p:anim calcmode="lin" valueType="num">
                                      <p:cBhvr additive="base">
                                        <p:cTn id="16" dur="1000"/>
                                        <p:tgtEl>
                                          <p:spTgt spid="138"/>
                                        </p:tgtEl>
                                        <p:attrNameLst>
                                          <p:attrName>ppt_h</p:attrName>
                                        </p:attrNameLst>
                                      </p:cBhvr>
                                      <p:tavLst>
                                        <p:tav tm="0" fmla="">
                                          <p:val>
                                            <p:fltVal val="0"/>
                                          </p:val>
                                        </p:tav>
                                        <p:tav tm="100000" fmla="">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39"/>
                                        </p:tgtEl>
                                        <p:attrNameLst>
                                          <p:attrName>style.visibility</p:attrName>
                                        </p:attrNameLst>
                                      </p:cBhvr>
                                      <p:to>
                                        <p:strVal val="visible"/>
                                      </p:to>
                                    </p:set>
                                    <p:anim calcmode="lin" valueType="num">
                                      <p:cBhvr additive="base">
                                        <p:cTn id="19" dur="1000"/>
                                        <p:tgtEl>
                                          <p:spTgt spid="139"/>
                                        </p:tgtEl>
                                        <p:attrNameLst>
                                          <p:attrName>ppt_w</p:attrName>
                                        </p:attrNameLst>
                                      </p:cBhvr>
                                      <p:tavLst>
                                        <p:tav tm="0" fmla="">
                                          <p:val>
                                            <p:fltVal val="0"/>
                                          </p:val>
                                        </p:tav>
                                        <p:tav tm="100000" fmla="">
                                          <p:val>
                                            <p:strVal val="#ppt_w"/>
                                          </p:val>
                                        </p:tav>
                                      </p:tavLst>
                                    </p:anim>
                                    <p:anim calcmode="lin" valueType="num">
                                      <p:cBhvr additive="base">
                                        <p:cTn id="20" dur="1000"/>
                                        <p:tgtEl>
                                          <p:spTgt spid="139"/>
                                        </p:tgtEl>
                                        <p:attrNameLst>
                                          <p:attrName>ppt_h</p:attrName>
                                        </p:attrNameLst>
                                      </p:cBhvr>
                                      <p:tavLst>
                                        <p:tav tm="0" fmla="">
                                          <p:val>
                                            <p:fltVal val="0"/>
                                          </p:val>
                                        </p:tav>
                                        <p:tav tm="100000" fmla="">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40"/>
                                        </p:tgtEl>
                                        <p:attrNameLst>
                                          <p:attrName>style.visibility</p:attrName>
                                        </p:attrNameLst>
                                      </p:cBhvr>
                                      <p:to>
                                        <p:strVal val="visible"/>
                                      </p:to>
                                    </p:set>
                                    <p:anim calcmode="lin" valueType="num">
                                      <p:cBhvr additive="base">
                                        <p:cTn id="23" dur="1000"/>
                                        <p:tgtEl>
                                          <p:spTgt spid="140"/>
                                        </p:tgtEl>
                                        <p:attrNameLst>
                                          <p:attrName>ppt_w</p:attrName>
                                        </p:attrNameLst>
                                      </p:cBhvr>
                                      <p:tavLst>
                                        <p:tav tm="0" fmla="">
                                          <p:val>
                                            <p:fltVal val="0"/>
                                          </p:val>
                                        </p:tav>
                                        <p:tav tm="100000" fmla="">
                                          <p:val>
                                            <p:strVal val="#ppt_w"/>
                                          </p:val>
                                        </p:tav>
                                      </p:tavLst>
                                    </p:anim>
                                    <p:anim calcmode="lin" valueType="num">
                                      <p:cBhvr additive="base">
                                        <p:cTn id="24" dur="1000"/>
                                        <p:tgtEl>
                                          <p:spTgt spid="140"/>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cbook 2">
  <p:cSld name="Macbook 2">
    <p:spTree>
      <p:nvGrpSpPr>
        <p:cNvPr id="153" name="Shape 153"/>
        <p:cNvGrpSpPr/>
        <p:nvPr/>
      </p:nvGrpSpPr>
      <p:grpSpPr>
        <a:xfrm>
          <a:off x="0" y="0"/>
          <a:ext cx="0" cy="0"/>
          <a:chOff x="0" y="0"/>
          <a:chExt cx="0" cy="0"/>
        </a:xfrm>
      </p:grpSpPr>
      <p:pic>
        <p:nvPicPr>
          <p:cNvPr id="154" name="Google Shape;154;p20"/>
          <p:cNvPicPr preferRelativeResize="0"/>
          <p:nvPr/>
        </p:nvPicPr>
        <p:blipFill rotWithShape="1">
          <a:blip r:embed="rId2">
            <a:alphaModFix amt="85000"/>
          </a:blip>
          <a:srcRect/>
          <a:stretch>
            <a:fillRect/>
          </a:stretch>
        </p:blipFill>
        <p:spPr>
          <a:xfrm>
            <a:off x="2642247" y="1727802"/>
            <a:ext cx="3453753" cy="3402396"/>
          </a:xfrm>
          <a:prstGeom prst="rect">
            <a:avLst/>
          </a:prstGeom>
          <a:noFill/>
          <a:ln>
            <a:noFill/>
          </a:ln>
        </p:spPr>
      </p:pic>
      <p:grpSp>
        <p:nvGrpSpPr>
          <p:cNvPr id="155" name="Google Shape;155;p20"/>
          <p:cNvGrpSpPr/>
          <p:nvPr/>
        </p:nvGrpSpPr>
        <p:grpSpPr>
          <a:xfrm>
            <a:off x="5868547" y="1080007"/>
            <a:ext cx="7666588" cy="4425443"/>
            <a:chOff x="2738438" y="30163"/>
            <a:chExt cx="11828463" cy="6827838"/>
          </a:xfrm>
        </p:grpSpPr>
        <p:sp>
          <p:nvSpPr>
            <p:cNvPr id="156" name="Google Shape;156;p20"/>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57" name="Google Shape;157;p20"/>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58" name="Google Shape;158;p20"/>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59" name="Google Shape;159;p20"/>
            <p:cNvSpPr/>
            <p:nvPr/>
          </p:nvSpPr>
          <p:spPr>
            <a:xfrm>
              <a:off x="4205288" y="533400"/>
              <a:ext cx="8897938" cy="5565775"/>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60" name="Google Shape;160;p20"/>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61" name="Google Shape;161;p20"/>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sp>
          <p:nvSpPr>
            <p:cNvPr id="162" name="Google Shape;162;p20"/>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K2D" panose="00000500000000000000"/>
                <a:ea typeface="K2D" panose="00000500000000000000"/>
                <a:cs typeface="K2D" panose="00000500000000000000"/>
                <a:sym typeface="K2D" panose="00000500000000000000"/>
              </a:endParaRPr>
            </a:p>
          </p:txBody>
        </p:sp>
      </p:grpSp>
      <p:sp>
        <p:nvSpPr>
          <p:cNvPr id="163" name="Google Shape;163;p20"/>
          <p:cNvSpPr/>
          <p:nvPr>
            <p:ph type="pic" idx="2"/>
          </p:nvPr>
        </p:nvSpPr>
        <p:spPr>
          <a:xfrm>
            <a:off x="6825291" y="1400175"/>
            <a:ext cx="5762625" cy="3600450"/>
          </a:xfrm>
          <a:prstGeom prst="rect">
            <a:avLst/>
          </a:prstGeom>
          <a:solidFill>
            <a:srgbClr val="F2F2F2"/>
          </a:solidFill>
          <a:ln>
            <a:noFill/>
          </a:ln>
        </p:spPr>
      </p:sp>
      <p:sp>
        <p:nvSpPr>
          <p:cNvPr id="164" name="Google Shape;164;p20"/>
          <p:cNvSpPr txBox="1"/>
          <p:nvPr>
            <p:ph type="ctrTitle"/>
          </p:nvPr>
        </p:nvSpPr>
        <p:spPr>
          <a:xfrm>
            <a:off x="514349" y="1400175"/>
            <a:ext cx="5153025" cy="16557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70C0"/>
              </a:buClr>
              <a:buSzPts val="4000"/>
              <a:buFont typeface="K2D" panose="00000500000000000000"/>
              <a:buNone/>
              <a:defRPr sz="4000" b="1">
                <a:solidFill>
                  <a:srgbClr val="0070C0"/>
                </a:solidFill>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0"/>
          <p:cNvSpPr txBox="1"/>
          <p:nvPr>
            <p:ph type="subTitle" idx="1"/>
          </p:nvPr>
        </p:nvSpPr>
        <p:spPr>
          <a:xfrm>
            <a:off x="514348" y="3160711"/>
            <a:ext cx="5153026" cy="1839914"/>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rgbClr val="595959"/>
              </a:buClr>
              <a:buSzPts val="2000"/>
              <a:buNone/>
              <a:defRPr sz="2000">
                <a:solidFill>
                  <a:srgbClr val="595959"/>
                </a:solidFill>
                <a:latin typeface="Readex Pro"/>
                <a:ea typeface="Readex Pro"/>
                <a:cs typeface="Readex Pro"/>
                <a:sym typeface="Readex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66" name="Google Shape;166;p20"/>
          <p:cNvPicPr preferRelativeResize="0"/>
          <p:nvPr/>
        </p:nvPicPr>
        <p:blipFill rotWithShape="1">
          <a:blip r:embed="rId3"/>
          <a:srcRect/>
          <a:stretch>
            <a:fillRect/>
          </a:stretch>
        </p:blipFill>
        <p:spPr>
          <a:xfrm>
            <a:off x="11987783" y="93587"/>
            <a:ext cx="107165" cy="107007"/>
          </a:xfrm>
          <a:prstGeom prst="rect">
            <a:avLst/>
          </a:prstGeom>
          <a:noFill/>
          <a:ln>
            <a:noFill/>
          </a:ln>
        </p:spPr>
      </p:pic>
      <p:sp>
        <p:nvSpPr>
          <p:cNvPr id="167" name="Google Shape;167;p20"/>
          <p:cNvSpPr txBox="1"/>
          <p:nvPr/>
        </p:nvSpPr>
        <p:spPr>
          <a:xfrm>
            <a:off x="159150" y="645489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lt1"/>
                </a:solidFill>
                <a:latin typeface="K2D" panose="00000500000000000000"/>
                <a:ea typeface="K2D" panose="00000500000000000000"/>
                <a:cs typeface="K2D" panose="00000500000000000000"/>
                <a:sym typeface="K2D" panose="00000500000000000000"/>
              </a:rPr>
            </a:fld>
            <a:endParaRPr sz="12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68" name="Google Shape;168;p20"/>
          <p:cNvSpPr/>
          <p:nvPr/>
        </p:nvSpPr>
        <p:spPr>
          <a:xfrm>
            <a:off x="159150" y="6474525"/>
            <a:ext cx="653867" cy="298450"/>
          </a:xfrm>
          <a:prstGeom prst="rect">
            <a:avLst/>
          </a:prstGeom>
          <a:solidFill>
            <a:srgbClr val="1F5C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lt1"/>
                </a:solidFill>
                <a:latin typeface="K2D" panose="00000500000000000000"/>
                <a:ea typeface="K2D" panose="00000500000000000000"/>
                <a:cs typeface="K2D" panose="00000500000000000000"/>
                <a:sym typeface="K2D" panose="00000500000000000000"/>
              </a:rPr>
              <a:t>CTU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20"/>
          <p:cNvSpPr/>
          <p:nvPr/>
        </p:nvSpPr>
        <p:spPr>
          <a:xfrm>
            <a:off x="11568430" y="6548263"/>
            <a:ext cx="340536" cy="170378"/>
          </a:xfrm>
          <a:prstGeom prst="rect">
            <a:avLst/>
          </a:prstGeom>
          <a:solidFill>
            <a:srgbClr val="00AF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sp>
        <p:nvSpPr>
          <p:cNvPr id="170" name="Google Shape;170;p20"/>
          <p:cNvSpPr txBox="1"/>
          <p:nvPr/>
        </p:nvSpPr>
        <p:spPr>
          <a:xfrm>
            <a:off x="11512613" y="6447278"/>
            <a:ext cx="4655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panose="020B0604020202020204"/>
              <a:buNone/>
            </a:pPr>
            <a:fld id="{00000000-1234-1234-1234-123412341234}" type="slidenum">
              <a:rPr lang="en-US" sz="1000" b="0" i="0" u="none" strike="noStrike" cap="none">
                <a:solidFill>
                  <a:schemeClr val="lt1"/>
                </a:solidFill>
                <a:latin typeface="K2D" panose="00000500000000000000"/>
                <a:ea typeface="K2D" panose="00000500000000000000"/>
                <a:cs typeface="K2D" panose="00000500000000000000"/>
                <a:sym typeface="K2D" panose="00000500000000000000"/>
              </a:rPr>
            </a:fld>
            <a:endParaRPr sz="1050" b="0" i="0" u="none" strike="noStrike" cap="none">
              <a:solidFill>
                <a:schemeClr val="lt1"/>
              </a:solidFill>
              <a:latin typeface="K2D" panose="00000500000000000000"/>
              <a:ea typeface="K2D" panose="00000500000000000000"/>
              <a:cs typeface="K2D" panose="00000500000000000000"/>
              <a:sym typeface="K2D" panose="00000500000000000000"/>
            </a:endParaRPr>
          </a:p>
        </p:txBody>
      </p:sp>
      <p:grpSp>
        <p:nvGrpSpPr>
          <p:cNvPr id="171" name="Google Shape;171;p20"/>
          <p:cNvGrpSpPr/>
          <p:nvPr/>
        </p:nvGrpSpPr>
        <p:grpSpPr>
          <a:xfrm>
            <a:off x="817685" y="6410864"/>
            <a:ext cx="2760487" cy="403790"/>
            <a:chOff x="741485" y="6410864"/>
            <a:chExt cx="2760487" cy="403790"/>
          </a:xfrm>
        </p:grpSpPr>
        <p:sp>
          <p:nvSpPr>
            <p:cNvPr id="172" name="Google Shape;172;p20"/>
            <p:cNvSpPr txBox="1"/>
            <p:nvPr/>
          </p:nvSpPr>
          <p:spPr>
            <a:xfrm>
              <a:off x="741485" y="6599210"/>
              <a:ext cx="1922253"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AFEF"/>
                </a:buClr>
                <a:buSzPts val="800"/>
                <a:buFont typeface="Readex Pro"/>
                <a:buNone/>
              </a:pPr>
              <a:r>
                <a:rPr lang="en-US" sz="800" b="0" i="0" u="none" strike="noStrike" cap="none">
                  <a:solidFill>
                    <a:srgbClr val="00AFEF"/>
                  </a:solidFill>
                  <a:latin typeface="Readex Pro"/>
                  <a:ea typeface="Readex Pro"/>
                  <a:cs typeface="Readex Pro"/>
                  <a:sym typeface="Readex Pro"/>
                </a:rPr>
                <a:t>Cộng đồng – Toàn diện – Ưu việt</a:t>
              </a:r>
              <a:endParaRPr sz="800" b="0" i="0" u="none" strike="noStrike" cap="none">
                <a:solidFill>
                  <a:srgbClr val="00AFEF"/>
                </a:solidFill>
                <a:latin typeface="Readex Pro"/>
                <a:ea typeface="Readex Pro"/>
                <a:cs typeface="Readex Pro"/>
                <a:sym typeface="Readex Pro"/>
              </a:endParaRPr>
            </a:p>
          </p:txBody>
        </p:sp>
        <p:sp>
          <p:nvSpPr>
            <p:cNvPr id="173" name="Google Shape;173;p20"/>
            <p:cNvSpPr txBox="1"/>
            <p:nvPr/>
          </p:nvSpPr>
          <p:spPr>
            <a:xfrm>
              <a:off x="741485" y="6410864"/>
              <a:ext cx="27604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1F5CA9"/>
                  </a:solidFill>
                  <a:latin typeface="K2D" panose="00000500000000000000"/>
                  <a:ea typeface="K2D" panose="00000500000000000000"/>
                  <a:cs typeface="K2D" panose="00000500000000000000"/>
                  <a:sym typeface="K2D" panose="00000500000000000000"/>
                </a:rPr>
                <a:t>ĐẠI HỌC CẦN THƠ</a:t>
              </a:r>
              <a:endParaRPr sz="1400" b="1" i="0" u="none" strike="noStrike" cap="none">
                <a:solidFill>
                  <a:srgbClr val="1F5CA9"/>
                </a:solidFill>
                <a:latin typeface="K2D" panose="00000500000000000000"/>
                <a:ea typeface="K2D" panose="00000500000000000000"/>
                <a:cs typeface="K2D" panose="00000500000000000000"/>
                <a:sym typeface="K2D" panose="00000500000000000000"/>
              </a:endParaRPr>
            </a:p>
          </p:txBody>
        </p:sp>
      </p:grpSp>
      <p:sp>
        <p:nvSpPr>
          <p:cNvPr id="174" name="Google Shape;174;p20"/>
          <p:cNvSpPr txBox="1"/>
          <p:nvPr/>
        </p:nvSpPr>
        <p:spPr>
          <a:xfrm>
            <a:off x="10032442" y="6467840"/>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AFEF"/>
                </a:solidFill>
                <a:latin typeface="K2D" panose="00000500000000000000"/>
                <a:ea typeface="K2D" panose="00000500000000000000"/>
                <a:cs typeface="K2D" panose="00000500000000000000"/>
                <a:sym typeface="K2D" panose="00000500000000000000"/>
              </a:rPr>
              <a:t>www.ctu.edu.vn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75" name="Google Shape;175;p20"/>
          <p:cNvPicPr preferRelativeResize="0"/>
          <p:nvPr/>
        </p:nvPicPr>
        <p:blipFill rotWithShape="1">
          <a:blip r:embed="rId4"/>
          <a:srcRect/>
          <a:stretch>
            <a:fillRect/>
          </a:stretch>
        </p:blipFill>
        <p:spPr>
          <a:xfrm>
            <a:off x="2583391" y="6481985"/>
            <a:ext cx="9339545" cy="118261"/>
          </a:xfrm>
          <a:prstGeom prst="rect">
            <a:avLst/>
          </a:prstGeom>
          <a:noFill/>
          <a:ln>
            <a:noFill/>
          </a:ln>
        </p:spPr>
      </p:pic>
      <p:sp>
        <p:nvSpPr>
          <p:cNvPr id="176" name="Google Shape;176;p20"/>
          <p:cNvSpPr txBox="1"/>
          <p:nvPr>
            <p:ph type="dt" idx="10"/>
          </p:nvPr>
        </p:nvSpPr>
        <p:spPr>
          <a:xfrm>
            <a:off x="1218484" y="6548263"/>
            <a:ext cx="2381966"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0"/>
          <p:cNvSpPr txBox="1"/>
          <p:nvPr>
            <p:ph type="ftr" idx="11"/>
          </p:nvPr>
        </p:nvSpPr>
        <p:spPr>
          <a:xfrm>
            <a:off x="4038600" y="654826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atin typeface="K2D" panose="00000500000000000000"/>
                <a:ea typeface="K2D" panose="00000500000000000000"/>
                <a:cs typeface="K2D" panose="00000500000000000000"/>
                <a:sym typeface="K2D" panose="000005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5">
                                            <p:txEl>
                                              <p:pRg st="0" end="0"/>
                                            </p:txEl>
                                          </p:spTgt>
                                        </p:tgtEl>
                                        <p:attrNameLst>
                                          <p:attrName>style.visibility</p:attrName>
                                        </p:attrNameLst>
                                      </p:cBhvr>
                                      <p:to>
                                        <p:strVal val="visible"/>
                                      </p:to>
                                    </p:set>
                                    <p:animEffect transition="in" filter="fade">
                                      <p:cBhvr>
                                        <p:cTn id="11" dur="500"/>
                                        <p:tgtEl>
                                          <p:spTgt spid="165">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5">
                                            <p:txEl>
                                              <p:pRg st="1" end="1"/>
                                            </p:txEl>
                                          </p:spTgt>
                                        </p:tgtEl>
                                        <p:attrNameLst>
                                          <p:attrName>style.visibility</p:attrName>
                                        </p:attrNameLst>
                                      </p:cBhvr>
                                      <p:to>
                                        <p:strVal val="visible"/>
                                      </p:to>
                                    </p:set>
                                    <p:animEffect transition="in" filter="fade">
                                      <p:cBhvr>
                                        <p:cTn id="15" dur="500"/>
                                        <p:tgtEl>
                                          <p:spTgt spid="165">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5">
                                            <p:txEl>
                                              <p:pRg st="2" end="2"/>
                                            </p:txEl>
                                          </p:spTgt>
                                        </p:tgtEl>
                                        <p:attrNameLst>
                                          <p:attrName>style.visibility</p:attrName>
                                        </p:attrNameLst>
                                      </p:cBhvr>
                                      <p:to>
                                        <p:strVal val="visible"/>
                                      </p:to>
                                    </p:set>
                                    <p:animEffect transition="in" filter="fade">
                                      <p:cBhvr>
                                        <p:cTn id="19" dur="500"/>
                                        <p:tgtEl>
                                          <p:spTgt spid="165">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5">
                                            <p:txEl>
                                              <p:pRg st="3" end="3"/>
                                            </p:txEl>
                                          </p:spTgt>
                                        </p:tgtEl>
                                        <p:attrNameLst>
                                          <p:attrName>style.visibility</p:attrName>
                                        </p:attrNameLst>
                                      </p:cBhvr>
                                      <p:to>
                                        <p:strVal val="visible"/>
                                      </p:to>
                                    </p:set>
                                    <p:animEffect transition="in" filter="fade">
                                      <p:cBhvr>
                                        <p:cTn id="23" dur="500"/>
                                        <p:tgtEl>
                                          <p:spTgt spid="165">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5">
                                            <p:txEl>
                                              <p:pRg st="4" end="4"/>
                                            </p:txEl>
                                          </p:spTgt>
                                        </p:tgtEl>
                                        <p:attrNameLst>
                                          <p:attrName>style.visibility</p:attrName>
                                        </p:attrNameLst>
                                      </p:cBhvr>
                                      <p:to>
                                        <p:strVal val="visible"/>
                                      </p:to>
                                    </p:set>
                                    <p:animEffect transition="in" filter="fade">
                                      <p:cBhvr>
                                        <p:cTn id="27" dur="500"/>
                                        <p:tgtEl>
                                          <p:spTgt spid="165">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5">
                                            <p:txEl>
                                              <p:pRg st="5" end="5"/>
                                            </p:txEl>
                                          </p:spTgt>
                                        </p:tgtEl>
                                        <p:attrNameLst>
                                          <p:attrName>style.visibility</p:attrName>
                                        </p:attrNameLst>
                                      </p:cBhvr>
                                      <p:to>
                                        <p:strVal val="visible"/>
                                      </p:to>
                                    </p:set>
                                    <p:animEffect transition="in" filter="fade">
                                      <p:cBhvr>
                                        <p:cTn id="31" dur="500"/>
                                        <p:tgtEl>
                                          <p:spTgt spid="165">
                                            <p:txEl>
                                              <p:pRg st="5" end="5"/>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65">
                                            <p:txEl>
                                              <p:pRg st="6" end="6"/>
                                            </p:txEl>
                                          </p:spTgt>
                                        </p:tgtEl>
                                        <p:attrNameLst>
                                          <p:attrName>style.visibility</p:attrName>
                                        </p:attrNameLst>
                                      </p:cBhvr>
                                      <p:to>
                                        <p:strVal val="visible"/>
                                      </p:to>
                                    </p:set>
                                    <p:animEffect transition="in" filter="fade">
                                      <p:cBhvr>
                                        <p:cTn id="35" dur="500"/>
                                        <p:tgtEl>
                                          <p:spTgt spid="165">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65">
                                            <p:txEl>
                                              <p:pRg st="7" end="7"/>
                                            </p:txEl>
                                          </p:spTgt>
                                        </p:tgtEl>
                                        <p:attrNameLst>
                                          <p:attrName>style.visibility</p:attrName>
                                        </p:attrNameLst>
                                      </p:cBhvr>
                                      <p:to>
                                        <p:strVal val="visible"/>
                                      </p:to>
                                    </p:set>
                                    <p:animEffect transition="in" filter="fade">
                                      <p:cBhvr>
                                        <p:cTn id="39" dur="500"/>
                                        <p:tgtEl>
                                          <p:spTgt spid="165">
                                            <p:txEl>
                                              <p:pRg st="7" end="7"/>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65">
                                            <p:txEl>
                                              <p:pRg st="8" end="8"/>
                                            </p:txEl>
                                          </p:spTgt>
                                        </p:tgtEl>
                                        <p:attrNameLst>
                                          <p:attrName>style.visibility</p:attrName>
                                        </p:attrNameLst>
                                      </p:cBhvr>
                                      <p:to>
                                        <p:strVal val="visible"/>
                                      </p:to>
                                    </p:set>
                                    <p:animEffect transition="in" filter="fade">
                                      <p:cBhvr>
                                        <p:cTn id="43" dur="500"/>
                                        <p:tgtEl>
                                          <p:spTgt spid="16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K2D" panose="00000500000000000000"/>
              <a:buNone/>
              <a:defRPr sz="4400" b="0" i="0" u="none" strike="noStrike" cap="none">
                <a:solidFill>
                  <a:schemeClr val="dk1"/>
                </a:solidFill>
                <a:latin typeface="K2D" panose="00000500000000000000"/>
                <a:ea typeface="K2D" panose="00000500000000000000"/>
                <a:cs typeface="K2D" panose="00000500000000000000"/>
                <a:sym typeface="K2D"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Readex Pro"/>
                <a:ea typeface="Readex Pro"/>
                <a:cs typeface="Readex Pro"/>
                <a:sym typeface="Readex Pro"/>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Readex Pro"/>
                <a:ea typeface="Readex Pro"/>
                <a:cs typeface="Readex Pro"/>
                <a:sym typeface="Readex Pro"/>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Readex Pro"/>
                <a:ea typeface="Readex Pro"/>
                <a:cs typeface="Readex Pro"/>
                <a:sym typeface="Readex Pro"/>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Readex Pro"/>
                <a:ea typeface="Readex Pro"/>
                <a:cs typeface="Readex Pro"/>
                <a:sym typeface="Readex Pro"/>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Readex Pro"/>
                <a:ea typeface="Readex Pro"/>
                <a:cs typeface="Readex Pro"/>
                <a:sym typeface="Readex Pro"/>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K2D" panose="00000500000000000000"/>
                <a:ea typeface="K2D" panose="00000500000000000000"/>
                <a:cs typeface="K2D" panose="00000500000000000000"/>
                <a:sym typeface="K2D"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3" name="Shape 553"/>
        <p:cNvGrpSpPr/>
        <p:nvPr/>
      </p:nvGrpSpPr>
      <p:grpSpPr>
        <a:xfrm>
          <a:off x="0" y="0"/>
          <a:ext cx="0" cy="0"/>
          <a:chOff x="0" y="0"/>
          <a:chExt cx="0" cy="0"/>
        </a:xfrm>
      </p:grpSpPr>
      <p:sp>
        <p:nvSpPr>
          <p:cNvPr id="554" name="Google Shape;554;p1"/>
          <p:cNvSpPr txBox="1"/>
          <p:nvPr>
            <p:ph type="ctrTitle"/>
          </p:nvPr>
        </p:nvSpPr>
        <p:spPr>
          <a:xfrm>
            <a:off x="246380" y="3586480"/>
            <a:ext cx="11673205" cy="78930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4400"/>
              <a:buFont typeface="K2D" panose="00000500000000000000"/>
              <a:buNone/>
            </a:pPr>
            <a:r>
              <a:rPr lang="en-US" sz="4200"/>
              <a:t>CHƯƠNG 2: LƯU TRỮ VÀ TRUY VẤN DỮ LIỆU</a:t>
            </a:r>
            <a:endParaRPr sz="5700"/>
          </a:p>
        </p:txBody>
      </p:sp>
      <p:sp>
        <p:nvSpPr>
          <p:cNvPr id="555" name="Google Shape;555;p1"/>
          <p:cNvSpPr txBox="1"/>
          <p:nvPr>
            <p:ph type="subTitle" idx="1"/>
          </p:nvPr>
        </p:nvSpPr>
        <p:spPr>
          <a:xfrm>
            <a:off x="413394" y="-8"/>
            <a:ext cx="11205600" cy="1036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200"/>
              <a:buNone/>
            </a:pPr>
            <a:r>
              <a:rPr lang="en-US" sz="2600"/>
              <a:t>TRƯỜNG ĐẠI HỌC CẦN THƠ</a:t>
            </a:r>
            <a:endParaRPr sz="2600"/>
          </a:p>
          <a:p>
            <a:pPr marL="0" lvl="0" indent="0" algn="ctr" rtl="0">
              <a:lnSpc>
                <a:spcPct val="90000"/>
              </a:lnSpc>
              <a:spcBef>
                <a:spcPts val="0"/>
              </a:spcBef>
              <a:spcAft>
                <a:spcPts val="0"/>
              </a:spcAft>
              <a:buClr>
                <a:schemeClr val="lt1"/>
              </a:buClr>
              <a:buSzPts val="3200"/>
              <a:buNone/>
            </a:pPr>
            <a:r>
              <a:rPr lang="en-US" sz="2600"/>
              <a:t>TRƯỜNG CÔNG NGHỆ THÔNG TIN VÀ TRUYỀN THÔNG</a:t>
            </a:r>
            <a:endParaRPr sz="2600"/>
          </a:p>
        </p:txBody>
      </p:sp>
      <p:sp>
        <p:nvSpPr>
          <p:cNvPr id="556" name="Google Shape;556;p1"/>
          <p:cNvSpPr txBox="1"/>
          <p:nvPr>
            <p:ph type="body" idx="2"/>
          </p:nvPr>
        </p:nvSpPr>
        <p:spPr>
          <a:xfrm>
            <a:off x="6939280" y="5417185"/>
            <a:ext cx="4792980" cy="1036955"/>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2000"/>
              <a:buNone/>
            </a:pPr>
            <a:r>
              <a:rPr lang="en-US" sz="2200" b="1" i="1" u="sng"/>
              <a:t>Sinh viên thực hiện:</a:t>
            </a:r>
            <a:endParaRPr sz="2200" b="1" i="1" u="sng"/>
          </a:p>
          <a:p>
            <a:pPr marL="0" lvl="0" indent="0" algn="r" rtl="0">
              <a:lnSpc>
                <a:spcPct val="90000"/>
              </a:lnSpc>
              <a:spcBef>
                <a:spcPts val="0"/>
              </a:spcBef>
              <a:spcAft>
                <a:spcPts val="0"/>
              </a:spcAft>
              <a:buClr>
                <a:schemeClr val="lt1"/>
              </a:buClr>
              <a:buSzPts val="2000"/>
              <a:buNone/>
            </a:pPr>
            <a:r>
              <a:rPr lang="en-US" sz="2200"/>
              <a:t>Lê Trần Tấn Lộc B2105581</a:t>
            </a:r>
            <a:endParaRPr sz="2200"/>
          </a:p>
          <a:p>
            <a:pPr marL="0" lvl="0" indent="0" algn="r" rtl="0">
              <a:lnSpc>
                <a:spcPct val="90000"/>
              </a:lnSpc>
              <a:spcBef>
                <a:spcPts val="0"/>
              </a:spcBef>
              <a:spcAft>
                <a:spcPts val="0"/>
              </a:spcAft>
              <a:buClr>
                <a:schemeClr val="lt1"/>
              </a:buClr>
              <a:buSzPts val="2000"/>
              <a:buNone/>
            </a:pPr>
            <a:r>
              <a:rPr lang="en-US" sz="2200"/>
              <a:t>Lê Tuấn Đạt B2113328</a:t>
            </a:r>
            <a:endParaRPr sz="2200"/>
          </a:p>
        </p:txBody>
      </p:sp>
      <p:sp>
        <p:nvSpPr>
          <p:cNvPr id="557" name="Google Shape;557;p1"/>
          <p:cNvSpPr txBox="1"/>
          <p:nvPr>
            <p:ph type="ctrTitle"/>
          </p:nvPr>
        </p:nvSpPr>
        <p:spPr>
          <a:xfrm>
            <a:off x="493200" y="1988930"/>
            <a:ext cx="11205600" cy="948000"/>
          </a:xfrm>
          <a:prstGeom prst="rect">
            <a:avLst/>
          </a:prstGeom>
          <a:noFill/>
          <a:ln>
            <a:noFill/>
          </a:ln>
        </p:spPr>
        <p:txBody>
          <a:bodyPr spcFirstLastPara="1" wrap="square" lIns="91425" tIns="45700" rIns="91425" bIns="45700" anchor="b" anchorCtr="0">
            <a:normAutofit/>
          </a:bodyPr>
          <a:lstStyle/>
          <a:p>
            <a:pPr marL="0" lvl="0" indent="0" algn="ctr" rtl="0">
              <a:lnSpc>
                <a:spcPct val="115000"/>
              </a:lnSpc>
              <a:spcBef>
                <a:spcPts val="0"/>
              </a:spcBef>
              <a:spcAft>
                <a:spcPts val="0"/>
              </a:spcAft>
              <a:buClr>
                <a:schemeClr val="lt1"/>
              </a:buClr>
              <a:buSzPts val="4400"/>
              <a:buFont typeface="K2D" panose="00000500000000000000"/>
              <a:buNone/>
            </a:pPr>
            <a:r>
              <a:rPr lang="en-US" sz="3800"/>
              <a:t>QUẢN TRỊ DỮ LIỆU - CT467</a:t>
            </a:r>
            <a:endParaRPr sz="3800"/>
          </a:p>
        </p:txBody>
      </p:sp>
      <p:sp>
        <p:nvSpPr>
          <p:cNvPr id="558" name="Google Shape;558;p1"/>
          <p:cNvSpPr txBox="1"/>
          <p:nvPr>
            <p:ph type="body" idx="2"/>
          </p:nvPr>
        </p:nvSpPr>
        <p:spPr>
          <a:xfrm>
            <a:off x="413400" y="5417150"/>
            <a:ext cx="3809400" cy="718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000"/>
              <a:buNone/>
            </a:pPr>
            <a:r>
              <a:rPr lang="en-US" sz="2200" b="1" i="1" u="sng"/>
              <a:t>Giảng viên:</a:t>
            </a:r>
            <a:endParaRPr sz="2200" b="1" i="1" u="sng"/>
          </a:p>
          <a:p>
            <a:pPr marL="0" lvl="0" indent="0" algn="l" rtl="0">
              <a:lnSpc>
                <a:spcPct val="90000"/>
              </a:lnSpc>
              <a:spcBef>
                <a:spcPts val="0"/>
              </a:spcBef>
              <a:spcAft>
                <a:spcPts val="0"/>
              </a:spcAft>
              <a:buClr>
                <a:schemeClr val="lt1"/>
              </a:buClr>
              <a:buSzPts val="2000"/>
              <a:buNone/>
            </a:pPr>
            <a:r>
              <a:rPr lang="en-US" sz="2200"/>
              <a:t>Ths. Nguyễn Thị Kim Yến</a:t>
            </a:r>
            <a:endParaRPr sz="2200" b="1" i="1" u="s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Google Shape;582;g2f9d87a1980_0_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K2D ExtraBold" panose="00000900000000000000" charset="0"/>
                <a:cs typeface="K2D ExtraBold" panose="00000900000000000000" charset="0"/>
              </a:rPr>
              <a:t>Đĩa từ - Đo lường hiệu năng</a:t>
            </a:r>
            <a:endParaRPr lang="en-US">
              <a:latin typeface="K2D ExtraBold" panose="00000900000000000000" charset="0"/>
              <a:cs typeface="K2D ExtraBold" panose="00000900000000000000" charset="0"/>
            </a:endParaRPr>
          </a:p>
        </p:txBody>
      </p:sp>
      <p:sp>
        <p:nvSpPr>
          <p:cNvPr id="8" name="Text Box 7"/>
          <p:cNvSpPr txBox="1"/>
          <p:nvPr/>
        </p:nvSpPr>
        <p:spPr>
          <a:xfrm>
            <a:off x="407670" y="1252855"/>
            <a:ext cx="11514455" cy="4911725"/>
          </a:xfrm>
          <a:prstGeom prst="rect">
            <a:avLst/>
          </a:prstGeom>
          <a:noFill/>
        </p:spPr>
        <p:txBody>
          <a:bodyPr wrap="square" rtlCol="0">
            <a:noAutofit/>
          </a:bodyPr>
          <a:p>
            <a:pPr marL="457200" indent="-457200">
              <a:lnSpc>
                <a:spcPct val="130000"/>
              </a:lnSpc>
              <a:buFont typeface="Arial" panose="020B0604020202020204" pitchFamily="34" charset="0"/>
              <a:buChar char="-"/>
            </a:pPr>
            <a:r>
              <a:rPr lang="en-US" sz="3000" b="1">
                <a:latin typeface="Readex Pro" charset="0"/>
                <a:cs typeface="Readex Pro" charset="0"/>
              </a:rPr>
              <a:t>Dung lượng đĩa</a:t>
            </a:r>
            <a:r>
              <a:rPr lang="en-US" sz="3000">
                <a:latin typeface="Readex Pro" charset="0"/>
                <a:cs typeface="Readex Pro" charset="0"/>
              </a:rPr>
              <a:t> là tổng số lượng byte dữ liệu mà một đĩa từ có thể lưu trữ.</a:t>
            </a:r>
            <a:endParaRPr lang="en-US" sz="3000">
              <a:latin typeface="Readex Pro" charset="0"/>
              <a:cs typeface="Readex Pro" charset="0"/>
            </a:endParaRPr>
          </a:p>
          <a:p>
            <a:pPr marL="457200" indent="-457200">
              <a:lnSpc>
                <a:spcPct val="130000"/>
              </a:lnSpc>
              <a:buFont typeface="Arial" panose="020B0604020202020204" pitchFamily="34" charset="0"/>
              <a:buChar char="-"/>
            </a:pPr>
            <a:endParaRPr lang="en-US" sz="3000">
              <a:latin typeface="Readex Pro" charset="0"/>
              <a:cs typeface="Readex Pro" charset="0"/>
            </a:endParaRPr>
          </a:p>
          <a:p>
            <a:pPr marL="457200" indent="-457200">
              <a:lnSpc>
                <a:spcPct val="130000"/>
              </a:lnSpc>
              <a:buFont typeface="Arial" panose="020B0604020202020204" pitchFamily="34" charset="0"/>
              <a:buChar char="-"/>
            </a:pPr>
            <a:r>
              <a:rPr lang="en-US" sz="3000">
                <a:latin typeface="Readex Pro" charset="0"/>
                <a:cs typeface="Readex Pro" charset="0"/>
              </a:rPr>
              <a:t>Phụ thuộc vào nhiều yếu tố như số lượng </a:t>
            </a:r>
            <a:r>
              <a:rPr lang="en-US" sz="3000" i="1">
                <a:latin typeface="Readex Pro" charset="0"/>
                <a:cs typeface="Readex Pro" charset="0"/>
              </a:rPr>
              <a:t>platter</a:t>
            </a:r>
            <a:r>
              <a:rPr lang="en-US" sz="3000">
                <a:latin typeface="Readex Pro" charset="0"/>
                <a:cs typeface="Readex Pro" charset="0"/>
              </a:rPr>
              <a:t>, mật độ bit trên mỗi inch (BPI), và số lượng track trên mỗi inch (TPI).</a:t>
            </a:r>
            <a:endParaRPr lang="en-US" sz="3000">
              <a:latin typeface="Readex Pro" charset="0"/>
              <a:cs typeface="Readex Pro" charset="0"/>
            </a:endParaRPr>
          </a:p>
          <a:p>
            <a:pPr marL="457200" indent="-457200">
              <a:lnSpc>
                <a:spcPct val="130000"/>
              </a:lnSpc>
              <a:buFont typeface="Arial" panose="020B0604020202020204" pitchFamily="34" charset="0"/>
              <a:buChar char="-"/>
            </a:pPr>
            <a:endParaRPr lang="en-US" sz="3000">
              <a:latin typeface="Readex Pro" charset="0"/>
              <a:cs typeface="Readex Pro" charset="0"/>
            </a:endParaRPr>
          </a:p>
          <a:p>
            <a:pPr marL="457200" indent="-457200">
              <a:lnSpc>
                <a:spcPct val="130000"/>
              </a:lnSpc>
              <a:buFont typeface="Arial" panose="020B0604020202020204" pitchFamily="34" charset="0"/>
              <a:buChar char="-"/>
            </a:pPr>
            <a:r>
              <a:rPr lang="en-US" sz="3000">
                <a:latin typeface="Readex Pro" charset="0"/>
                <a:cs typeface="Readex Pro" charset="0"/>
              </a:rPr>
              <a:t>Tuy nhiên, dung lượng càng lớn thì đòi hỏi độ tính toán kỹ về độ tin cậy và bảo mật dữ liệu.</a:t>
            </a:r>
            <a:endParaRPr lang="en-US" sz="3000">
              <a:latin typeface="Readex Pro" charset="0"/>
              <a:cs typeface="Readex Pro" charset="0"/>
            </a:endParaRPr>
          </a:p>
          <a:p>
            <a:pPr marL="457200" indent="-457200">
              <a:lnSpc>
                <a:spcPct val="130000"/>
              </a:lnSpc>
              <a:buFont typeface="Arial" panose="020B0604020202020204" pitchFamily="34" charset="0"/>
              <a:buChar char="-"/>
            </a:pPr>
            <a:endParaRPr lang="en-US" sz="3000">
              <a:latin typeface="Readex Pro" charset="0"/>
              <a:cs typeface="Readex Pro" charset="0"/>
            </a:endParaRPr>
          </a:p>
          <a:p>
            <a:pPr marL="457200" indent="-457200">
              <a:lnSpc>
                <a:spcPct val="130000"/>
              </a:lnSpc>
              <a:buFont typeface="Arial" panose="020B0604020202020204" pitchFamily="34" charset="0"/>
              <a:buChar char="-"/>
            </a:pPr>
            <a:endParaRPr lang="en-US" sz="3000">
              <a:latin typeface="Readex Pro" charset="0"/>
              <a:cs typeface="Readex Pro"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Google Shape;582;g2f9d87a1980_0_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p>
            <a:pPr marL="0" lvl="0" indent="0" algn="l" rtl="0">
              <a:lnSpc>
                <a:spcPct val="90000"/>
              </a:lnSpc>
              <a:spcBef>
                <a:spcPts val="0"/>
              </a:spcBef>
              <a:spcAft>
                <a:spcPts val="0"/>
              </a:spcAft>
              <a:buClr>
                <a:srgbClr val="0070C0"/>
              </a:buClr>
              <a:buSzPts val="3600"/>
              <a:buFont typeface="K2D" panose="00000500000000000000"/>
              <a:buNone/>
            </a:pPr>
            <a:r>
              <a:rPr lang="en-US">
                <a:latin typeface="K2D ExtraBold" panose="00000900000000000000" charset="0"/>
                <a:cs typeface="K2D ExtraBold" panose="00000900000000000000" charset="0"/>
              </a:rPr>
              <a:t>Đĩa từ - Đo lường hiệu năng</a:t>
            </a:r>
            <a:endParaRPr lang="en-US">
              <a:latin typeface="K2D ExtraBold" panose="00000900000000000000" charset="0"/>
              <a:cs typeface="K2D ExtraBold" panose="00000900000000000000" charset="0"/>
            </a:endParaRPr>
          </a:p>
        </p:txBody>
      </p:sp>
      <p:sp>
        <p:nvSpPr>
          <p:cNvPr id="8" name="Text Box 7"/>
          <p:cNvSpPr txBox="1"/>
          <p:nvPr/>
        </p:nvSpPr>
        <p:spPr>
          <a:xfrm>
            <a:off x="354965" y="1268730"/>
            <a:ext cx="11567160" cy="4911725"/>
          </a:xfrm>
          <a:prstGeom prst="rect">
            <a:avLst/>
          </a:prstGeom>
          <a:noFill/>
        </p:spPr>
        <p:txBody>
          <a:bodyPr wrap="square" rtlCol="0">
            <a:noAutofit/>
          </a:bodyPr>
          <a:p>
            <a:pPr marL="457200" indent="-457200">
              <a:lnSpc>
                <a:spcPct val="140000"/>
              </a:lnSpc>
              <a:buFont typeface="Arial" panose="020B0604020202020204" pitchFamily="34" charset="0"/>
              <a:buChar char="-"/>
            </a:pPr>
            <a:r>
              <a:rPr lang="en-US" sz="2850" b="1">
                <a:latin typeface="Readex Pro" charset="0"/>
                <a:cs typeface="Readex Pro" charset="0"/>
              </a:rPr>
              <a:t>Thời gian truy xuất</a:t>
            </a:r>
            <a:r>
              <a:rPr lang="en-US" sz="2850">
                <a:latin typeface="Readex Pro" charset="0"/>
                <a:cs typeface="Readex Pro" charset="0"/>
              </a:rPr>
              <a:t> là thời gian cần thiết để ổ đĩa di chuyển đầu đọc/ghi đến đúng vị trí dữ liệu và bắt đầu truyền tải dữ liệu.</a:t>
            </a:r>
            <a:endParaRPr lang="en-US" sz="2850">
              <a:latin typeface="Readex Pro" charset="0"/>
              <a:cs typeface="Readex Pro" charset="0"/>
            </a:endParaRPr>
          </a:p>
          <a:p>
            <a:pPr marL="457200" indent="-457200">
              <a:lnSpc>
                <a:spcPct val="140000"/>
              </a:lnSpc>
              <a:buFont typeface="Arial" panose="020B0604020202020204" pitchFamily="34" charset="0"/>
              <a:buChar char="-"/>
            </a:pPr>
            <a:r>
              <a:rPr lang="en-US" sz="2750">
                <a:latin typeface="Readex Pro" charset="0"/>
                <a:cs typeface="Readex Pro" charset="0"/>
              </a:rPr>
              <a:t>Phụ thuộc vào 3 thành phần:</a:t>
            </a:r>
            <a:endParaRPr lang="en-US" sz="2750">
              <a:latin typeface="Readex Pro" charset="0"/>
              <a:cs typeface="Readex Pro" charset="0"/>
            </a:endParaRPr>
          </a:p>
          <a:p>
            <a:pPr marL="914400" lvl="1" indent="-457200">
              <a:lnSpc>
                <a:spcPct val="140000"/>
              </a:lnSpc>
              <a:buFont typeface="Arial" panose="020B0604020202020204" pitchFamily="34" charset="0"/>
              <a:buChar char="+"/>
            </a:pPr>
            <a:r>
              <a:rPr lang="en-US" sz="2750">
                <a:latin typeface="Readex Pro" charset="0"/>
                <a:cs typeface="Readex Pro" charset="0"/>
              </a:rPr>
              <a:t>Seek Time: Thời gian đầu đọc giữa các track.</a:t>
            </a:r>
            <a:endParaRPr lang="en-US" sz="2750">
              <a:latin typeface="Readex Pro" charset="0"/>
              <a:cs typeface="Readex Pro" charset="0"/>
            </a:endParaRPr>
          </a:p>
          <a:p>
            <a:pPr marL="914400" lvl="1" indent="-457200">
              <a:lnSpc>
                <a:spcPct val="140000"/>
              </a:lnSpc>
              <a:buFont typeface="Arial" panose="020B0604020202020204" pitchFamily="34" charset="0"/>
              <a:buChar char="+"/>
            </a:pPr>
            <a:r>
              <a:rPr lang="en-US" sz="2750">
                <a:latin typeface="Readex Pro" charset="0"/>
                <a:cs typeface="Readex Pro" charset="0"/>
              </a:rPr>
              <a:t>Rotational Latency: Thời gian chờ đĩa quay để đầu đọc đến đúng vị trí sector cần truy cập.</a:t>
            </a:r>
            <a:endParaRPr lang="en-US" sz="2750">
              <a:latin typeface="Readex Pro" charset="0"/>
              <a:cs typeface="Readex Pro" charset="0"/>
            </a:endParaRPr>
          </a:p>
          <a:p>
            <a:pPr marL="914400" lvl="1" indent="-457200">
              <a:lnSpc>
                <a:spcPct val="140000"/>
              </a:lnSpc>
              <a:buFont typeface="Arial" panose="020B0604020202020204" pitchFamily="34" charset="0"/>
              <a:buChar char="+"/>
            </a:pPr>
            <a:r>
              <a:rPr lang="en-US" sz="2750">
                <a:latin typeface="Readex Pro" charset="0"/>
                <a:cs typeface="Readex Pro" charset="0"/>
              </a:rPr>
              <a:t>Transfer time: Thời gian cần để đọc dữ liệu từ sector đã định vị.</a:t>
            </a:r>
            <a:endParaRPr lang="en-US" sz="2750">
              <a:latin typeface="Readex Pro" charset="0"/>
              <a:cs typeface="Readex Pro" charset="0"/>
            </a:endParaRPr>
          </a:p>
          <a:p>
            <a:pPr marL="457200" indent="-457200">
              <a:lnSpc>
                <a:spcPct val="130000"/>
              </a:lnSpc>
              <a:buFont typeface="Arial" panose="020B0604020202020204" pitchFamily="34" charset="0"/>
              <a:buChar char="-"/>
            </a:pPr>
            <a:endParaRPr lang="en-US" sz="2750">
              <a:latin typeface="Readex Pro" charset="0"/>
              <a:cs typeface="Readex Pro"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Google Shape;582;g2f9d87a1980_0_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p>
            <a:pPr marL="0" lvl="0" indent="0" algn="l" rtl="0">
              <a:lnSpc>
                <a:spcPct val="90000"/>
              </a:lnSpc>
              <a:spcBef>
                <a:spcPts val="0"/>
              </a:spcBef>
              <a:spcAft>
                <a:spcPts val="0"/>
              </a:spcAft>
              <a:buClr>
                <a:srgbClr val="0070C0"/>
              </a:buClr>
              <a:buSzPts val="3600"/>
              <a:buFont typeface="K2D" panose="00000500000000000000"/>
              <a:buNone/>
            </a:pPr>
            <a:r>
              <a:rPr lang="en-US">
                <a:latin typeface="K2D ExtraBold" panose="00000900000000000000" charset="0"/>
                <a:cs typeface="K2D ExtraBold" panose="00000900000000000000" charset="0"/>
              </a:rPr>
              <a:t>Đĩa từ - Đo lường hiệu năng</a:t>
            </a:r>
            <a:endParaRPr lang="en-US">
              <a:latin typeface="K2D ExtraBold" panose="00000900000000000000" charset="0"/>
              <a:cs typeface="K2D ExtraBold" panose="00000900000000000000" charset="0"/>
            </a:endParaRPr>
          </a:p>
        </p:txBody>
      </p:sp>
      <p:sp>
        <p:nvSpPr>
          <p:cNvPr id="8" name="Text Box 7"/>
          <p:cNvSpPr txBox="1"/>
          <p:nvPr/>
        </p:nvSpPr>
        <p:spPr>
          <a:xfrm>
            <a:off x="354965" y="1268730"/>
            <a:ext cx="11567160" cy="4911725"/>
          </a:xfrm>
          <a:prstGeom prst="rect">
            <a:avLst/>
          </a:prstGeom>
          <a:noFill/>
        </p:spPr>
        <p:txBody>
          <a:bodyPr wrap="square" rtlCol="0">
            <a:noAutofit/>
          </a:bodyPr>
          <a:p>
            <a:pPr marL="457200" indent="-457200">
              <a:lnSpc>
                <a:spcPct val="130000"/>
              </a:lnSpc>
              <a:buFont typeface="Arial" panose="020B0604020202020204" pitchFamily="34" charset="0"/>
              <a:buChar char="-"/>
            </a:pPr>
            <a:r>
              <a:rPr lang="en-US" sz="2750" b="1">
                <a:latin typeface="Readex Pro" charset="0"/>
                <a:cs typeface="Readex Pro" charset="0"/>
              </a:rPr>
              <a:t>Tốc độ truyền dữ liệu</a:t>
            </a:r>
            <a:r>
              <a:rPr lang="en-US" sz="2750">
                <a:latin typeface="Readex Pro" charset="0"/>
                <a:cs typeface="Readex Pro" charset="0"/>
              </a:rPr>
              <a:t> là chỉ số cho biết lượng dữ liệu mà ổ đĩa có thể đọc/ghi trong một đơn vị thời gian, thường được đo bằng MB/s (Megabye/giây).</a:t>
            </a:r>
            <a:endParaRPr lang="en-US" sz="2750">
              <a:latin typeface="Readex Pro" charset="0"/>
              <a:cs typeface="Readex Pro" charset="0"/>
            </a:endParaRPr>
          </a:p>
          <a:p>
            <a:pPr marL="457200" indent="-457200">
              <a:lnSpc>
                <a:spcPct val="130000"/>
              </a:lnSpc>
              <a:buFont typeface="Arial" panose="020B0604020202020204" pitchFamily="34" charset="0"/>
              <a:buChar char="-"/>
            </a:pPr>
            <a:endParaRPr lang="en-US" sz="2750">
              <a:latin typeface="Readex Pro" charset="0"/>
              <a:cs typeface="Readex Pro" charset="0"/>
            </a:endParaRPr>
          </a:p>
          <a:p>
            <a:pPr marL="457200" indent="-457200">
              <a:lnSpc>
                <a:spcPct val="130000"/>
              </a:lnSpc>
              <a:buFont typeface="Arial" panose="020B0604020202020204" pitchFamily="34" charset="0"/>
              <a:buChar char="-"/>
            </a:pPr>
            <a:r>
              <a:rPr lang="en-US" sz="2750" b="1">
                <a:latin typeface="Readex Pro" charset="0"/>
                <a:cs typeface="Readex Pro" charset="0"/>
              </a:rPr>
              <a:t>Độ tin cậy</a:t>
            </a:r>
            <a:r>
              <a:rPr lang="en-US" sz="2750">
                <a:latin typeface="Readex Pro" charset="0"/>
                <a:cs typeface="Readex Pro" charset="0"/>
              </a:rPr>
              <a:t> là khả năng hoạt động liên tục mà không xảy ra lỗi hoặc sự cố. Các yếu tố như nhiệt độ hay môi trường vật lý có thể ảnh hưởng đến độ tin cậy.</a:t>
            </a:r>
            <a:endParaRPr lang="en-US" sz="2750">
              <a:latin typeface="Readex Pro" charset="0"/>
              <a:cs typeface="Readex Pro"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Google Shape;582;g2f9d87a1980_0_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p>
            <a:pPr marL="0" lvl="0" indent="0" algn="l" rtl="0">
              <a:lnSpc>
                <a:spcPct val="90000"/>
              </a:lnSpc>
              <a:spcBef>
                <a:spcPts val="0"/>
              </a:spcBef>
              <a:spcAft>
                <a:spcPts val="0"/>
              </a:spcAft>
              <a:buClr>
                <a:srgbClr val="0070C0"/>
              </a:buClr>
              <a:buSzPts val="3600"/>
              <a:buFont typeface="K2D" panose="00000500000000000000"/>
              <a:buNone/>
            </a:pPr>
            <a:r>
              <a:rPr lang="en-US">
                <a:latin typeface="K2D ExtraBold" panose="00000900000000000000" charset="0"/>
                <a:cs typeface="K2D ExtraBold" panose="00000900000000000000" charset="0"/>
              </a:rPr>
              <a:t>Đĩa từ - Cải thiện tốc độ truy xuất của đĩa</a:t>
            </a:r>
            <a:endParaRPr lang="en-US">
              <a:latin typeface="K2D ExtraBold" panose="00000900000000000000" charset="0"/>
              <a:cs typeface="K2D ExtraBold" panose="00000900000000000000" charset="0"/>
            </a:endParaRPr>
          </a:p>
        </p:txBody>
      </p:sp>
      <p:sp>
        <p:nvSpPr>
          <p:cNvPr id="8" name="Text Box 7"/>
          <p:cNvSpPr txBox="1"/>
          <p:nvPr/>
        </p:nvSpPr>
        <p:spPr>
          <a:xfrm>
            <a:off x="354965" y="1268730"/>
            <a:ext cx="11567160" cy="4911725"/>
          </a:xfrm>
          <a:prstGeom prst="rect">
            <a:avLst/>
          </a:prstGeom>
          <a:noFill/>
        </p:spPr>
        <p:txBody>
          <a:bodyPr wrap="square" rtlCol="0">
            <a:noAutofit/>
          </a:bodyPr>
          <a:p>
            <a:pPr marL="457200" indent="-457200">
              <a:lnSpc>
                <a:spcPct val="160000"/>
              </a:lnSpc>
              <a:buFont typeface="Wingdings" panose="05000000000000000000" charset="0"/>
              <a:buChar char="q"/>
            </a:pPr>
            <a:r>
              <a:rPr lang="en-US" sz="2900">
                <a:latin typeface="Readex Pro" charset="0"/>
                <a:cs typeface="Readex Pro" charset="0"/>
              </a:rPr>
              <a:t>Sắp xếp dữ liệu hiệu quả</a:t>
            </a:r>
            <a:endParaRPr lang="en-US" sz="2900">
              <a:latin typeface="Readex Pro" charset="0"/>
              <a:cs typeface="Readex Pro" charset="0"/>
            </a:endParaRPr>
          </a:p>
          <a:p>
            <a:pPr marL="457200" indent="-457200">
              <a:lnSpc>
                <a:spcPct val="160000"/>
              </a:lnSpc>
              <a:buFont typeface="Wingdings" panose="05000000000000000000" charset="0"/>
              <a:buChar char="q"/>
            </a:pPr>
            <a:r>
              <a:rPr lang="en-US" sz="2900">
                <a:latin typeface="Readex Pro" charset="0"/>
                <a:cs typeface="Readex Pro" charset="0"/>
              </a:rPr>
              <a:t>Tối ưu hóa các thuật toán truy xuất dữ liệu (FCFS, SSTF, ....)</a:t>
            </a:r>
            <a:endParaRPr lang="en-US" sz="2900">
              <a:latin typeface="Readex Pro" charset="0"/>
              <a:cs typeface="Readex Pro" charset="0"/>
            </a:endParaRPr>
          </a:p>
          <a:p>
            <a:pPr marL="457200" indent="-457200">
              <a:lnSpc>
                <a:spcPct val="160000"/>
              </a:lnSpc>
              <a:buFont typeface="Wingdings" panose="05000000000000000000" charset="0"/>
              <a:buChar char="q"/>
            </a:pPr>
            <a:r>
              <a:rPr lang="en-US" sz="2900">
                <a:latin typeface="Readex Pro" charset="0"/>
                <a:cs typeface="Readex Pro" charset="0"/>
              </a:rPr>
              <a:t>Tăng tốc độ quay của đĩa</a:t>
            </a:r>
            <a:endParaRPr lang="en-US" sz="2900">
              <a:latin typeface="Readex Pro" charset="0"/>
              <a:cs typeface="Readex Pro" charset="0"/>
            </a:endParaRPr>
          </a:p>
          <a:p>
            <a:pPr marL="457200" indent="-457200">
              <a:lnSpc>
                <a:spcPct val="160000"/>
              </a:lnSpc>
              <a:buFont typeface="Wingdings" panose="05000000000000000000" charset="0"/>
              <a:buChar char="q"/>
            </a:pPr>
            <a:r>
              <a:rPr lang="en-US" sz="2900">
                <a:latin typeface="Readex Pro" charset="0"/>
                <a:cs typeface="Readex Pro" charset="0"/>
              </a:rPr>
              <a:t>Cải thiện phần cứng</a:t>
            </a:r>
            <a:endParaRPr lang="en-US" sz="2900">
              <a:latin typeface="Readex Pro" charset="0"/>
              <a:cs typeface="Readex Pro" charset="0"/>
            </a:endParaRPr>
          </a:p>
          <a:p>
            <a:pPr marL="457200" indent="-457200">
              <a:lnSpc>
                <a:spcPct val="160000"/>
              </a:lnSpc>
              <a:buFont typeface="Wingdings" panose="05000000000000000000" charset="0"/>
              <a:buChar char="q"/>
            </a:pPr>
            <a:r>
              <a:rPr lang="en-US" sz="2900">
                <a:latin typeface="Readex Pro" charset="0"/>
                <a:cs typeface="Readex Pro" charset="0"/>
              </a:rPr>
              <a:t>Sử dụng bộ nhớ lưu trữ kết hợp (SSD Caching / SSHD)</a:t>
            </a:r>
            <a:endParaRPr lang="en-US" sz="2900">
              <a:latin typeface="Readex Pro" charset="0"/>
              <a:cs typeface="Readex Pro" charset="0"/>
            </a:endParaRPr>
          </a:p>
          <a:p>
            <a:pPr marL="457200" indent="-457200">
              <a:lnSpc>
                <a:spcPct val="160000"/>
              </a:lnSpc>
              <a:buFont typeface="Wingdings" panose="05000000000000000000" charset="0"/>
              <a:buChar char="q"/>
            </a:pPr>
            <a:r>
              <a:rPr lang="en-US" sz="2900">
                <a:latin typeface="Readex Pro" charset="0"/>
                <a:cs typeface="Readex Pro" charset="0"/>
              </a:rPr>
              <a:t>Sử dụng RAID</a:t>
            </a:r>
            <a:endParaRPr lang="en-US" sz="2900">
              <a:latin typeface="Readex Pro" charset="0"/>
              <a:cs typeface="Readex Pro"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7" name="Shape 667"/>
        <p:cNvGrpSpPr/>
        <p:nvPr/>
      </p:nvGrpSpPr>
      <p:grpSpPr>
        <a:xfrm>
          <a:off x="0" y="0"/>
          <a:ext cx="0" cy="0"/>
          <a:chOff x="0" y="0"/>
          <a:chExt cx="0" cy="0"/>
        </a:xfrm>
      </p:grpSpPr>
      <p:sp>
        <p:nvSpPr>
          <p:cNvPr id="668" name="Google Shape;668;p11"/>
          <p:cNvSpPr txBox="1"/>
          <p:nvPr>
            <p:ph type="ctrTitle"/>
          </p:nvPr>
        </p:nvSpPr>
        <p:spPr>
          <a:xfrm>
            <a:off x="1443567" y="1773238"/>
            <a:ext cx="10029565" cy="165576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K2D" panose="00000500000000000000"/>
              <a:buNone/>
            </a:pPr>
            <a:r>
              <a:rPr lang="en-US"/>
              <a:t>CÁM ƠN</a:t>
            </a:r>
            <a:endParaRPr lang="en-US"/>
          </a:p>
        </p:txBody>
      </p:sp>
      <p:sp>
        <p:nvSpPr>
          <p:cNvPr id="669" name="Google Shape;669;p11"/>
          <p:cNvSpPr txBox="1"/>
          <p:nvPr>
            <p:ph type="subTitle" idx="1"/>
          </p:nvPr>
        </p:nvSpPr>
        <p:spPr>
          <a:xfrm>
            <a:off x="1443566" y="3428999"/>
            <a:ext cx="10029565" cy="7964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None/>
            </a:pPr>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2" name="Shape 562"/>
        <p:cNvGrpSpPr/>
        <p:nvPr/>
      </p:nvGrpSpPr>
      <p:grpSpPr>
        <a:xfrm>
          <a:off x="0" y="0"/>
          <a:ext cx="0" cy="0"/>
          <a:chOff x="0" y="0"/>
          <a:chExt cx="0" cy="0"/>
        </a:xfrm>
      </p:grpSpPr>
      <p:sp>
        <p:nvSpPr>
          <p:cNvPr id="563" name="Google Shape;563;p2"/>
          <p:cNvSpPr txBox="1"/>
          <p:nvPr>
            <p:ph type="ctrTitle"/>
          </p:nvPr>
        </p:nvSpPr>
        <p:spPr>
          <a:xfrm>
            <a:off x="493144" y="2008231"/>
            <a:ext cx="11205600" cy="1855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70C0"/>
              </a:buClr>
              <a:buSzPts val="4400"/>
              <a:buFont typeface="K2D" panose="00000500000000000000"/>
              <a:buNone/>
            </a:pPr>
            <a:r>
              <a:rPr lang="en-US" sz="5000"/>
              <a:t>Đĩa từ và RAID </a:t>
            </a:r>
            <a:endParaRPr sz="5000"/>
          </a:p>
        </p:txBody>
      </p:sp>
      <p:sp>
        <p:nvSpPr>
          <p:cNvPr id="564" name="Google Shape;564;p2"/>
          <p:cNvSpPr txBox="1"/>
          <p:nvPr>
            <p:ph type="subTitle" idx="1"/>
          </p:nvPr>
        </p:nvSpPr>
        <p:spPr>
          <a:xfrm>
            <a:off x="493194" y="3641905"/>
            <a:ext cx="11205600" cy="1036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3200"/>
              <a:buNone/>
            </a:pPr>
            <a:r>
              <a:rPr lang="en-US" sz="3800">
                <a:latin typeface="Readex Pro Medium"/>
                <a:ea typeface="Readex Pro Medium"/>
                <a:cs typeface="Readex Pro Medium"/>
                <a:sym typeface="Readex Pro Medium"/>
              </a:rPr>
              <a:t>Đĩa từ </a:t>
            </a:r>
            <a:endParaRPr sz="3800">
              <a:latin typeface="Readex Pro Medium"/>
              <a:ea typeface="Readex Pro Medium"/>
              <a:cs typeface="Readex Pro Medium"/>
              <a:sym typeface="Readex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68" name="Shape 568"/>
        <p:cNvGrpSpPr/>
        <p:nvPr/>
      </p:nvGrpSpPr>
      <p:grpSpPr>
        <a:xfrm>
          <a:off x="0" y="0"/>
          <a:ext cx="0" cy="0"/>
          <a:chOff x="0" y="0"/>
          <a:chExt cx="0" cy="0"/>
        </a:xfrm>
      </p:grpSpPr>
      <p:sp>
        <p:nvSpPr>
          <p:cNvPr id="569" name="Google Shape;569;p4"/>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b="0">
                <a:latin typeface="K2D ExtraBold" panose="00000900000000000000"/>
                <a:ea typeface="K2D ExtraBold" panose="00000900000000000000"/>
                <a:cs typeface="K2D ExtraBold" panose="00000900000000000000"/>
                <a:sym typeface="K2D ExtraBold" panose="00000900000000000000"/>
              </a:rPr>
              <a:t>Đĩa từ - Giới thiệu</a:t>
            </a:r>
            <a:endParaRPr lang="en-US" b="0">
              <a:latin typeface="K2D ExtraBold" panose="00000900000000000000"/>
              <a:ea typeface="K2D ExtraBold" panose="00000900000000000000"/>
              <a:cs typeface="K2D ExtraBold" panose="00000900000000000000"/>
              <a:sym typeface="K2D ExtraBold" panose="00000900000000000000"/>
            </a:endParaRPr>
          </a:p>
        </p:txBody>
      </p:sp>
      <p:sp>
        <p:nvSpPr>
          <p:cNvPr id="570" name="Google Shape;570;p4"/>
          <p:cNvSpPr txBox="1"/>
          <p:nvPr>
            <p:ph type="body" idx="1"/>
          </p:nvPr>
        </p:nvSpPr>
        <p:spPr>
          <a:xfrm>
            <a:off x="623570" y="1124585"/>
            <a:ext cx="11010265" cy="3119120"/>
          </a:xfrm>
          <a:prstGeom prst="rect">
            <a:avLst/>
          </a:prstGeom>
          <a:noFill/>
          <a:ln>
            <a:noFill/>
          </a:ln>
        </p:spPr>
        <p:txBody>
          <a:bodyPr spcFirstLastPara="1" wrap="square" lIns="91425" tIns="45700" rIns="91425" bIns="45700" anchor="ctr" anchorCtr="0">
            <a:normAutofit/>
          </a:bodyPr>
          <a:lstStyle/>
          <a:p>
            <a:pPr marL="457200" lvl="0" indent="-419100" algn="just" rtl="0">
              <a:lnSpc>
                <a:spcPct val="100000"/>
              </a:lnSpc>
              <a:spcBef>
                <a:spcPts val="0"/>
              </a:spcBef>
              <a:spcAft>
                <a:spcPts val="0"/>
              </a:spcAft>
              <a:buSzPts val="3000"/>
              <a:buChar char="-"/>
            </a:pPr>
            <a:r>
              <a:rPr lang="en-US" sz="3000" b="1" i="1"/>
              <a:t>Đĩa từ  </a:t>
            </a:r>
            <a:r>
              <a:rPr lang="en-US" sz="3000"/>
              <a:t>là một loại thiết bị lưu trữ dữ liệu sử dụng </a:t>
            </a:r>
            <a:r>
              <a:rPr lang="en-US" sz="3000" b="1" i="1"/>
              <a:t>từ tính</a:t>
            </a:r>
            <a:r>
              <a:rPr lang="en-US" sz="3000"/>
              <a:t> để lưu trữ và truy xuất thông tin.  </a:t>
            </a:r>
            <a:endParaRPr sz="3000"/>
          </a:p>
          <a:p>
            <a:pPr marL="0" lvl="0" indent="0" algn="just" rtl="0">
              <a:lnSpc>
                <a:spcPct val="100000"/>
              </a:lnSpc>
              <a:spcBef>
                <a:spcPts val="0"/>
              </a:spcBef>
              <a:spcAft>
                <a:spcPts val="0"/>
              </a:spcAft>
              <a:buSzPts val="2400"/>
              <a:buNone/>
            </a:pPr>
            <a:endParaRPr sz="3000"/>
          </a:p>
          <a:p>
            <a:pPr marL="457200" lvl="0" indent="-419100" algn="just" rtl="0">
              <a:lnSpc>
                <a:spcPct val="100000"/>
              </a:lnSpc>
              <a:spcBef>
                <a:spcPts val="0"/>
              </a:spcBef>
              <a:spcAft>
                <a:spcPts val="0"/>
              </a:spcAft>
              <a:buSzPts val="3000"/>
              <a:buChar char="-"/>
            </a:pPr>
            <a:r>
              <a:rPr lang="en-US" sz="3000" b="1" i="1"/>
              <a:t>Đĩa từ</a:t>
            </a:r>
            <a:r>
              <a:rPr lang="en-US" sz="3000"/>
              <a:t>  bao gồm nhiều đĩa tròn, gọi là </a:t>
            </a:r>
            <a:r>
              <a:rPr lang="en-US" sz="3000" b="1" i="1"/>
              <a:t>platter</a:t>
            </a:r>
            <a:r>
              <a:rPr lang="en-US" sz="3000"/>
              <a:t>, phủ một lớp vật liệu từ tính.</a:t>
            </a:r>
            <a:endParaRPr sz="3100"/>
          </a:p>
        </p:txBody>
      </p:sp>
      <p:pic>
        <p:nvPicPr>
          <p:cNvPr id="2" name="Picture 1" descr="Picture1"/>
          <p:cNvPicPr>
            <a:picLocks noChangeAspect="1"/>
          </p:cNvPicPr>
          <p:nvPr/>
        </p:nvPicPr>
        <p:blipFill>
          <a:blip r:embed="rId1"/>
          <a:stretch>
            <a:fillRect/>
          </a:stretch>
        </p:blipFill>
        <p:spPr>
          <a:xfrm>
            <a:off x="5951855" y="3644900"/>
            <a:ext cx="4733925" cy="26631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sp>
        <p:nvSpPr>
          <p:cNvPr id="575" name="Google Shape;575;g308f3b7c156_0_5"/>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b="0">
                <a:latin typeface="K2D ExtraBold" panose="00000900000000000000"/>
                <a:ea typeface="K2D ExtraBold" panose="00000900000000000000"/>
                <a:cs typeface="K2D ExtraBold" panose="00000900000000000000"/>
                <a:sym typeface="K2D ExtraBold" panose="00000900000000000000"/>
              </a:rPr>
              <a:t>Đĩa từ - Cấu trúc vật lý</a:t>
            </a:r>
            <a:endParaRPr lang="en-US" b="0">
              <a:latin typeface="K2D ExtraBold" panose="00000900000000000000"/>
              <a:ea typeface="K2D ExtraBold" panose="00000900000000000000"/>
              <a:cs typeface="K2D ExtraBold" panose="00000900000000000000"/>
              <a:sym typeface="K2D ExtraBold" panose="00000900000000000000"/>
            </a:endParaRPr>
          </a:p>
        </p:txBody>
      </p:sp>
      <p:pic>
        <p:nvPicPr>
          <p:cNvPr id="16" name="Picture 15" descr="ocunghdd"/>
          <p:cNvPicPr>
            <a:picLocks noChangeAspect="1"/>
          </p:cNvPicPr>
          <p:nvPr/>
        </p:nvPicPr>
        <p:blipFill>
          <a:blip r:embed="rId1"/>
          <a:stretch>
            <a:fillRect/>
          </a:stretch>
        </p:blipFill>
        <p:spPr>
          <a:xfrm>
            <a:off x="6743700" y="1124585"/>
            <a:ext cx="4842510" cy="4036060"/>
          </a:xfrm>
          <a:prstGeom prst="rect">
            <a:avLst/>
          </a:prstGeom>
        </p:spPr>
      </p:pic>
      <p:sp>
        <p:nvSpPr>
          <p:cNvPr id="20" name="Text Box 19"/>
          <p:cNvSpPr txBox="1"/>
          <p:nvPr/>
        </p:nvSpPr>
        <p:spPr>
          <a:xfrm>
            <a:off x="488950" y="1340485"/>
            <a:ext cx="6521450" cy="3263265"/>
          </a:xfrm>
          <a:prstGeom prst="rect">
            <a:avLst/>
          </a:prstGeom>
          <a:noFill/>
        </p:spPr>
        <p:txBody>
          <a:bodyPr wrap="square" rtlCol="0">
            <a:noAutofit/>
          </a:bodyPr>
          <a:p>
            <a:pPr algn="just">
              <a:lnSpc>
                <a:spcPct val="120000"/>
              </a:lnSpc>
            </a:pPr>
            <a:r>
              <a:rPr lang="en-US" sz="3500">
                <a:latin typeface="Readex Pro" charset="0"/>
                <a:cs typeface="Readex Pro" charset="0"/>
              </a:rPr>
              <a:t>Là các đĩa tròn mỏng, thường được làm bằng nhôm, thủy tinh hoặc gốm, được phủ một lớp từ tính ở cả 2 mặt để lưu trữ dữ liệu.</a:t>
            </a:r>
            <a:endParaRPr lang="en-US" sz="3500">
              <a:latin typeface="Readex Pro" charset="0"/>
              <a:cs typeface="Readex Pro" charset="0"/>
            </a:endParaRPr>
          </a:p>
        </p:txBody>
      </p:sp>
      <p:cxnSp>
        <p:nvCxnSpPr>
          <p:cNvPr id="21" name="Straight Arrow Connector 20"/>
          <p:cNvCxnSpPr/>
          <p:nvPr/>
        </p:nvCxnSpPr>
        <p:spPr>
          <a:xfrm flipV="1">
            <a:off x="9480550" y="836295"/>
            <a:ext cx="864235" cy="1238885"/>
          </a:xfrm>
          <a:prstGeom prst="straightConnector1">
            <a:avLst/>
          </a:prstGeom>
          <a:ln w="28575" cmpd="sng">
            <a:solidFill>
              <a:srgbClr val="FF0000"/>
            </a:solidFill>
            <a:prstDash val="sysDot"/>
            <a:tailEnd type="arrow" w="med" len="med"/>
          </a:ln>
        </p:spPr>
        <p:style>
          <a:lnRef idx="2">
            <a:prstClr val="black"/>
          </a:lnRef>
          <a:fillRef idx="0">
            <a:srgbClr val="FFFFFF"/>
          </a:fillRef>
          <a:effectRef idx="0">
            <a:srgbClr val="FFFFFF"/>
          </a:effectRef>
          <a:fontRef idx="minor">
            <a:schemeClr val="tx1"/>
          </a:fontRef>
        </p:style>
      </p:cxnSp>
      <p:sp>
        <p:nvSpPr>
          <p:cNvPr id="23" name="Text Box 22"/>
          <p:cNvSpPr txBox="1"/>
          <p:nvPr/>
        </p:nvSpPr>
        <p:spPr>
          <a:xfrm>
            <a:off x="10056495" y="509905"/>
            <a:ext cx="1308735" cy="398780"/>
          </a:xfrm>
          <a:prstGeom prst="rect">
            <a:avLst/>
          </a:prstGeom>
          <a:noFill/>
        </p:spPr>
        <p:txBody>
          <a:bodyPr wrap="square" rtlCol="0">
            <a:spAutoFit/>
          </a:bodyPr>
          <a:p>
            <a:r>
              <a:rPr lang="en-US" sz="2000">
                <a:solidFill>
                  <a:schemeClr val="tx1"/>
                </a:solidFill>
                <a:latin typeface="Readex Pro" charset="0"/>
                <a:cs typeface="Readex Pro" charset="0"/>
              </a:rPr>
              <a:t>Platter</a:t>
            </a:r>
            <a:endParaRPr lang="en-US" sz="2000">
              <a:solidFill>
                <a:schemeClr val="tx1"/>
              </a:solidFill>
              <a:latin typeface="Readex Pro" charset="0"/>
              <a:cs typeface="Readex Pro" charset="0"/>
            </a:endParaRPr>
          </a:p>
        </p:txBody>
      </p:sp>
      <p:cxnSp>
        <p:nvCxnSpPr>
          <p:cNvPr id="24" name="Straight Arrow Connector 23"/>
          <p:cNvCxnSpPr/>
          <p:nvPr/>
        </p:nvCxnSpPr>
        <p:spPr>
          <a:xfrm flipV="1">
            <a:off x="9048115" y="2060575"/>
            <a:ext cx="1656715" cy="575945"/>
          </a:xfrm>
          <a:prstGeom prst="straightConnector1">
            <a:avLst/>
          </a:prstGeom>
          <a:ln w="28575" cmpd="sng">
            <a:solidFill>
              <a:srgbClr val="FF0000"/>
            </a:solidFill>
            <a:prstDash val="sysDot"/>
            <a:tailEnd type="arrow" w="med" len="med"/>
          </a:ln>
        </p:spPr>
        <p:style>
          <a:lnRef idx="2">
            <a:prstClr val="black"/>
          </a:lnRef>
          <a:fillRef idx="0">
            <a:srgbClr val="FFFFFF"/>
          </a:fillRef>
          <a:effectRef idx="0">
            <a:srgbClr val="FFFFFF"/>
          </a:effectRef>
          <a:fontRef idx="minor">
            <a:schemeClr val="tx1"/>
          </a:fontRef>
        </p:style>
      </p:cxnSp>
      <p:sp>
        <p:nvSpPr>
          <p:cNvPr id="25" name="Text Box 24"/>
          <p:cNvSpPr txBox="1"/>
          <p:nvPr/>
        </p:nvSpPr>
        <p:spPr>
          <a:xfrm>
            <a:off x="10704830" y="1700530"/>
            <a:ext cx="1308735" cy="398780"/>
          </a:xfrm>
          <a:prstGeom prst="rect">
            <a:avLst/>
          </a:prstGeom>
          <a:noFill/>
        </p:spPr>
        <p:txBody>
          <a:bodyPr wrap="square" rtlCol="0">
            <a:spAutoFit/>
          </a:bodyPr>
          <a:p>
            <a:r>
              <a:rPr lang="en-US" sz="2000">
                <a:solidFill>
                  <a:schemeClr val="tx1"/>
                </a:solidFill>
                <a:latin typeface="Readex Pro" charset="0"/>
                <a:cs typeface="Readex Pro" charset="0"/>
              </a:rPr>
              <a:t>Spindle</a:t>
            </a:r>
            <a:endParaRPr lang="en-US" sz="2000">
              <a:solidFill>
                <a:schemeClr val="tx1"/>
              </a:solidFill>
              <a:latin typeface="Readex Pro" charset="0"/>
              <a:cs typeface="Readex Pro" charset="0"/>
            </a:endParaRPr>
          </a:p>
        </p:txBody>
      </p:sp>
      <p:cxnSp>
        <p:nvCxnSpPr>
          <p:cNvPr id="26" name="Straight Arrow Connector 25"/>
          <p:cNvCxnSpPr/>
          <p:nvPr/>
        </p:nvCxnSpPr>
        <p:spPr>
          <a:xfrm>
            <a:off x="10013315" y="3011805"/>
            <a:ext cx="864235" cy="1944370"/>
          </a:xfrm>
          <a:prstGeom prst="straightConnector1">
            <a:avLst/>
          </a:prstGeom>
          <a:ln w="28575" cmpd="sng">
            <a:solidFill>
              <a:srgbClr val="FF0000"/>
            </a:solidFill>
            <a:prstDash val="sysDot"/>
            <a:tailEnd type="arrow" w="med" len="med"/>
          </a:ln>
        </p:spPr>
        <p:style>
          <a:lnRef idx="2">
            <a:prstClr val="black"/>
          </a:lnRef>
          <a:fillRef idx="0">
            <a:srgbClr val="FFFFFF"/>
          </a:fillRef>
          <a:effectRef idx="0">
            <a:srgbClr val="FFFFFF"/>
          </a:effectRef>
          <a:fontRef idx="minor">
            <a:schemeClr val="tx1"/>
          </a:fontRef>
        </p:style>
      </p:cxnSp>
      <p:sp>
        <p:nvSpPr>
          <p:cNvPr id="27" name="Text Box 26"/>
          <p:cNvSpPr txBox="1"/>
          <p:nvPr/>
        </p:nvSpPr>
        <p:spPr>
          <a:xfrm>
            <a:off x="9726295" y="4940935"/>
            <a:ext cx="2465705" cy="398780"/>
          </a:xfrm>
          <a:prstGeom prst="rect">
            <a:avLst/>
          </a:prstGeom>
          <a:noFill/>
        </p:spPr>
        <p:txBody>
          <a:bodyPr wrap="square" rtlCol="0">
            <a:spAutoFit/>
          </a:bodyPr>
          <a:p>
            <a:r>
              <a:rPr lang="en-US" sz="2000">
                <a:solidFill>
                  <a:schemeClr val="tx1"/>
                </a:solidFill>
                <a:latin typeface="Readex Pro" charset="0"/>
                <a:cs typeface="Readex Pro" charset="0"/>
              </a:rPr>
              <a:t>Read/Write Head</a:t>
            </a:r>
            <a:endParaRPr lang="en-US" sz="2000">
              <a:solidFill>
                <a:schemeClr val="tx1"/>
              </a:solidFill>
              <a:latin typeface="Readex Pro" charset="0"/>
              <a:cs typeface="Readex Pro" charset="0"/>
            </a:endParaRPr>
          </a:p>
        </p:txBody>
      </p:sp>
      <p:cxnSp>
        <p:nvCxnSpPr>
          <p:cNvPr id="28" name="Straight Arrow Connector 27"/>
          <p:cNvCxnSpPr/>
          <p:nvPr/>
        </p:nvCxnSpPr>
        <p:spPr>
          <a:xfrm flipH="1">
            <a:off x="8400415" y="4149090"/>
            <a:ext cx="791845" cy="1511935"/>
          </a:xfrm>
          <a:prstGeom prst="straightConnector1">
            <a:avLst/>
          </a:prstGeom>
          <a:ln w="28575" cmpd="sng">
            <a:solidFill>
              <a:srgbClr val="FF0000"/>
            </a:solidFill>
            <a:prstDash val="sysDot"/>
            <a:tailEnd type="arrow" w="med" len="med"/>
          </a:ln>
        </p:spPr>
        <p:style>
          <a:lnRef idx="2">
            <a:prstClr val="black"/>
          </a:lnRef>
          <a:fillRef idx="0">
            <a:srgbClr val="FFFFFF"/>
          </a:fillRef>
          <a:effectRef idx="0">
            <a:srgbClr val="FFFFFF"/>
          </a:effectRef>
          <a:fontRef idx="minor">
            <a:schemeClr val="tx1"/>
          </a:fontRef>
        </p:style>
      </p:cxnSp>
      <p:sp>
        <p:nvSpPr>
          <p:cNvPr id="29" name="Text Box 28"/>
          <p:cNvSpPr txBox="1"/>
          <p:nvPr/>
        </p:nvSpPr>
        <p:spPr>
          <a:xfrm>
            <a:off x="7590790" y="5732780"/>
            <a:ext cx="2465705" cy="398780"/>
          </a:xfrm>
          <a:prstGeom prst="rect">
            <a:avLst/>
          </a:prstGeom>
          <a:noFill/>
        </p:spPr>
        <p:txBody>
          <a:bodyPr wrap="square" rtlCol="0">
            <a:spAutoFit/>
          </a:bodyPr>
          <a:p>
            <a:r>
              <a:rPr lang="en-US" sz="2000">
                <a:solidFill>
                  <a:schemeClr val="tx1"/>
                </a:solidFill>
                <a:latin typeface="Readex Pro" charset="0"/>
                <a:cs typeface="Readex Pro" charset="0"/>
              </a:rPr>
              <a:t>Actuator</a:t>
            </a:r>
            <a:endParaRPr lang="en-US" sz="2000">
              <a:solidFill>
                <a:schemeClr val="tx1"/>
              </a:solidFill>
              <a:latin typeface="Readex Pro" charset="0"/>
              <a:cs typeface="Readex Pro"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81" name="Shape 581"/>
        <p:cNvGrpSpPr/>
        <p:nvPr/>
      </p:nvGrpSpPr>
      <p:grpSpPr>
        <a:xfrm>
          <a:off x="0" y="0"/>
          <a:ext cx="0" cy="0"/>
          <a:chOff x="0" y="0"/>
          <a:chExt cx="0" cy="0"/>
        </a:xfrm>
      </p:grpSpPr>
      <p:sp>
        <p:nvSpPr>
          <p:cNvPr id="582" name="Google Shape;582;g2f9d87a1980_0_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K2D ExtraBold" panose="00000900000000000000" charset="0"/>
                <a:cs typeface="K2D ExtraBold" panose="00000900000000000000" charset="0"/>
              </a:rPr>
              <a:t>Đĩa từ - Cấu trúc luận lý - Sector (Cung)</a:t>
            </a:r>
            <a:endParaRPr lang="en-US">
              <a:latin typeface="K2D ExtraBold" panose="00000900000000000000" charset="0"/>
              <a:cs typeface="K2D ExtraBold" panose="00000900000000000000" charset="0"/>
            </a:endParaRPr>
          </a:p>
        </p:txBody>
      </p:sp>
      <p:sp>
        <p:nvSpPr>
          <p:cNvPr id="4" name="Text Box 3"/>
          <p:cNvSpPr txBox="1"/>
          <p:nvPr/>
        </p:nvSpPr>
        <p:spPr>
          <a:xfrm>
            <a:off x="511175" y="1844675"/>
            <a:ext cx="6089015" cy="3105150"/>
          </a:xfrm>
          <a:prstGeom prst="rect">
            <a:avLst/>
          </a:prstGeom>
          <a:noFill/>
        </p:spPr>
        <p:txBody>
          <a:bodyPr wrap="square" rtlCol="0">
            <a:noAutofit/>
          </a:bodyPr>
          <a:p>
            <a:pPr marL="457200" indent="-457200">
              <a:lnSpc>
                <a:spcPct val="130000"/>
              </a:lnSpc>
              <a:buFont typeface="Arial" panose="020B0604020202020204" pitchFamily="34" charset="0"/>
              <a:buChar char="-"/>
            </a:pPr>
            <a:r>
              <a:rPr lang="en-US" sz="3000">
                <a:latin typeface="Readex Pro" charset="0"/>
                <a:cs typeface="Readex Pro" charset="0"/>
              </a:rPr>
              <a:t>Dữ liệu trên đĩa từ được chia thành các đơn vị nhỏ gọi là </a:t>
            </a:r>
            <a:r>
              <a:rPr lang="en-US" sz="3000" b="1" i="1">
                <a:latin typeface="Readex Pro" charset="0"/>
                <a:cs typeface="Readex Pro" charset="0"/>
              </a:rPr>
              <a:t>sector</a:t>
            </a:r>
            <a:r>
              <a:rPr lang="en-US" sz="3000">
                <a:latin typeface="Readex Pro" charset="0"/>
                <a:cs typeface="Readex Pro" charset="0"/>
              </a:rPr>
              <a:t>.</a:t>
            </a:r>
            <a:endParaRPr lang="en-US" sz="3000">
              <a:latin typeface="Readex Pro" charset="0"/>
              <a:cs typeface="Readex Pro" charset="0"/>
            </a:endParaRPr>
          </a:p>
          <a:p>
            <a:pPr marL="457200" indent="-457200">
              <a:lnSpc>
                <a:spcPct val="130000"/>
              </a:lnSpc>
              <a:buFont typeface="Arial" panose="020B0604020202020204" pitchFamily="34" charset="0"/>
              <a:buChar char="-"/>
            </a:pPr>
            <a:r>
              <a:rPr lang="en-US" sz="3000">
                <a:latin typeface="Readex Pro" charset="0"/>
                <a:cs typeface="Readex Pro" charset="0"/>
              </a:rPr>
              <a:t>Mỗi </a:t>
            </a:r>
            <a:r>
              <a:rPr lang="en-US" sz="3000" b="1" i="1">
                <a:latin typeface="Readex Pro" charset="0"/>
                <a:cs typeface="Readex Pro" charset="0"/>
              </a:rPr>
              <a:t>sector</a:t>
            </a:r>
            <a:r>
              <a:rPr lang="en-US" sz="3000">
                <a:latin typeface="Readex Pro" charset="0"/>
                <a:cs typeface="Readex Pro" charset="0"/>
              </a:rPr>
              <a:t> có kích thước 512 hoặc 4096 byte.</a:t>
            </a:r>
            <a:endParaRPr lang="en-US" sz="3000">
              <a:latin typeface="Readex Pro" charset="0"/>
              <a:cs typeface="Readex Pro" charset="0"/>
            </a:endParaRPr>
          </a:p>
        </p:txBody>
      </p:sp>
      <p:pic>
        <p:nvPicPr>
          <p:cNvPr id="6" name="Picture 5" descr="Screenshot 2025-01-08 191951"/>
          <p:cNvPicPr>
            <a:picLocks noChangeAspect="1"/>
          </p:cNvPicPr>
          <p:nvPr/>
        </p:nvPicPr>
        <p:blipFill>
          <a:blip r:embed="rId1"/>
          <a:stretch>
            <a:fillRect/>
          </a:stretch>
        </p:blipFill>
        <p:spPr>
          <a:xfrm>
            <a:off x="6671945" y="1628775"/>
            <a:ext cx="5134610" cy="40328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Google Shape;582;g2f9d87a1980_0_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K2D ExtraBold" panose="00000900000000000000" charset="0"/>
                <a:cs typeface="K2D ExtraBold" panose="00000900000000000000" charset="0"/>
              </a:rPr>
              <a:t>Đĩa từ - Cấu trúc luận lý - Track (Rãnh)</a:t>
            </a:r>
            <a:endParaRPr lang="en-US">
              <a:latin typeface="K2D ExtraBold" panose="00000900000000000000" charset="0"/>
              <a:cs typeface="K2D ExtraBold" panose="00000900000000000000" charset="0"/>
            </a:endParaRPr>
          </a:p>
        </p:txBody>
      </p:sp>
      <p:sp>
        <p:nvSpPr>
          <p:cNvPr id="7" name="Text Box 6"/>
          <p:cNvSpPr txBox="1"/>
          <p:nvPr/>
        </p:nvSpPr>
        <p:spPr>
          <a:xfrm>
            <a:off x="511175" y="1844675"/>
            <a:ext cx="6089015" cy="3105150"/>
          </a:xfrm>
          <a:prstGeom prst="rect">
            <a:avLst/>
          </a:prstGeom>
          <a:noFill/>
        </p:spPr>
        <p:txBody>
          <a:bodyPr wrap="square" rtlCol="0">
            <a:noAutofit/>
          </a:bodyPr>
          <a:p>
            <a:pPr marL="457200" indent="-457200">
              <a:lnSpc>
                <a:spcPct val="130000"/>
              </a:lnSpc>
              <a:buFont typeface="Arial" panose="020B0604020202020204" pitchFamily="34" charset="0"/>
              <a:buChar char="-"/>
            </a:pPr>
            <a:r>
              <a:rPr lang="en-US" sz="3000">
                <a:latin typeface="Readex Pro" charset="0"/>
                <a:cs typeface="Readex Pro" charset="0"/>
              </a:rPr>
              <a:t>Mỗi bề mặt của một platter được chia thành các vòng tròn đồng tâm gọi là </a:t>
            </a:r>
            <a:r>
              <a:rPr lang="en-US" sz="3000" b="1" i="1">
                <a:latin typeface="Readex Pro" charset="0"/>
                <a:cs typeface="Readex Pro" charset="0"/>
              </a:rPr>
              <a:t>track</a:t>
            </a:r>
            <a:r>
              <a:rPr lang="en-US" sz="3000">
                <a:latin typeface="Readex Pro" charset="0"/>
                <a:cs typeface="Readex Pro" charset="0"/>
              </a:rPr>
              <a:t>.</a:t>
            </a:r>
            <a:endParaRPr lang="en-US" sz="3000">
              <a:latin typeface="Readex Pro" charset="0"/>
              <a:cs typeface="Readex Pro" charset="0"/>
            </a:endParaRPr>
          </a:p>
          <a:p>
            <a:pPr marL="457200" indent="-457200">
              <a:lnSpc>
                <a:spcPct val="130000"/>
              </a:lnSpc>
              <a:buFont typeface="Arial" panose="020B0604020202020204" pitchFamily="34" charset="0"/>
              <a:buChar char="-"/>
            </a:pPr>
            <a:endParaRPr lang="en-US" sz="3000">
              <a:latin typeface="Readex Pro" charset="0"/>
              <a:cs typeface="Readex Pro" charset="0"/>
            </a:endParaRPr>
          </a:p>
          <a:p>
            <a:pPr marL="457200" indent="-457200">
              <a:lnSpc>
                <a:spcPct val="130000"/>
              </a:lnSpc>
              <a:buFont typeface="Arial" panose="020B0604020202020204" pitchFamily="34" charset="0"/>
              <a:buChar char="-"/>
            </a:pPr>
            <a:r>
              <a:rPr lang="en-US" sz="3000">
                <a:latin typeface="Readex Pro" charset="0"/>
                <a:cs typeface="Readex Pro" charset="0"/>
              </a:rPr>
              <a:t>Mỗi </a:t>
            </a:r>
            <a:r>
              <a:rPr lang="en-US" sz="3000" b="1" i="1">
                <a:latin typeface="Readex Pro" charset="0"/>
                <a:cs typeface="Readex Pro" charset="0"/>
              </a:rPr>
              <a:t>track</a:t>
            </a:r>
            <a:r>
              <a:rPr lang="en-US" sz="3000">
                <a:latin typeface="Readex Pro" charset="0"/>
                <a:cs typeface="Readex Pro" charset="0"/>
              </a:rPr>
              <a:t> chứa các </a:t>
            </a:r>
            <a:r>
              <a:rPr lang="en-US" sz="3000" b="1" i="1">
                <a:latin typeface="Readex Pro" charset="0"/>
                <a:cs typeface="Readex Pro" charset="0"/>
              </a:rPr>
              <a:t>sector</a:t>
            </a:r>
            <a:r>
              <a:rPr lang="en-US" sz="3000">
                <a:latin typeface="Readex Pro" charset="0"/>
                <a:cs typeface="Readex Pro" charset="0"/>
              </a:rPr>
              <a:t>.</a:t>
            </a:r>
            <a:endParaRPr lang="en-US" sz="3000">
              <a:latin typeface="Readex Pro" charset="0"/>
              <a:cs typeface="Readex Pro" charset="0"/>
            </a:endParaRPr>
          </a:p>
        </p:txBody>
      </p:sp>
      <p:pic>
        <p:nvPicPr>
          <p:cNvPr id="12" name="Picture 11" descr="Screenshot 2025-01-08 191951"/>
          <p:cNvPicPr>
            <a:picLocks noChangeAspect="1"/>
          </p:cNvPicPr>
          <p:nvPr/>
        </p:nvPicPr>
        <p:blipFill>
          <a:blip r:embed="rId1"/>
          <a:stretch>
            <a:fillRect/>
          </a:stretch>
        </p:blipFill>
        <p:spPr>
          <a:xfrm>
            <a:off x="6757035" y="1484630"/>
            <a:ext cx="5144770" cy="4041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Google Shape;582;g2f9d87a1980_0_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p>
            <a:pPr marL="0" lvl="0" indent="0" algn="l" rtl="0">
              <a:lnSpc>
                <a:spcPct val="90000"/>
              </a:lnSpc>
              <a:spcBef>
                <a:spcPts val="0"/>
              </a:spcBef>
              <a:spcAft>
                <a:spcPts val="0"/>
              </a:spcAft>
              <a:buClr>
                <a:srgbClr val="0070C0"/>
              </a:buClr>
              <a:buSzPts val="3600"/>
              <a:buFont typeface="K2D" panose="00000500000000000000"/>
              <a:buNone/>
            </a:pPr>
            <a:r>
              <a:rPr lang="en-US">
                <a:latin typeface="K2D ExtraBold" panose="00000900000000000000" charset="0"/>
                <a:cs typeface="K2D ExtraBold" panose="00000900000000000000" charset="0"/>
              </a:rPr>
              <a:t>Đĩa từ - Cấu trúc luận lý - Cluster (Liên cung)</a:t>
            </a:r>
            <a:endParaRPr lang="en-US">
              <a:latin typeface="K2D ExtraBold" panose="00000900000000000000" charset="0"/>
              <a:cs typeface="K2D ExtraBold" panose="00000900000000000000" charset="0"/>
            </a:endParaRPr>
          </a:p>
        </p:txBody>
      </p:sp>
      <p:sp>
        <p:nvSpPr>
          <p:cNvPr id="7" name="Text Box 6"/>
          <p:cNvSpPr txBox="1"/>
          <p:nvPr/>
        </p:nvSpPr>
        <p:spPr>
          <a:xfrm>
            <a:off x="511175" y="1844675"/>
            <a:ext cx="6089015" cy="3105150"/>
          </a:xfrm>
          <a:prstGeom prst="rect">
            <a:avLst/>
          </a:prstGeom>
          <a:noFill/>
        </p:spPr>
        <p:txBody>
          <a:bodyPr wrap="square" rtlCol="0">
            <a:noAutofit/>
          </a:bodyPr>
          <a:p>
            <a:pPr marL="457200" indent="-457200">
              <a:lnSpc>
                <a:spcPct val="130000"/>
              </a:lnSpc>
              <a:buFont typeface="Arial" panose="020B0604020202020204" pitchFamily="34" charset="0"/>
              <a:buChar char="-"/>
            </a:pPr>
            <a:r>
              <a:rPr lang="en-US" sz="3000">
                <a:latin typeface="Readex Pro" charset="0"/>
                <a:cs typeface="Readex Pro" charset="0"/>
              </a:rPr>
              <a:t>Là các nhóm sector nối tiếp nhau trên cùng một </a:t>
            </a:r>
            <a:r>
              <a:rPr lang="en-US" sz="3000" b="1" i="1">
                <a:latin typeface="Readex Pro" charset="0"/>
                <a:cs typeface="Readex Pro" charset="0"/>
              </a:rPr>
              <a:t>track</a:t>
            </a:r>
            <a:r>
              <a:rPr lang="en-US" sz="3000">
                <a:latin typeface="Readex Pro" charset="0"/>
                <a:cs typeface="Readex Pro" charset="0"/>
              </a:rPr>
              <a:t>.</a:t>
            </a:r>
            <a:endParaRPr lang="en-US" sz="3000">
              <a:latin typeface="Readex Pro" charset="0"/>
              <a:cs typeface="Readex Pro" charset="0"/>
            </a:endParaRPr>
          </a:p>
          <a:p>
            <a:pPr marL="457200" indent="-457200">
              <a:lnSpc>
                <a:spcPct val="130000"/>
              </a:lnSpc>
              <a:buFont typeface="Arial" panose="020B0604020202020204" pitchFamily="34" charset="0"/>
              <a:buChar char="-"/>
            </a:pPr>
            <a:endParaRPr lang="en-US" sz="3000">
              <a:latin typeface="Readex Pro" charset="0"/>
              <a:cs typeface="Readex Pro" charset="0"/>
            </a:endParaRPr>
          </a:p>
        </p:txBody>
      </p:sp>
      <p:pic>
        <p:nvPicPr>
          <p:cNvPr id="4" name="Picture 3" descr="Screenshot 2025-01-08 191951"/>
          <p:cNvPicPr>
            <a:picLocks noChangeAspect="1"/>
          </p:cNvPicPr>
          <p:nvPr/>
        </p:nvPicPr>
        <p:blipFill>
          <a:blip r:embed="rId1"/>
          <a:stretch>
            <a:fillRect/>
          </a:stretch>
        </p:blipFill>
        <p:spPr>
          <a:xfrm>
            <a:off x="6461760" y="1556385"/>
            <a:ext cx="5273040" cy="41421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Google Shape;582;g2f9d87a1980_0_0"/>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a:latin typeface="K2D ExtraBold" panose="00000900000000000000" charset="0"/>
                <a:cs typeface="K2D ExtraBold" panose="00000900000000000000" charset="0"/>
              </a:rPr>
              <a:t>Đĩa từ - Cấu trúc luận lý - Cylinder</a:t>
            </a:r>
            <a:endParaRPr lang="en-US">
              <a:latin typeface="K2D ExtraBold" panose="00000900000000000000" charset="0"/>
              <a:cs typeface="K2D ExtraBold" panose="00000900000000000000" charset="0"/>
            </a:endParaRPr>
          </a:p>
        </p:txBody>
      </p:sp>
      <p:sp>
        <p:nvSpPr>
          <p:cNvPr id="7" name="Text Box 6"/>
          <p:cNvSpPr txBox="1"/>
          <p:nvPr/>
        </p:nvSpPr>
        <p:spPr>
          <a:xfrm>
            <a:off x="511175" y="1412875"/>
            <a:ext cx="6089015" cy="4351655"/>
          </a:xfrm>
          <a:prstGeom prst="rect">
            <a:avLst/>
          </a:prstGeom>
          <a:noFill/>
        </p:spPr>
        <p:txBody>
          <a:bodyPr wrap="square" rtlCol="0">
            <a:noAutofit/>
          </a:bodyPr>
          <a:p>
            <a:pPr marL="457200" indent="-457200">
              <a:lnSpc>
                <a:spcPct val="130000"/>
              </a:lnSpc>
              <a:buFont typeface="Arial" panose="020B0604020202020204" pitchFamily="34" charset="0"/>
              <a:buChar char="-"/>
            </a:pPr>
            <a:r>
              <a:rPr lang="en-US" sz="3000">
                <a:latin typeface="Readex Pro" charset="0"/>
                <a:cs typeface="Readex Pro" charset="0"/>
              </a:rPr>
              <a:t>Mỗi </a:t>
            </a:r>
            <a:r>
              <a:rPr lang="en-US" sz="3000" b="1" i="1">
                <a:latin typeface="Readex Pro" charset="0"/>
                <a:cs typeface="Readex Pro" charset="0"/>
              </a:rPr>
              <a:t>track</a:t>
            </a:r>
            <a:r>
              <a:rPr lang="en-US" sz="3000">
                <a:latin typeface="Readex Pro" charset="0"/>
                <a:cs typeface="Readex Pro" charset="0"/>
              </a:rPr>
              <a:t> trên tất cả các </a:t>
            </a:r>
            <a:r>
              <a:rPr lang="en-US" sz="3000" b="1" i="1">
                <a:latin typeface="Readex Pro" charset="0"/>
                <a:cs typeface="Readex Pro" charset="0"/>
              </a:rPr>
              <a:t>plattter</a:t>
            </a:r>
            <a:r>
              <a:rPr lang="en-US" sz="3000">
                <a:latin typeface="Readex Pro" charset="0"/>
                <a:cs typeface="Readex Pro" charset="0"/>
              </a:rPr>
              <a:t> được xếp chồng lên nhau tạo thành các </a:t>
            </a:r>
            <a:r>
              <a:rPr lang="en-US" sz="3000" b="1" i="1">
                <a:latin typeface="Readex Pro" charset="0"/>
                <a:cs typeface="Readex Pro" charset="0"/>
              </a:rPr>
              <a:t>cylinder</a:t>
            </a:r>
            <a:r>
              <a:rPr lang="en-US" sz="3000">
                <a:latin typeface="Readex Pro" charset="0"/>
                <a:cs typeface="Readex Pro" charset="0"/>
              </a:rPr>
              <a:t>.</a:t>
            </a:r>
            <a:endParaRPr lang="en-US" sz="3000">
              <a:latin typeface="Readex Pro" charset="0"/>
              <a:cs typeface="Readex Pro" charset="0"/>
            </a:endParaRPr>
          </a:p>
          <a:p>
            <a:pPr marL="457200" indent="-457200">
              <a:lnSpc>
                <a:spcPct val="130000"/>
              </a:lnSpc>
              <a:buFont typeface="Arial" panose="020B0604020202020204" pitchFamily="34" charset="0"/>
              <a:buChar char="-"/>
            </a:pPr>
            <a:endParaRPr lang="en-US" sz="3000">
              <a:latin typeface="Readex Pro" charset="0"/>
              <a:cs typeface="Readex Pro" charset="0"/>
            </a:endParaRPr>
          </a:p>
          <a:p>
            <a:pPr marL="457200" indent="-457200">
              <a:lnSpc>
                <a:spcPct val="130000"/>
              </a:lnSpc>
              <a:buFont typeface="Arial" panose="020B0604020202020204" pitchFamily="34" charset="0"/>
              <a:buChar char="-"/>
            </a:pPr>
            <a:r>
              <a:rPr lang="en-US" sz="3000">
                <a:latin typeface="Readex Pro" charset="0"/>
                <a:cs typeface="Readex Pro" charset="0"/>
              </a:rPr>
              <a:t>Giúp xác định vị trí của các dữ liệu tương ứng với nhiều </a:t>
            </a:r>
            <a:r>
              <a:rPr lang="en-US" sz="3000" b="1" i="1">
                <a:latin typeface="Readex Pro" charset="0"/>
                <a:cs typeface="Readex Pro" charset="0"/>
              </a:rPr>
              <a:t>platter</a:t>
            </a:r>
            <a:r>
              <a:rPr lang="en-US" sz="3000">
                <a:latin typeface="Readex Pro" charset="0"/>
                <a:cs typeface="Readex Pro" charset="0"/>
              </a:rPr>
              <a:t>.</a:t>
            </a:r>
            <a:endParaRPr lang="en-US" sz="3000">
              <a:latin typeface="Readex Pro" charset="0"/>
              <a:cs typeface="Readex Pro" charset="0"/>
            </a:endParaRPr>
          </a:p>
        </p:txBody>
      </p:sp>
      <p:pic>
        <p:nvPicPr>
          <p:cNvPr id="4" name="Picture 3" descr="Screenshot 2025-01-08 192741"/>
          <p:cNvPicPr>
            <a:picLocks noChangeAspect="1"/>
          </p:cNvPicPr>
          <p:nvPr/>
        </p:nvPicPr>
        <p:blipFill>
          <a:blip r:embed="rId1"/>
          <a:stretch>
            <a:fillRect/>
          </a:stretch>
        </p:blipFill>
        <p:spPr>
          <a:xfrm>
            <a:off x="6743700" y="1165860"/>
            <a:ext cx="4946015" cy="49618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7" name="Shape 587"/>
        <p:cNvGrpSpPr/>
        <p:nvPr/>
      </p:nvGrpSpPr>
      <p:grpSpPr>
        <a:xfrm>
          <a:off x="0" y="0"/>
          <a:ext cx="0" cy="0"/>
          <a:chOff x="0" y="0"/>
          <a:chExt cx="0" cy="0"/>
        </a:xfrm>
      </p:grpSpPr>
      <p:sp>
        <p:nvSpPr>
          <p:cNvPr id="588" name="Google Shape;588;g2f9e2175b6a_0_5"/>
          <p:cNvSpPr txBox="1"/>
          <p:nvPr>
            <p:ph type="title"/>
          </p:nvPr>
        </p:nvSpPr>
        <p:spPr>
          <a:xfrm>
            <a:off x="838200" y="15200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3600"/>
              <a:buFont typeface="K2D" panose="00000500000000000000"/>
              <a:buNone/>
            </a:pPr>
            <a:r>
              <a:rPr lang="en-US" b="0">
                <a:latin typeface="K2D ExtraBold" panose="00000900000000000000"/>
                <a:ea typeface="K2D ExtraBold" panose="00000900000000000000"/>
                <a:cs typeface="K2D ExtraBold" panose="00000900000000000000"/>
                <a:sym typeface="K2D ExtraBold" panose="00000900000000000000"/>
              </a:rPr>
              <a:t>Đĩa từ - Đo lường hiệu năng</a:t>
            </a:r>
            <a:endParaRPr lang="en-US" b="0">
              <a:latin typeface="K2D ExtraBold" panose="00000900000000000000"/>
              <a:ea typeface="K2D ExtraBold" panose="00000900000000000000"/>
              <a:cs typeface="K2D ExtraBold" panose="00000900000000000000"/>
              <a:sym typeface="K2D ExtraBold" panose="00000900000000000000"/>
            </a:endParaRPr>
          </a:p>
        </p:txBody>
      </p:sp>
      <p:sp>
        <p:nvSpPr>
          <p:cNvPr id="589" name="Google Shape;589;g2f9e2175b6a_0_5"/>
          <p:cNvSpPr txBox="1"/>
          <p:nvPr>
            <p:ph type="body" idx="1"/>
          </p:nvPr>
        </p:nvSpPr>
        <p:spPr>
          <a:xfrm>
            <a:off x="839470" y="1340485"/>
            <a:ext cx="5429885" cy="4561205"/>
          </a:xfrm>
          <a:prstGeom prst="rect">
            <a:avLst/>
          </a:prstGeom>
          <a:noFill/>
          <a:ln>
            <a:noFill/>
          </a:ln>
        </p:spPr>
        <p:txBody>
          <a:bodyPr spcFirstLastPara="1" wrap="square" lIns="91425" tIns="45700" rIns="91425" bIns="45700" anchor="ctr" anchorCtr="0">
            <a:normAutofit/>
          </a:bodyPr>
          <a:lstStyle/>
          <a:p>
            <a:pPr marL="565150" lvl="0" indent="-514350" algn="just" rtl="0">
              <a:lnSpc>
                <a:spcPct val="240000"/>
              </a:lnSpc>
              <a:spcBef>
                <a:spcPts val="0"/>
              </a:spcBef>
              <a:spcAft>
                <a:spcPts val="0"/>
              </a:spcAft>
              <a:buSzPts val="2800"/>
              <a:buFont typeface="Readex Pro"/>
              <a:buAutoNum type="arabicPeriod"/>
            </a:pPr>
            <a:r>
              <a:rPr lang="en-US" sz="3000"/>
              <a:t>Dung lượng đĩa</a:t>
            </a:r>
            <a:endParaRPr lang="en-US" sz="3000"/>
          </a:p>
          <a:p>
            <a:pPr marL="565150" lvl="0" indent="-514350" algn="just" rtl="0">
              <a:lnSpc>
                <a:spcPct val="240000"/>
              </a:lnSpc>
              <a:spcBef>
                <a:spcPts val="0"/>
              </a:spcBef>
              <a:spcAft>
                <a:spcPts val="0"/>
              </a:spcAft>
              <a:buSzPts val="2800"/>
              <a:buFont typeface="Readex Pro"/>
              <a:buAutoNum type="arabicPeriod"/>
            </a:pPr>
            <a:r>
              <a:rPr lang="en-US" sz="3000"/>
              <a:t>Thời gian truy xuất</a:t>
            </a:r>
            <a:endParaRPr lang="en-US" sz="3000"/>
          </a:p>
          <a:p>
            <a:pPr marL="565150" lvl="0" indent="-514350" algn="just" rtl="0">
              <a:lnSpc>
                <a:spcPct val="240000"/>
              </a:lnSpc>
              <a:spcBef>
                <a:spcPts val="0"/>
              </a:spcBef>
              <a:spcAft>
                <a:spcPts val="0"/>
              </a:spcAft>
              <a:buSzPts val="2800"/>
              <a:buFont typeface="Readex Pro"/>
              <a:buAutoNum type="arabicPeriod"/>
            </a:pPr>
            <a:r>
              <a:rPr lang="en-US" sz="3000"/>
              <a:t>Tốc độ truyền dữ liệu</a:t>
            </a:r>
            <a:endParaRPr lang="en-US" sz="3000"/>
          </a:p>
          <a:p>
            <a:pPr marL="565150" lvl="0" indent="-514350" algn="just" rtl="0">
              <a:lnSpc>
                <a:spcPct val="240000"/>
              </a:lnSpc>
              <a:spcBef>
                <a:spcPts val="0"/>
              </a:spcBef>
              <a:spcAft>
                <a:spcPts val="0"/>
              </a:spcAft>
              <a:buSzPts val="2800"/>
              <a:buFont typeface="Readex Pro"/>
              <a:buAutoNum type="arabicPeriod"/>
            </a:pPr>
            <a:r>
              <a:rPr lang="en-US" sz="3000"/>
              <a:t>Độ tin cậy</a:t>
            </a:r>
            <a:endParaRPr lang="en-US" sz="30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2561</Words>
  <Application>WPS Presentation</Application>
  <PresentationFormat/>
  <Paragraphs>103</Paragraphs>
  <Slides>14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14</vt:i4>
      </vt:variant>
    </vt:vector>
  </HeadingPairs>
  <TitlesOfParts>
    <vt:vector size="32" baseType="lpstr">
      <vt:lpstr>Arial</vt:lpstr>
      <vt:lpstr>SimSun</vt:lpstr>
      <vt:lpstr>Wingdings</vt:lpstr>
      <vt:lpstr>Arial</vt:lpstr>
      <vt:lpstr>K2D</vt:lpstr>
      <vt:lpstr>Readex Pro</vt:lpstr>
      <vt:lpstr>Calibri</vt:lpstr>
      <vt:lpstr>Barlow</vt:lpstr>
      <vt:lpstr>Segoe Print</vt:lpstr>
      <vt:lpstr>Readex Pro Medium</vt:lpstr>
      <vt:lpstr>K2D ExtraBold</vt:lpstr>
      <vt:lpstr>Readex Pro</vt:lpstr>
      <vt:lpstr>Wingdings</vt:lpstr>
      <vt:lpstr>Microsoft YaHei</vt:lpstr>
      <vt:lpstr>Arial Unicode MS</vt:lpstr>
      <vt:lpstr>K2D ExtraBold36</vt:lpstr>
      <vt:lpstr>K2D ExtraBold</vt:lpstr>
      <vt:lpstr>Office Theme</vt:lpstr>
      <vt:lpstr>QUẢN TRỊ DỮ LIỆU - CT467</vt:lpstr>
      <vt:lpstr>Đĩa từ và RAID </vt:lpstr>
      <vt:lpstr>Đĩa từ - Giới thiệu</vt:lpstr>
      <vt:lpstr>Đĩa từ - Cấu trúc vật lý</vt:lpstr>
      <vt:lpstr>Đĩa từ - Cấu trúc luận lý - Sector (Cung)</vt:lpstr>
      <vt:lpstr>Đĩa từ - Cấu trúc luận lý - Track (Rãnh)</vt:lpstr>
      <vt:lpstr>Đĩa từ - Cấu trúc luận lý - Cluster (Liên cung)</vt:lpstr>
      <vt:lpstr>Đĩa từ - Cấu trúc luận lý - Cylinder</vt:lpstr>
      <vt:lpstr>Đĩa từ - Đo lường hiệu năng</vt:lpstr>
      <vt:lpstr>Đĩa từ - Đo lường hiệu năng</vt:lpstr>
      <vt:lpstr>Đĩa từ - Đo lường hiệu năng</vt:lpstr>
      <vt:lpstr>Đĩa từ - Đo lường hiệu năng</vt:lpstr>
      <vt:lpstr>Đĩa từ - Cải thiện tốc độ truy xuất của đĩa</vt:lpstr>
      <vt:lpstr>CÁM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ĐIỀU KHIỂN CẠNH TRANH</dc:title>
  <dc:creator>CTU Media</dc:creator>
  <cp:lastModifiedBy>Le Tuan Dat B2113328</cp:lastModifiedBy>
  <cp:revision>166</cp:revision>
  <dcterms:created xsi:type="dcterms:W3CDTF">2025-01-08T11:14:00Z</dcterms:created>
  <dcterms:modified xsi:type="dcterms:W3CDTF">2025-01-09T00:17:50Z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8C610EAB84234647B0AB6CE27164233F_12</vt:lpwstr>
  </property>
  <property fmtid="{D5CDD505-2E9C-101B-9397-08002B2CF9AE}" pid="3" name="KSOProductBuildVer">
    <vt:lpwstr>1033-12.2.0.19307</vt:lpwstr>
  </property>
</Properties>
</file>