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media/image15.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279" r:id="rId9"/>
    <p:sldId id="280" r:id="rId10"/>
    <p:sldId id="281" r:id="rId11"/>
    <p:sldId id="262" r:id="rId12"/>
    <p:sldId id="263" r:id="rId13"/>
    <p:sldId id="264" r:id="rId14"/>
    <p:sldId id="282" r:id="rId15"/>
    <p:sldId id="283" r:id="rId16"/>
    <p:sldId id="265" r:id="rId17"/>
    <p:sldId id="284" r:id="rId18"/>
    <p:sldId id="268" r:id="rId19"/>
    <p:sldId id="269" r:id="rId20"/>
    <p:sldId id="270" r:id="rId21"/>
    <p:sldId id="271" r:id="rId22"/>
    <p:sldId id="272" r:id="rId23"/>
    <p:sldId id="276" r:id="rId24"/>
    <p:sldId id="277" r:id="rId25"/>
    <p:sldId id="278" r:id="rId26"/>
    <p:sldId id="285"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2" r:id="rId42"/>
    <p:sldId id="309" r:id="rId43"/>
    <p:sldId id="308" r:id="rId44"/>
    <p:sldId id="301" r:id="rId45"/>
    <p:sldId id="303" r:id="rId46"/>
    <p:sldId id="304" r:id="rId47"/>
    <p:sldId id="305" r:id="rId48"/>
    <p:sldId id="307" r:id="rId49"/>
    <p:sldId id="274" r:id="rId50"/>
  </p:sldIdLst>
  <p:sldSz cx="12192000" cy="6858000"/>
  <p:notesSz cx="6858000" cy="9144000"/>
  <p:embeddedFontLst>
    <p:embeddedFont>
      <p:font typeface="K2D" panose="00000500000000000000"/>
      <p:regular r:id="rId54"/>
    </p:embeddedFont>
    <p:embeddedFont>
      <p:font typeface="Readex Pro"/>
      <p:regular r:id="rId55"/>
    </p:embeddedFont>
    <p:embeddedFont>
      <p:font typeface="K2D" panose="00000500000000000000" charset="0"/>
      <p:regular r:id="rId56"/>
    </p:embeddedFont>
    <p:embeddedFont>
      <p:font typeface="Readex Pro" charset="0"/>
      <p:regular r:id="rId57"/>
    </p:embeddedFont>
    <p:embeddedFont>
      <p:font typeface="Segoe UI" panose="020B0502040204020203"/>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font" Target="fonts/font8.fntdata"/><Relationship Id="rId60" Type="http://schemas.openxmlformats.org/officeDocument/2006/relationships/font" Target="fonts/font7.fntdata"/><Relationship Id="rId6" Type="http://schemas.openxmlformats.org/officeDocument/2006/relationships/slide" Target="slides/slide3.xml"/><Relationship Id="rId59" Type="http://schemas.openxmlformats.org/officeDocument/2006/relationships/font" Target="fonts/font6.fntdata"/><Relationship Id="rId58" Type="http://schemas.openxmlformats.org/officeDocument/2006/relationships/font" Target="fonts/font5.fntdata"/><Relationship Id="rId57" Type="http://schemas.openxmlformats.org/officeDocument/2006/relationships/font" Target="fonts/font4.fntdata"/><Relationship Id="rId56" Type="http://schemas.openxmlformats.org/officeDocument/2006/relationships/font" Target="fonts/font3.fntdata"/><Relationship Id="rId55" Type="http://schemas.openxmlformats.org/officeDocument/2006/relationships/font" Target="fonts/font2.fntdata"/><Relationship Id="rId54" Type="http://schemas.openxmlformats.org/officeDocument/2006/relationships/font" Target="fonts/font1.fntdata"/><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0" name="Shape 550"/>
        <p:cNvGrpSpPr/>
        <p:nvPr/>
      </p:nvGrpSpPr>
      <p:grpSpPr>
        <a:xfrm>
          <a:off x="0" y="0"/>
          <a:ext cx="0" cy="0"/>
          <a:chOff x="0" y="0"/>
          <a:chExt cx="0" cy="0"/>
        </a:xfrm>
      </p:grpSpPr>
      <p:sp>
        <p:nvSpPr>
          <p:cNvPr id="551" name="Google Shape;551;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2" name="Google Shape;55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1" name="Shape 601"/>
        <p:cNvGrpSpPr/>
        <p:nvPr/>
      </p:nvGrpSpPr>
      <p:grpSpPr>
        <a:xfrm>
          <a:off x="0" y="0"/>
          <a:ext cx="0" cy="0"/>
          <a:chOff x="0" y="0"/>
          <a:chExt cx="0" cy="0"/>
        </a:xfrm>
      </p:grpSpPr>
      <p:sp>
        <p:nvSpPr>
          <p:cNvPr id="602" name="Google Shape;602;p9: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3" name="Google Shape;603;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7" name="Shape 607"/>
        <p:cNvGrpSpPr/>
        <p:nvPr/>
      </p:nvGrpSpPr>
      <p:grpSpPr>
        <a:xfrm>
          <a:off x="0" y="0"/>
          <a:ext cx="0" cy="0"/>
          <a:chOff x="0" y="0"/>
          <a:chExt cx="0" cy="0"/>
        </a:xfrm>
      </p:grpSpPr>
      <p:sp>
        <p:nvSpPr>
          <p:cNvPr id="608" name="Google Shape;608;g33f212c49e7_1_2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9" name="Google Shape;609;g33f212c49e7_1_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7" name="Shape 607"/>
        <p:cNvGrpSpPr/>
        <p:nvPr/>
      </p:nvGrpSpPr>
      <p:grpSpPr>
        <a:xfrm>
          <a:off x="0" y="0"/>
          <a:ext cx="0" cy="0"/>
          <a:chOff x="0" y="0"/>
          <a:chExt cx="0" cy="0"/>
        </a:xfrm>
      </p:grpSpPr>
      <p:sp>
        <p:nvSpPr>
          <p:cNvPr id="608" name="Google Shape;608;g33f212c49e7_1_2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9" name="Google Shape;609;g33f212c49e7_1_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7" name="Shape 607"/>
        <p:cNvGrpSpPr/>
        <p:nvPr/>
      </p:nvGrpSpPr>
      <p:grpSpPr>
        <a:xfrm>
          <a:off x="0" y="0"/>
          <a:ext cx="0" cy="0"/>
          <a:chOff x="0" y="0"/>
          <a:chExt cx="0" cy="0"/>
        </a:xfrm>
      </p:grpSpPr>
      <p:sp>
        <p:nvSpPr>
          <p:cNvPr id="608" name="Google Shape;608;g33f212c49e7_1_2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9" name="Google Shape;609;g33f212c49e7_1_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7" name="Shape 607"/>
        <p:cNvGrpSpPr/>
        <p:nvPr/>
      </p:nvGrpSpPr>
      <p:grpSpPr>
        <a:xfrm>
          <a:off x="0" y="0"/>
          <a:ext cx="0" cy="0"/>
          <a:chOff x="0" y="0"/>
          <a:chExt cx="0" cy="0"/>
        </a:xfrm>
      </p:grpSpPr>
      <p:sp>
        <p:nvSpPr>
          <p:cNvPr id="608" name="Google Shape;608;g33f212c49e7_1_2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9" name="Google Shape;609;g33f212c49e7_1_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7" name="Shape 627"/>
        <p:cNvGrpSpPr/>
        <p:nvPr/>
      </p:nvGrpSpPr>
      <p:grpSpPr>
        <a:xfrm>
          <a:off x="0" y="0"/>
          <a:ext cx="0" cy="0"/>
          <a:chOff x="0" y="0"/>
          <a:chExt cx="0" cy="0"/>
        </a:xfrm>
      </p:grpSpPr>
      <p:sp>
        <p:nvSpPr>
          <p:cNvPr id="628" name="Google Shape;628;p14: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9" name="Google Shape;629;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3" name="Shape 633"/>
        <p:cNvGrpSpPr/>
        <p:nvPr/>
      </p:nvGrpSpPr>
      <p:grpSpPr>
        <a:xfrm>
          <a:off x="0" y="0"/>
          <a:ext cx="0" cy="0"/>
          <a:chOff x="0" y="0"/>
          <a:chExt cx="0" cy="0"/>
        </a:xfrm>
      </p:grpSpPr>
      <p:sp>
        <p:nvSpPr>
          <p:cNvPr id="634" name="Google Shape;634;p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635" name="Google Shape;635;p1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9" name="Shape 639"/>
        <p:cNvGrpSpPr/>
        <p:nvPr/>
      </p:nvGrpSpPr>
      <p:grpSpPr>
        <a:xfrm>
          <a:off x="0" y="0"/>
          <a:ext cx="0" cy="0"/>
          <a:chOff x="0" y="0"/>
          <a:chExt cx="0" cy="0"/>
        </a:xfrm>
      </p:grpSpPr>
      <p:sp>
        <p:nvSpPr>
          <p:cNvPr id="640" name="Google Shape;640;g33f212c49e7_2_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1" name="Google Shape;641;g33f212c49e7_2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0" name="Shape 660"/>
        <p:cNvGrpSpPr/>
        <p:nvPr/>
      </p:nvGrpSpPr>
      <p:grpSpPr>
        <a:xfrm>
          <a:off x="0" y="0"/>
          <a:ext cx="0" cy="0"/>
          <a:chOff x="0" y="0"/>
          <a:chExt cx="0" cy="0"/>
        </a:xfrm>
      </p:grpSpPr>
      <p:sp>
        <p:nvSpPr>
          <p:cNvPr id="661" name="Google Shape;661;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2" name="Google Shape;662;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5" name="Shape 565"/>
        <p:cNvGrpSpPr/>
        <p:nvPr/>
      </p:nvGrpSpPr>
      <p:grpSpPr>
        <a:xfrm>
          <a:off x="0" y="0"/>
          <a:ext cx="0" cy="0"/>
          <a:chOff x="0" y="0"/>
          <a:chExt cx="0" cy="0"/>
        </a:xfrm>
      </p:grpSpPr>
      <p:sp>
        <p:nvSpPr>
          <p:cNvPr id="566" name="Google Shape;566;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7" name="Google Shape;567;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0" name="Shape 570"/>
        <p:cNvGrpSpPr/>
        <p:nvPr/>
      </p:nvGrpSpPr>
      <p:grpSpPr>
        <a:xfrm>
          <a:off x="0" y="0"/>
          <a:ext cx="0" cy="0"/>
          <a:chOff x="0" y="0"/>
          <a:chExt cx="0" cy="0"/>
        </a:xfrm>
      </p:grpSpPr>
      <p:sp>
        <p:nvSpPr>
          <p:cNvPr id="571" name="Google Shape;571;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2" name="Google Shape;572;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5" name="Shape 575"/>
        <p:cNvGrpSpPr/>
        <p:nvPr/>
      </p:nvGrpSpPr>
      <p:grpSpPr>
        <a:xfrm>
          <a:off x="0" y="0"/>
          <a:ext cx="0" cy="0"/>
          <a:chOff x="0" y="0"/>
          <a:chExt cx="0" cy="0"/>
        </a:xfrm>
      </p:grpSpPr>
      <p:sp>
        <p:nvSpPr>
          <p:cNvPr id="576" name="Google Shape;576;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7" name="Google Shape;577;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0" name="Shape 660"/>
        <p:cNvGrpSpPr/>
        <p:nvPr/>
      </p:nvGrpSpPr>
      <p:grpSpPr>
        <a:xfrm>
          <a:off x="0" y="0"/>
          <a:ext cx="0" cy="0"/>
          <a:chOff x="0" y="0"/>
          <a:chExt cx="0" cy="0"/>
        </a:xfrm>
      </p:grpSpPr>
      <p:sp>
        <p:nvSpPr>
          <p:cNvPr id="661" name="Google Shape;661;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2" name="Google Shape;662;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g33f212c49e7_2_5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0" name="Shape 660"/>
        <p:cNvGrpSpPr/>
        <p:nvPr/>
      </p:nvGrpSpPr>
      <p:grpSpPr>
        <a:xfrm>
          <a:off x="0" y="0"/>
          <a:ext cx="0" cy="0"/>
          <a:chOff x="0" y="0"/>
          <a:chExt cx="0" cy="0"/>
        </a:xfrm>
      </p:grpSpPr>
      <p:sp>
        <p:nvSpPr>
          <p:cNvPr id="661" name="Google Shape;661;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2" name="Google Shape;662;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1" name="Shape 671"/>
        <p:cNvGrpSpPr/>
        <p:nvPr/>
      </p:nvGrpSpPr>
      <p:grpSpPr>
        <a:xfrm>
          <a:off x="0" y="0"/>
          <a:ext cx="0" cy="0"/>
          <a:chOff x="0" y="0"/>
          <a:chExt cx="0" cy="0"/>
        </a:xfrm>
      </p:grpSpPr>
      <p:sp>
        <p:nvSpPr>
          <p:cNvPr id="672" name="Google Shape;672;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3" name="Google Shape;673;p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1" name="Shape 581"/>
        <p:cNvGrpSpPr/>
        <p:nvPr/>
      </p:nvGrpSpPr>
      <p:grpSpPr>
        <a:xfrm>
          <a:off x="0" y="0"/>
          <a:ext cx="0" cy="0"/>
          <a:chOff x="0" y="0"/>
          <a:chExt cx="0" cy="0"/>
        </a:xfrm>
      </p:grpSpPr>
      <p:sp>
        <p:nvSpPr>
          <p:cNvPr id="582" name="Google Shape;582;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3" name="Google Shape;583;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1" name="Shape 581"/>
        <p:cNvGrpSpPr/>
        <p:nvPr/>
      </p:nvGrpSpPr>
      <p:grpSpPr>
        <a:xfrm>
          <a:off x="0" y="0"/>
          <a:ext cx="0" cy="0"/>
          <a:chOff x="0" y="0"/>
          <a:chExt cx="0" cy="0"/>
        </a:xfrm>
      </p:grpSpPr>
      <p:sp>
        <p:nvSpPr>
          <p:cNvPr id="582" name="Google Shape;582;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3" name="Google Shape;583;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1" name="Shape 581"/>
        <p:cNvGrpSpPr/>
        <p:nvPr/>
      </p:nvGrpSpPr>
      <p:grpSpPr>
        <a:xfrm>
          <a:off x="0" y="0"/>
          <a:ext cx="0" cy="0"/>
          <a:chOff x="0" y="0"/>
          <a:chExt cx="0" cy="0"/>
        </a:xfrm>
      </p:grpSpPr>
      <p:sp>
        <p:nvSpPr>
          <p:cNvPr id="582" name="Google Shape;582;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b="0" i="0" u="none" strike="noStrike" cap="none">
                <a:solidFill>
                  <a:srgbClr val="000000"/>
                </a:solidFill>
                <a:latin typeface="Arial" panose="020B0604020202020204"/>
                <a:ea typeface="Arial" panose="020B0604020202020204"/>
                <a:cs typeface="Arial" panose="020B0604020202020204"/>
                <a:sym typeface="Arial" panose="020B0604020202020204"/>
              </a:rPr>
              <a:t>Google (Tạo nhạc, tranh vẽ, lời bài hát) OpenAI (tạo ra được lời bài hát, giai điệu mô phỏng một ng nghệ sĩ cụ thể), ZALO ....... Chưa có nghiên cứu cho dân ca</a:t>
            </a:r>
            <a:endParaRPr lang="en-US"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3" name="Google Shape;583;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9" name="Shape 589"/>
        <p:cNvGrpSpPr/>
        <p:nvPr/>
      </p:nvGrpSpPr>
      <p:grpSpPr>
        <a:xfrm>
          <a:off x="0" y="0"/>
          <a:ext cx="0" cy="0"/>
          <a:chOff x="0" y="0"/>
          <a:chExt cx="0" cy="0"/>
        </a:xfrm>
      </p:grpSpPr>
      <p:sp>
        <p:nvSpPr>
          <p:cNvPr id="590" name="Google Shape;590;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1" name="Google Shape;591;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6" name="Shape 596"/>
        <p:cNvGrpSpPr/>
        <p:nvPr/>
      </p:nvGrpSpPr>
      <p:grpSpPr>
        <a:xfrm>
          <a:off x="0" y="0"/>
          <a:ext cx="0" cy="0"/>
          <a:chOff x="0" y="0"/>
          <a:chExt cx="0" cy="0"/>
        </a:xfrm>
      </p:grpSpPr>
      <p:sp>
        <p:nvSpPr>
          <p:cNvPr id="597" name="Google Shape;597;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8" name="Google Shape;598;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10.png"/><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rgbClr val="1F5CAA"/>
        </a:solidFill>
        <a:effectLst/>
      </p:bgPr>
    </p:bg>
    <p:spTree>
      <p:nvGrpSpPr>
        <p:cNvPr id="11" name="Shape 11"/>
        <p:cNvGrpSpPr/>
        <p:nvPr/>
      </p:nvGrpSpPr>
      <p:grpSpPr>
        <a:xfrm>
          <a:off x="0" y="0"/>
          <a:ext cx="0" cy="0"/>
          <a:chOff x="0" y="0"/>
          <a:chExt cx="0" cy="0"/>
        </a:xfrm>
      </p:grpSpPr>
      <p:sp>
        <p:nvSpPr>
          <p:cNvPr id="12" name="Google Shape;12;p19"/>
          <p:cNvSpPr txBox="1"/>
          <p:nvPr>
            <p:ph type="ctrTitle"/>
          </p:nvPr>
        </p:nvSpPr>
        <p:spPr>
          <a:xfrm>
            <a:off x="493144" y="2008231"/>
            <a:ext cx="11205713" cy="185531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lt1"/>
              </a:buClr>
              <a:buSzPts val="4400"/>
              <a:buFont typeface="K2D" panose="00000500000000000000"/>
              <a:buNone/>
              <a:defRPr sz="4400"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9"/>
          <p:cNvSpPr txBox="1"/>
          <p:nvPr>
            <p:ph type="subTitle" idx="1"/>
          </p:nvPr>
        </p:nvSpPr>
        <p:spPr>
          <a:xfrm>
            <a:off x="493144" y="3863542"/>
            <a:ext cx="11205713" cy="103670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3200"/>
              <a:buNone/>
              <a:defRPr sz="320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4" name="Google Shape;14;p19"/>
          <p:cNvPicPr preferRelativeResize="0"/>
          <p:nvPr/>
        </p:nvPicPr>
        <p:blipFill rotWithShape="1">
          <a:blip r:embed="rId2"/>
          <a:srcRect/>
          <a:stretch>
            <a:fillRect/>
          </a:stretch>
        </p:blipFill>
        <p:spPr>
          <a:xfrm>
            <a:off x="5565071" y="682737"/>
            <a:ext cx="1061859" cy="1062060"/>
          </a:xfrm>
          <a:prstGeom prst="rect">
            <a:avLst/>
          </a:prstGeom>
          <a:noFill/>
          <a:ln>
            <a:noFill/>
          </a:ln>
        </p:spPr>
      </p:pic>
      <p:sp>
        <p:nvSpPr>
          <p:cNvPr id="15" name="Google Shape;15;p19"/>
          <p:cNvSpPr txBox="1"/>
          <p:nvPr>
            <p:ph type="body" idx="2"/>
          </p:nvPr>
        </p:nvSpPr>
        <p:spPr>
          <a:xfrm>
            <a:off x="493144" y="4924425"/>
            <a:ext cx="11205713" cy="492125"/>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2000"/>
              <a:buNone/>
              <a:defRPr sz="2000" b="0">
                <a:solidFill>
                  <a:schemeClr val="lt1"/>
                </a:solidFill>
                <a:latin typeface="Readex Pro"/>
                <a:ea typeface="Readex Pro"/>
                <a:cs typeface="Readex Pro"/>
                <a:sym typeface="Readex Pro"/>
              </a:defRPr>
            </a:lvl1pPr>
            <a:lvl2pPr marL="914400" lvl="1" indent="-228600" algn="l">
              <a:lnSpc>
                <a:spcPct val="90000"/>
              </a:lnSpc>
              <a:spcBef>
                <a:spcPts val="500"/>
              </a:spcBef>
              <a:spcAft>
                <a:spcPts val="0"/>
              </a:spcAft>
              <a:buClr>
                <a:schemeClr val="lt1"/>
              </a:buClr>
              <a:buSzPts val="1400"/>
              <a:buNone/>
              <a:defRPr sz="1400">
                <a:solidFill>
                  <a:schemeClr val="lt1"/>
                </a:solidFill>
                <a:latin typeface="Barlow" panose="00000500000000000000"/>
                <a:ea typeface="Barlow" panose="00000500000000000000"/>
                <a:cs typeface="Barlow" panose="00000500000000000000"/>
                <a:sym typeface="Barlow" panose="00000500000000000000"/>
              </a:defRPr>
            </a:lvl2pPr>
            <a:lvl3pPr marL="1371600" lvl="2" indent="-228600" algn="l">
              <a:lnSpc>
                <a:spcPct val="90000"/>
              </a:lnSpc>
              <a:spcBef>
                <a:spcPts val="500"/>
              </a:spcBef>
              <a:spcAft>
                <a:spcPts val="0"/>
              </a:spcAft>
              <a:buClr>
                <a:schemeClr val="lt1"/>
              </a:buClr>
              <a:buSzPts val="1200"/>
              <a:buNone/>
              <a:defRPr sz="1200">
                <a:solidFill>
                  <a:schemeClr val="lt1"/>
                </a:solidFill>
                <a:latin typeface="Barlow" panose="00000500000000000000"/>
                <a:ea typeface="Barlow" panose="00000500000000000000"/>
                <a:cs typeface="Barlow" panose="00000500000000000000"/>
                <a:sym typeface="Barlow" panose="00000500000000000000"/>
              </a:defRPr>
            </a:lvl3pPr>
            <a:lvl4pPr marL="1828800" lvl="3" indent="-228600" algn="l">
              <a:lnSpc>
                <a:spcPct val="90000"/>
              </a:lnSpc>
              <a:spcBef>
                <a:spcPts val="500"/>
              </a:spcBef>
              <a:spcAft>
                <a:spcPts val="0"/>
              </a:spcAft>
              <a:buClr>
                <a:schemeClr val="lt1"/>
              </a:buClr>
              <a:buSzPts val="1100"/>
              <a:buNone/>
              <a:defRPr sz="1100">
                <a:solidFill>
                  <a:schemeClr val="lt1"/>
                </a:solidFill>
                <a:latin typeface="Barlow" panose="00000500000000000000"/>
                <a:ea typeface="Barlow" panose="00000500000000000000"/>
                <a:cs typeface="Barlow" panose="00000500000000000000"/>
                <a:sym typeface="Barlow" panose="00000500000000000000"/>
              </a:defRPr>
            </a:lvl4pPr>
            <a:lvl5pPr marL="2286000" lvl="4" indent="-228600" algn="l">
              <a:lnSpc>
                <a:spcPct val="90000"/>
              </a:lnSpc>
              <a:spcBef>
                <a:spcPts val="500"/>
              </a:spcBef>
              <a:spcAft>
                <a:spcPts val="0"/>
              </a:spcAft>
              <a:buClr>
                <a:schemeClr val="lt1"/>
              </a:buClr>
              <a:buSzPts val="1100"/>
              <a:buNone/>
              <a:defRPr sz="1100">
                <a:solidFill>
                  <a:schemeClr val="lt1"/>
                </a:solidFill>
                <a:latin typeface="Barlow" panose="00000500000000000000"/>
                <a:ea typeface="Barlow" panose="00000500000000000000"/>
                <a:cs typeface="Barlow" panose="00000500000000000000"/>
                <a:sym typeface="Barlow" panose="00000500000000000000"/>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6" name="Google Shape;16;p19"/>
          <p:cNvSpPr/>
          <p:nvPr/>
        </p:nvSpPr>
        <p:spPr>
          <a:xfrm>
            <a:off x="4998720" y="4782423"/>
            <a:ext cx="2194560" cy="27432"/>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17" name="Google Shape;17;p19"/>
          <p:cNvGrpSpPr/>
          <p:nvPr/>
        </p:nvGrpSpPr>
        <p:grpSpPr>
          <a:xfrm rot="5400000" flipH="1">
            <a:off x="11994349" y="89858"/>
            <a:ext cx="108319" cy="107166"/>
            <a:chOff x="9886950" y="442913"/>
            <a:chExt cx="216694" cy="214386"/>
          </a:xfrm>
        </p:grpSpPr>
        <p:sp>
          <p:nvSpPr>
            <p:cNvPr id="18" name="Google Shape;18;p19"/>
            <p:cNvSpPr/>
            <p:nvPr/>
          </p:nvSpPr>
          <p:spPr>
            <a:xfrm>
              <a:off x="9886950" y="442913"/>
              <a:ext cx="97631" cy="97631"/>
            </a:xfrm>
            <a:prstGeom prst="roundRect">
              <a:avLst>
                <a:gd name="adj" fmla="val 16667"/>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 name="Google Shape;19;p19"/>
            <p:cNvSpPr/>
            <p:nvPr/>
          </p:nvSpPr>
          <p:spPr>
            <a:xfrm>
              <a:off x="10006013" y="559668"/>
              <a:ext cx="97631" cy="97631"/>
            </a:xfrm>
            <a:prstGeom prst="roundRect">
              <a:avLst>
                <a:gd name="adj" fmla="val 16667"/>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 name="Google Shape;20;p19"/>
            <p:cNvSpPr/>
            <p:nvPr/>
          </p:nvSpPr>
          <p:spPr>
            <a:xfrm>
              <a:off x="10006013" y="442913"/>
              <a:ext cx="97631" cy="97631"/>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21" name="Google Shape;21;p19"/>
          <p:cNvPicPr preferRelativeResize="0"/>
          <p:nvPr/>
        </p:nvPicPr>
        <p:blipFill rotWithShape="1">
          <a:blip r:embed="rId3"/>
          <a:srcRect/>
          <a:stretch>
            <a:fillRect/>
          </a:stretch>
        </p:blipFill>
        <p:spPr>
          <a:xfrm>
            <a:off x="2585036" y="6478829"/>
            <a:ext cx="9326880" cy="118101"/>
          </a:xfrm>
          <a:prstGeom prst="rect">
            <a:avLst/>
          </a:prstGeom>
          <a:noFill/>
          <a:ln>
            <a:noFill/>
          </a:ln>
        </p:spPr>
      </p:pic>
      <p:sp>
        <p:nvSpPr>
          <p:cNvPr id="22" name="Google Shape;22;p19"/>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3" name="Google Shape;23;p19"/>
          <p:cNvSpPr/>
          <p:nvPr/>
        </p:nvSpPr>
        <p:spPr>
          <a:xfrm>
            <a:off x="159150" y="6474525"/>
            <a:ext cx="653867" cy="298450"/>
          </a:xfrm>
          <a:prstGeom prst="rect">
            <a:avLst/>
          </a:prstGeom>
          <a:solidFill>
            <a:srgbClr val="27AC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4" name="Google Shape;24;p19"/>
          <p:cNvGrpSpPr/>
          <p:nvPr/>
        </p:nvGrpSpPr>
        <p:grpSpPr>
          <a:xfrm>
            <a:off x="817685" y="6410864"/>
            <a:ext cx="2760487" cy="403790"/>
            <a:chOff x="741485" y="6410864"/>
            <a:chExt cx="2760487" cy="403790"/>
          </a:xfrm>
        </p:grpSpPr>
        <p:sp>
          <p:nvSpPr>
            <p:cNvPr id="25" name="Google Shape;25;p19"/>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800"/>
                <a:buFont typeface="Readex Pro"/>
                <a:buNone/>
              </a:pPr>
              <a:r>
                <a:rPr lang="en-US" sz="800" b="0" i="0" u="none" strike="noStrike" cap="none">
                  <a:solidFill>
                    <a:schemeClr val="lt1"/>
                  </a:solidFill>
                  <a:latin typeface="Readex Pro"/>
                  <a:ea typeface="Readex Pro"/>
                  <a:cs typeface="Readex Pro"/>
                  <a:sym typeface="Readex Pro"/>
                </a:rPr>
                <a:t>Cộng đồng – Toàn diện – Ưu việt</a:t>
              </a:r>
              <a:endParaRPr sz="800" b="0" i="0" u="none" strike="noStrike" cap="none">
                <a:solidFill>
                  <a:schemeClr val="lt1"/>
                </a:solidFill>
                <a:latin typeface="Readex Pro"/>
                <a:ea typeface="Readex Pro"/>
                <a:cs typeface="Readex Pro"/>
                <a:sym typeface="Readex Pro"/>
              </a:endParaRPr>
            </a:p>
          </p:txBody>
        </p:sp>
        <p:sp>
          <p:nvSpPr>
            <p:cNvPr id="26" name="Google Shape;26;p19"/>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1"/>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sp>
        <p:nvSpPr>
          <p:cNvPr id="27" name="Google Shape;27;p19"/>
          <p:cNvSpPr txBox="1"/>
          <p:nvPr/>
        </p:nvSpPr>
        <p:spPr>
          <a:xfrm>
            <a:off x="10529596" y="6467840"/>
            <a:ext cx="148309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1"/>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 name="Google Shape;28;p19"/>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9"/>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Effect transition="in" filter="fade">
                                      <p:cBhvr>
                                        <p:cTn id="13" dur="1000"/>
                                        <p:tgtEl>
                                          <p:spTgt spid="1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xEl>
                                              <p:pRg st="2" end="2"/>
                                            </p:txEl>
                                          </p:spTgt>
                                        </p:tgtEl>
                                        <p:attrNameLst>
                                          <p:attrName>style.visibility</p:attrName>
                                        </p:attrNameLst>
                                      </p:cBhvr>
                                      <p:to>
                                        <p:strVal val="visible"/>
                                      </p:to>
                                    </p:set>
                                    <p:animEffect transition="in" filter="fade">
                                      <p:cBhvr>
                                        <p:cTn id="16" dur="1000"/>
                                        <p:tgtEl>
                                          <p:spTgt spid="1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fade">
                                      <p:cBhvr>
                                        <p:cTn id="19" dur="1000"/>
                                        <p:tgtEl>
                                          <p:spTgt spid="1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1000"/>
                                        <p:tgtEl>
                                          <p:spTgt spid="1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xEl>
                                              <p:pRg st="5" end="5"/>
                                            </p:txEl>
                                          </p:spTgt>
                                        </p:tgtEl>
                                        <p:attrNameLst>
                                          <p:attrName>style.visibility</p:attrName>
                                        </p:attrNameLst>
                                      </p:cBhvr>
                                      <p:to>
                                        <p:strVal val="visible"/>
                                      </p:to>
                                    </p:set>
                                    <p:animEffect transition="in" filter="fade">
                                      <p:cBhvr>
                                        <p:cTn id="25" dur="1000"/>
                                        <p:tgtEl>
                                          <p:spTgt spid="1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xEl>
                                              <p:pRg st="6" end="6"/>
                                            </p:txEl>
                                          </p:spTgt>
                                        </p:tgtEl>
                                        <p:attrNameLst>
                                          <p:attrName>style.visibility</p:attrName>
                                        </p:attrNameLst>
                                      </p:cBhvr>
                                      <p:to>
                                        <p:strVal val="visible"/>
                                      </p:to>
                                    </p:set>
                                    <p:animEffect transition="in" filter="fade">
                                      <p:cBhvr>
                                        <p:cTn id="28" dur="1000"/>
                                        <p:tgtEl>
                                          <p:spTgt spid="1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xEl>
                                              <p:pRg st="7" end="7"/>
                                            </p:txEl>
                                          </p:spTgt>
                                        </p:tgtEl>
                                        <p:attrNameLst>
                                          <p:attrName>style.visibility</p:attrName>
                                        </p:attrNameLst>
                                      </p:cBhvr>
                                      <p:to>
                                        <p:strVal val="visible"/>
                                      </p:to>
                                    </p:set>
                                    <p:animEffect transition="in" filter="fade">
                                      <p:cBhvr>
                                        <p:cTn id="31" dur="1000"/>
                                        <p:tgtEl>
                                          <p:spTgt spid="1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xEl>
                                              <p:pRg st="8" end="8"/>
                                            </p:txEl>
                                          </p:spTgt>
                                        </p:tgtEl>
                                        <p:attrNameLst>
                                          <p:attrName>style.visibility</p:attrName>
                                        </p:attrNameLst>
                                      </p:cBhvr>
                                      <p:to>
                                        <p:strVal val="visible"/>
                                      </p:to>
                                    </p:set>
                                    <p:animEffect transition="in" filter="fade">
                                      <p:cBhvr>
                                        <p:cTn id="34" dur="1000"/>
                                        <p:tgtEl>
                                          <p:spTgt spid="13">
                                            <p:txEl>
                                              <p:pRg st="8" end="8"/>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1250"/>
                                        <p:tgtEl>
                                          <p:spTgt spid="16"/>
                                        </p:tgtEl>
                                      </p:cBhvr>
                                    </p:animEffect>
                                  </p:childTnLst>
                                </p:cTn>
                              </p:par>
                              <p:par>
                                <p:cTn id="39" presetID="10" presetClass="entr" presetSubtype="0" fill="hold"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Effect transition="in" filter="fade">
                                      <p:cBhvr>
                                        <p:cTn id="41" dur="1000"/>
                                        <p:tgtEl>
                                          <p:spTgt spid="15">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5">
                                            <p:txEl>
                                              <p:pRg st="1" end="1"/>
                                            </p:txEl>
                                          </p:spTgt>
                                        </p:tgtEl>
                                        <p:attrNameLst>
                                          <p:attrName>style.visibility</p:attrName>
                                        </p:attrNameLst>
                                      </p:cBhvr>
                                      <p:to>
                                        <p:strVal val="visible"/>
                                      </p:to>
                                    </p:set>
                                    <p:animEffect transition="in" filter="fade">
                                      <p:cBhvr>
                                        <p:cTn id="44" dur="1000"/>
                                        <p:tgtEl>
                                          <p:spTgt spid="15">
                                            <p:txEl>
                                              <p:pRg st="1" end="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5">
                                            <p:txEl>
                                              <p:pRg st="2" end="2"/>
                                            </p:txEl>
                                          </p:spTgt>
                                        </p:tgtEl>
                                        <p:attrNameLst>
                                          <p:attrName>style.visibility</p:attrName>
                                        </p:attrNameLst>
                                      </p:cBhvr>
                                      <p:to>
                                        <p:strVal val="visible"/>
                                      </p:to>
                                    </p:set>
                                    <p:animEffect transition="in" filter="fade">
                                      <p:cBhvr>
                                        <p:cTn id="47" dur="1000"/>
                                        <p:tgtEl>
                                          <p:spTgt spid="15">
                                            <p:txEl>
                                              <p:pRg st="2" end="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15">
                                            <p:txEl>
                                              <p:pRg st="3" end="3"/>
                                            </p:txEl>
                                          </p:spTgt>
                                        </p:tgtEl>
                                        <p:attrNameLst>
                                          <p:attrName>style.visibility</p:attrName>
                                        </p:attrNameLst>
                                      </p:cBhvr>
                                      <p:to>
                                        <p:strVal val="visible"/>
                                      </p:to>
                                    </p:set>
                                    <p:animEffect transition="in" filter="fade">
                                      <p:cBhvr>
                                        <p:cTn id="50" dur="1000"/>
                                        <p:tgtEl>
                                          <p:spTgt spid="15">
                                            <p:txEl>
                                              <p:pRg st="3" end="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5">
                                            <p:txEl>
                                              <p:pRg st="4" end="4"/>
                                            </p:txEl>
                                          </p:spTgt>
                                        </p:tgtEl>
                                        <p:attrNameLst>
                                          <p:attrName>style.visibility</p:attrName>
                                        </p:attrNameLst>
                                      </p:cBhvr>
                                      <p:to>
                                        <p:strVal val="visible"/>
                                      </p:to>
                                    </p:set>
                                    <p:animEffect transition="in" filter="fade">
                                      <p:cBhvr>
                                        <p:cTn id="53" dur="1000"/>
                                        <p:tgtEl>
                                          <p:spTgt spid="15">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15">
                                            <p:txEl>
                                              <p:pRg st="5" end="5"/>
                                            </p:txEl>
                                          </p:spTgt>
                                        </p:tgtEl>
                                        <p:attrNameLst>
                                          <p:attrName>style.visibility</p:attrName>
                                        </p:attrNameLst>
                                      </p:cBhvr>
                                      <p:to>
                                        <p:strVal val="visible"/>
                                      </p:to>
                                    </p:set>
                                    <p:animEffect transition="in" filter="fade">
                                      <p:cBhvr>
                                        <p:cTn id="56" dur="1000"/>
                                        <p:tgtEl>
                                          <p:spTgt spid="15">
                                            <p:txEl>
                                              <p:pRg st="5" end="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15">
                                            <p:txEl>
                                              <p:pRg st="6" end="6"/>
                                            </p:txEl>
                                          </p:spTgt>
                                        </p:tgtEl>
                                        <p:attrNameLst>
                                          <p:attrName>style.visibility</p:attrName>
                                        </p:attrNameLst>
                                      </p:cBhvr>
                                      <p:to>
                                        <p:strVal val="visible"/>
                                      </p:to>
                                    </p:set>
                                    <p:animEffect transition="in" filter="fade">
                                      <p:cBhvr>
                                        <p:cTn id="59" dur="1000"/>
                                        <p:tgtEl>
                                          <p:spTgt spid="15">
                                            <p:txEl>
                                              <p:pRg st="6" end="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15">
                                            <p:txEl>
                                              <p:pRg st="7" end="7"/>
                                            </p:txEl>
                                          </p:spTgt>
                                        </p:tgtEl>
                                        <p:attrNameLst>
                                          <p:attrName>style.visibility</p:attrName>
                                        </p:attrNameLst>
                                      </p:cBhvr>
                                      <p:to>
                                        <p:strVal val="visible"/>
                                      </p:to>
                                    </p:set>
                                    <p:animEffect transition="in" filter="fade">
                                      <p:cBhvr>
                                        <p:cTn id="62" dur="1000"/>
                                        <p:tgtEl>
                                          <p:spTgt spid="15">
                                            <p:txEl>
                                              <p:pRg st="7" end="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15">
                                            <p:txEl>
                                              <p:pRg st="8" end="8"/>
                                            </p:txEl>
                                          </p:spTgt>
                                        </p:tgtEl>
                                        <p:attrNameLst>
                                          <p:attrName>style.visibility</p:attrName>
                                        </p:attrNameLst>
                                      </p:cBhvr>
                                      <p:to>
                                        <p:strVal val="visible"/>
                                      </p:to>
                                    </p:set>
                                    <p:animEffect transition="in" filter="fade">
                                      <p:cBhvr>
                                        <p:cTn id="65" dur="1000"/>
                                        <p:tgtEl>
                                          <p:spTgt spid="15">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ne 1">
  <p:cSld name="Phone 1">
    <p:spTree>
      <p:nvGrpSpPr>
        <p:cNvPr id="178" name="Shape 178"/>
        <p:cNvGrpSpPr/>
        <p:nvPr/>
      </p:nvGrpSpPr>
      <p:grpSpPr>
        <a:xfrm>
          <a:off x="0" y="0"/>
          <a:ext cx="0" cy="0"/>
          <a:chOff x="0" y="0"/>
          <a:chExt cx="0" cy="0"/>
        </a:xfrm>
      </p:grpSpPr>
      <p:sp>
        <p:nvSpPr>
          <p:cNvPr id="179" name="Google Shape;179;p28"/>
          <p:cNvSpPr txBox="1"/>
          <p:nvPr>
            <p:ph type="ctrTitle"/>
          </p:nvPr>
        </p:nvSpPr>
        <p:spPr>
          <a:xfrm>
            <a:off x="514349" y="1048131"/>
            <a:ext cx="5153025"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4000"/>
              <a:buFont typeface="K2D" panose="00000500000000000000"/>
              <a:buNone/>
              <a:defRPr sz="4000" b="1">
                <a:solidFill>
                  <a:srgbClr val="0070C0"/>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28"/>
          <p:cNvSpPr txBox="1"/>
          <p:nvPr>
            <p:ph type="subTitle" idx="1"/>
          </p:nvPr>
        </p:nvSpPr>
        <p:spPr>
          <a:xfrm>
            <a:off x="514348" y="2808667"/>
            <a:ext cx="5153026" cy="2287208"/>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1" name="Google Shape;181;p28"/>
          <p:cNvPicPr preferRelativeResize="0"/>
          <p:nvPr/>
        </p:nvPicPr>
        <p:blipFill rotWithShape="1">
          <a:blip r:embed="rId2">
            <a:alphaModFix amt="85000"/>
          </a:blip>
          <a:srcRect/>
          <a:stretch>
            <a:fillRect/>
          </a:stretch>
        </p:blipFill>
        <p:spPr>
          <a:xfrm>
            <a:off x="4369123" y="1742120"/>
            <a:ext cx="3453753" cy="3402396"/>
          </a:xfrm>
          <a:prstGeom prst="rect">
            <a:avLst/>
          </a:prstGeom>
          <a:noFill/>
          <a:ln>
            <a:noFill/>
          </a:ln>
        </p:spPr>
      </p:pic>
      <p:pic>
        <p:nvPicPr>
          <p:cNvPr id="182" name="Google Shape;182;p28" descr="Samsung Mobile Mockup Template Download on Pngtree | Mobile mockup, Samsung  mobile, Samsung"/>
          <p:cNvPicPr preferRelativeResize="0"/>
          <p:nvPr/>
        </p:nvPicPr>
        <p:blipFill rotWithShape="1">
          <a:blip r:embed="rId3"/>
          <a:srcRect/>
          <a:stretch>
            <a:fillRect/>
          </a:stretch>
        </p:blipFill>
        <p:spPr>
          <a:xfrm>
            <a:off x="6746875" y="657226"/>
            <a:ext cx="4972049" cy="4972050"/>
          </a:xfrm>
          <a:prstGeom prst="rect">
            <a:avLst/>
          </a:prstGeom>
          <a:noFill/>
          <a:ln>
            <a:noFill/>
          </a:ln>
        </p:spPr>
      </p:pic>
      <p:sp>
        <p:nvSpPr>
          <p:cNvPr id="183" name="Google Shape;183;p28"/>
          <p:cNvSpPr/>
          <p:nvPr>
            <p:ph type="pic" idx="2"/>
          </p:nvPr>
        </p:nvSpPr>
        <p:spPr>
          <a:xfrm>
            <a:off x="8305800" y="1057275"/>
            <a:ext cx="2095500" cy="4038600"/>
          </a:xfrm>
          <a:prstGeom prst="roundRect">
            <a:avLst>
              <a:gd name="adj" fmla="val 4741"/>
            </a:avLst>
          </a:prstGeom>
          <a:solidFill>
            <a:srgbClr val="F2F2F2"/>
          </a:solidFill>
          <a:ln>
            <a:noFill/>
          </a:ln>
        </p:spPr>
      </p:sp>
      <p:pic>
        <p:nvPicPr>
          <p:cNvPr id="184" name="Google Shape;184;p28"/>
          <p:cNvPicPr preferRelativeResize="0"/>
          <p:nvPr/>
        </p:nvPicPr>
        <p:blipFill rotWithShape="1">
          <a:blip r:embed="rId4"/>
          <a:srcRect/>
          <a:stretch>
            <a:fillRect/>
          </a:stretch>
        </p:blipFill>
        <p:spPr>
          <a:xfrm>
            <a:off x="11987783" y="93587"/>
            <a:ext cx="107165" cy="107007"/>
          </a:xfrm>
          <a:prstGeom prst="rect">
            <a:avLst/>
          </a:prstGeom>
          <a:noFill/>
          <a:ln>
            <a:noFill/>
          </a:ln>
        </p:spPr>
      </p:pic>
      <p:sp>
        <p:nvSpPr>
          <p:cNvPr id="185" name="Google Shape;185;p28"/>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186" name="Google Shape;186;p28"/>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p28"/>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188" name="Google Shape;188;p28"/>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189" name="Google Shape;189;p28"/>
          <p:cNvGrpSpPr/>
          <p:nvPr/>
        </p:nvGrpSpPr>
        <p:grpSpPr>
          <a:xfrm>
            <a:off x="817685" y="6410864"/>
            <a:ext cx="2760487" cy="403790"/>
            <a:chOff x="741485" y="6410864"/>
            <a:chExt cx="2760487" cy="403790"/>
          </a:xfrm>
        </p:grpSpPr>
        <p:sp>
          <p:nvSpPr>
            <p:cNvPr id="190" name="Google Shape;190;p28"/>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191" name="Google Shape;191;p28"/>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192" name="Google Shape;192;p28"/>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93" name="Google Shape;193;p28"/>
          <p:cNvPicPr preferRelativeResize="0"/>
          <p:nvPr/>
        </p:nvPicPr>
        <p:blipFill rotWithShape="1">
          <a:blip r:embed="rId5"/>
          <a:srcRect/>
          <a:stretch>
            <a:fillRect/>
          </a:stretch>
        </p:blipFill>
        <p:spPr>
          <a:xfrm>
            <a:off x="2583391" y="6481985"/>
            <a:ext cx="9339545" cy="118261"/>
          </a:xfrm>
          <a:prstGeom prst="rect">
            <a:avLst/>
          </a:prstGeom>
          <a:noFill/>
          <a:ln>
            <a:noFill/>
          </a:ln>
        </p:spPr>
      </p:pic>
      <p:sp>
        <p:nvSpPr>
          <p:cNvPr id="194" name="Google Shape;194;p28"/>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28"/>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500"/>
                                        <p:tgtEl>
                                          <p:spTgt spid="17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0">
                                            <p:txEl>
                                              <p:pRg st="0" end="0"/>
                                            </p:txEl>
                                          </p:spTgt>
                                        </p:tgtEl>
                                        <p:attrNameLst>
                                          <p:attrName>style.visibility</p:attrName>
                                        </p:attrNameLst>
                                      </p:cBhvr>
                                      <p:to>
                                        <p:strVal val="visible"/>
                                      </p:to>
                                    </p:set>
                                    <p:animEffect transition="in" filter="fade">
                                      <p:cBhvr>
                                        <p:cTn id="11" dur="500"/>
                                        <p:tgtEl>
                                          <p:spTgt spid="18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0">
                                            <p:txEl>
                                              <p:pRg st="1" end="1"/>
                                            </p:txEl>
                                          </p:spTgt>
                                        </p:tgtEl>
                                        <p:attrNameLst>
                                          <p:attrName>style.visibility</p:attrName>
                                        </p:attrNameLst>
                                      </p:cBhvr>
                                      <p:to>
                                        <p:strVal val="visible"/>
                                      </p:to>
                                    </p:set>
                                    <p:animEffect transition="in" filter="fade">
                                      <p:cBhvr>
                                        <p:cTn id="15" dur="500"/>
                                        <p:tgtEl>
                                          <p:spTgt spid="18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80">
                                            <p:txEl>
                                              <p:pRg st="2" end="2"/>
                                            </p:txEl>
                                          </p:spTgt>
                                        </p:tgtEl>
                                        <p:attrNameLst>
                                          <p:attrName>style.visibility</p:attrName>
                                        </p:attrNameLst>
                                      </p:cBhvr>
                                      <p:to>
                                        <p:strVal val="visible"/>
                                      </p:to>
                                    </p:set>
                                    <p:animEffect transition="in" filter="fade">
                                      <p:cBhvr>
                                        <p:cTn id="19" dur="500"/>
                                        <p:tgtEl>
                                          <p:spTgt spid="18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80">
                                            <p:txEl>
                                              <p:pRg st="3" end="3"/>
                                            </p:txEl>
                                          </p:spTgt>
                                        </p:tgtEl>
                                        <p:attrNameLst>
                                          <p:attrName>style.visibility</p:attrName>
                                        </p:attrNameLst>
                                      </p:cBhvr>
                                      <p:to>
                                        <p:strVal val="visible"/>
                                      </p:to>
                                    </p:set>
                                    <p:animEffect transition="in" filter="fade">
                                      <p:cBhvr>
                                        <p:cTn id="23" dur="500"/>
                                        <p:tgtEl>
                                          <p:spTgt spid="18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80">
                                            <p:txEl>
                                              <p:pRg st="4" end="4"/>
                                            </p:txEl>
                                          </p:spTgt>
                                        </p:tgtEl>
                                        <p:attrNameLst>
                                          <p:attrName>style.visibility</p:attrName>
                                        </p:attrNameLst>
                                      </p:cBhvr>
                                      <p:to>
                                        <p:strVal val="visible"/>
                                      </p:to>
                                    </p:set>
                                    <p:animEffect transition="in" filter="fade">
                                      <p:cBhvr>
                                        <p:cTn id="27" dur="500"/>
                                        <p:tgtEl>
                                          <p:spTgt spid="18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80">
                                            <p:txEl>
                                              <p:pRg st="5" end="5"/>
                                            </p:txEl>
                                          </p:spTgt>
                                        </p:tgtEl>
                                        <p:attrNameLst>
                                          <p:attrName>style.visibility</p:attrName>
                                        </p:attrNameLst>
                                      </p:cBhvr>
                                      <p:to>
                                        <p:strVal val="visible"/>
                                      </p:to>
                                    </p:set>
                                    <p:animEffect transition="in" filter="fade">
                                      <p:cBhvr>
                                        <p:cTn id="31" dur="500"/>
                                        <p:tgtEl>
                                          <p:spTgt spid="18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80">
                                            <p:txEl>
                                              <p:pRg st="6" end="6"/>
                                            </p:txEl>
                                          </p:spTgt>
                                        </p:tgtEl>
                                        <p:attrNameLst>
                                          <p:attrName>style.visibility</p:attrName>
                                        </p:attrNameLst>
                                      </p:cBhvr>
                                      <p:to>
                                        <p:strVal val="visible"/>
                                      </p:to>
                                    </p:set>
                                    <p:animEffect transition="in" filter="fade">
                                      <p:cBhvr>
                                        <p:cTn id="35" dur="500"/>
                                        <p:tgtEl>
                                          <p:spTgt spid="18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80">
                                            <p:txEl>
                                              <p:pRg st="7" end="7"/>
                                            </p:txEl>
                                          </p:spTgt>
                                        </p:tgtEl>
                                        <p:attrNameLst>
                                          <p:attrName>style.visibility</p:attrName>
                                        </p:attrNameLst>
                                      </p:cBhvr>
                                      <p:to>
                                        <p:strVal val="visible"/>
                                      </p:to>
                                    </p:set>
                                    <p:animEffect transition="in" filter="fade">
                                      <p:cBhvr>
                                        <p:cTn id="39" dur="500"/>
                                        <p:tgtEl>
                                          <p:spTgt spid="18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80">
                                            <p:txEl>
                                              <p:pRg st="8" end="8"/>
                                            </p:txEl>
                                          </p:spTgt>
                                        </p:tgtEl>
                                        <p:attrNameLst>
                                          <p:attrName>style.visibility</p:attrName>
                                        </p:attrNameLst>
                                      </p:cBhvr>
                                      <p:to>
                                        <p:strVal val="visible"/>
                                      </p:to>
                                    </p:set>
                                    <p:animEffect transition="in" filter="fade">
                                      <p:cBhvr>
                                        <p:cTn id="43" dur="500"/>
                                        <p:tgtEl>
                                          <p:spTgt spid="180">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User Information">
  <p:cSld name="User Information">
    <p:bg>
      <p:bgPr>
        <a:solidFill>
          <a:schemeClr val="lt1"/>
        </a:solidFill>
        <a:effectLst/>
      </p:bgPr>
    </p:bg>
    <p:spTree>
      <p:nvGrpSpPr>
        <p:cNvPr id="196" name="Shape 196"/>
        <p:cNvGrpSpPr/>
        <p:nvPr/>
      </p:nvGrpSpPr>
      <p:grpSpPr>
        <a:xfrm>
          <a:off x="0" y="0"/>
          <a:ext cx="0" cy="0"/>
          <a:chOff x="0" y="0"/>
          <a:chExt cx="0" cy="0"/>
        </a:xfrm>
      </p:grpSpPr>
      <p:sp>
        <p:nvSpPr>
          <p:cNvPr id="197" name="Google Shape;197;p29"/>
          <p:cNvSpPr/>
          <p:nvPr/>
        </p:nvSpPr>
        <p:spPr>
          <a:xfrm>
            <a:off x="0" y="2580549"/>
            <a:ext cx="12192000" cy="107901"/>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198" name="Google Shape;198;p29"/>
          <p:cNvSpPr txBox="1"/>
          <p:nvPr>
            <p:ph type="subTitle" idx="1"/>
          </p:nvPr>
        </p:nvSpPr>
        <p:spPr>
          <a:xfrm>
            <a:off x="3501972" y="3856819"/>
            <a:ext cx="7445428" cy="230460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rgbClr val="000000"/>
              </a:buClr>
              <a:buSzPts val="1600"/>
              <a:buNone/>
              <a:defRPr sz="1600" b="0" i="0">
                <a:solidFill>
                  <a:srgbClr val="000000"/>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9" name="Google Shape;199;p29"/>
          <p:cNvSpPr txBox="1"/>
          <p:nvPr>
            <p:ph type="ctrTitle"/>
          </p:nvPr>
        </p:nvSpPr>
        <p:spPr>
          <a:xfrm>
            <a:off x="3503437" y="2747660"/>
            <a:ext cx="7443963" cy="9044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200"/>
              <a:buFont typeface="K2D" panose="00000500000000000000"/>
              <a:buNone/>
              <a:defRPr sz="3200" b="1">
                <a:solidFill>
                  <a:srgbClr val="1F5CA9"/>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29"/>
          <p:cNvSpPr/>
          <p:nvPr>
            <p:ph type="pic" idx="2"/>
          </p:nvPr>
        </p:nvSpPr>
        <p:spPr>
          <a:xfrm>
            <a:off x="0" y="0"/>
            <a:ext cx="12192000" cy="2584938"/>
          </a:xfrm>
          <a:prstGeom prst="rect">
            <a:avLst/>
          </a:prstGeom>
          <a:solidFill>
            <a:srgbClr val="F2F2F2"/>
          </a:solidFill>
          <a:ln>
            <a:noFill/>
          </a:ln>
        </p:spPr>
      </p:sp>
      <p:sp>
        <p:nvSpPr>
          <p:cNvPr id="201" name="Google Shape;201;p29"/>
          <p:cNvSpPr/>
          <p:nvPr>
            <p:ph type="pic" idx="3"/>
          </p:nvPr>
        </p:nvSpPr>
        <p:spPr>
          <a:xfrm>
            <a:off x="664144" y="1144291"/>
            <a:ext cx="2601302" cy="2606040"/>
          </a:xfrm>
          <a:prstGeom prst="ellipse">
            <a:avLst/>
          </a:prstGeom>
          <a:solidFill>
            <a:srgbClr val="F2F2F2"/>
          </a:solidFill>
          <a:ln w="38100" cap="flat" cmpd="sng">
            <a:solidFill>
              <a:schemeClr val="lt1"/>
            </a:solidFill>
            <a:prstDash val="solid"/>
            <a:miter lim="800000"/>
            <a:headEnd type="none" w="sm" len="sm"/>
            <a:tailEnd type="none" w="sm" len="sm"/>
          </a:ln>
        </p:spPr>
      </p:sp>
      <p:sp>
        <p:nvSpPr>
          <p:cNvPr id="202" name="Google Shape;202;p29"/>
          <p:cNvSpPr/>
          <p:nvPr/>
        </p:nvSpPr>
        <p:spPr>
          <a:xfrm>
            <a:off x="3631224" y="3726827"/>
            <a:ext cx="1820007" cy="45719"/>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03" name="Google Shape;203;p29"/>
          <p:cNvSpPr/>
          <p:nvPr>
            <p:ph type="pic" idx="4"/>
          </p:nvPr>
        </p:nvSpPr>
        <p:spPr>
          <a:xfrm>
            <a:off x="10348756" y="4679980"/>
            <a:ext cx="1574800" cy="1589422"/>
          </a:xfrm>
          <a:prstGeom prst="rect">
            <a:avLst/>
          </a:prstGeom>
          <a:noFill/>
          <a:ln>
            <a:noFill/>
          </a:ln>
        </p:spPr>
      </p:sp>
      <p:pic>
        <p:nvPicPr>
          <p:cNvPr id="204" name="Google Shape;204;p29"/>
          <p:cNvPicPr preferRelativeResize="0"/>
          <p:nvPr/>
        </p:nvPicPr>
        <p:blipFill rotWithShape="1">
          <a:blip r:embed="rId2">
            <a:alphaModFix amt="85000"/>
          </a:blip>
          <a:srcRect/>
          <a:stretch>
            <a:fillRect/>
          </a:stretch>
        </p:blipFill>
        <p:spPr>
          <a:xfrm>
            <a:off x="4839319" y="3749686"/>
            <a:ext cx="2513362" cy="2475989"/>
          </a:xfrm>
          <a:prstGeom prst="rect">
            <a:avLst/>
          </a:prstGeom>
          <a:noFill/>
          <a:ln>
            <a:noFill/>
          </a:ln>
        </p:spPr>
      </p:pic>
      <p:pic>
        <p:nvPicPr>
          <p:cNvPr id="205" name="Google Shape;205;p29"/>
          <p:cNvPicPr preferRelativeResize="0"/>
          <p:nvPr/>
        </p:nvPicPr>
        <p:blipFill rotWithShape="1">
          <a:blip r:embed="rId3"/>
          <a:srcRect/>
          <a:stretch>
            <a:fillRect/>
          </a:stretch>
        </p:blipFill>
        <p:spPr>
          <a:xfrm>
            <a:off x="3209872" y="3047462"/>
            <a:ext cx="292100" cy="292100"/>
          </a:xfrm>
          <a:prstGeom prst="rect">
            <a:avLst/>
          </a:prstGeom>
          <a:noFill/>
          <a:ln>
            <a:noFill/>
          </a:ln>
        </p:spPr>
      </p:pic>
      <p:pic>
        <p:nvPicPr>
          <p:cNvPr id="206" name="Google Shape;206;p29"/>
          <p:cNvPicPr preferRelativeResize="0"/>
          <p:nvPr/>
        </p:nvPicPr>
        <p:blipFill rotWithShape="1">
          <a:blip r:embed="rId4"/>
          <a:srcRect/>
          <a:stretch>
            <a:fillRect/>
          </a:stretch>
        </p:blipFill>
        <p:spPr>
          <a:xfrm>
            <a:off x="11987783" y="93587"/>
            <a:ext cx="107165" cy="107007"/>
          </a:xfrm>
          <a:prstGeom prst="rect">
            <a:avLst/>
          </a:prstGeom>
          <a:noFill/>
          <a:ln>
            <a:noFill/>
          </a:ln>
        </p:spPr>
      </p:pic>
      <p:sp>
        <p:nvSpPr>
          <p:cNvPr id="207" name="Google Shape;207;p29"/>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08" name="Google Shape;208;p29"/>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 name="Google Shape;209;p29"/>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10" name="Google Shape;210;p29"/>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211" name="Google Shape;211;p29"/>
          <p:cNvGrpSpPr/>
          <p:nvPr/>
        </p:nvGrpSpPr>
        <p:grpSpPr>
          <a:xfrm>
            <a:off x="817685" y="6410864"/>
            <a:ext cx="2760487" cy="403790"/>
            <a:chOff x="741485" y="6410864"/>
            <a:chExt cx="2760487" cy="403790"/>
          </a:xfrm>
        </p:grpSpPr>
        <p:sp>
          <p:nvSpPr>
            <p:cNvPr id="212" name="Google Shape;212;p29"/>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213" name="Google Shape;213;p29"/>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214" name="Google Shape;214;p29"/>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15" name="Google Shape;215;p29"/>
          <p:cNvPicPr preferRelativeResize="0"/>
          <p:nvPr/>
        </p:nvPicPr>
        <p:blipFill rotWithShape="1">
          <a:blip r:embed="rId5"/>
          <a:srcRect/>
          <a:stretch>
            <a:fillRect/>
          </a:stretch>
        </p:blipFill>
        <p:spPr>
          <a:xfrm>
            <a:off x="2583391" y="6481985"/>
            <a:ext cx="9339545" cy="118261"/>
          </a:xfrm>
          <a:prstGeom prst="rect">
            <a:avLst/>
          </a:prstGeom>
          <a:noFill/>
          <a:ln>
            <a:noFill/>
          </a:ln>
        </p:spPr>
      </p:pic>
      <p:sp>
        <p:nvSpPr>
          <p:cNvPr id="216" name="Google Shape;216;p29"/>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29"/>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no logo">
  <p:cSld name="Title Slide no logo">
    <p:bg>
      <p:bgPr>
        <a:solidFill>
          <a:srgbClr val="1F5CAA"/>
        </a:solidFill>
        <a:effectLst/>
      </p:bgPr>
    </p:bg>
    <p:spTree>
      <p:nvGrpSpPr>
        <p:cNvPr id="218" name="Shape 218"/>
        <p:cNvGrpSpPr/>
        <p:nvPr/>
      </p:nvGrpSpPr>
      <p:grpSpPr>
        <a:xfrm>
          <a:off x="0" y="0"/>
          <a:ext cx="0" cy="0"/>
          <a:chOff x="0" y="0"/>
          <a:chExt cx="0" cy="0"/>
        </a:xfrm>
      </p:grpSpPr>
      <p:sp>
        <p:nvSpPr>
          <p:cNvPr id="219" name="Google Shape;219;p30"/>
          <p:cNvSpPr txBox="1"/>
          <p:nvPr>
            <p:ph type="ctrTitle"/>
          </p:nvPr>
        </p:nvSpPr>
        <p:spPr>
          <a:xfrm>
            <a:off x="493144" y="686872"/>
            <a:ext cx="11205713" cy="2200204"/>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lt1"/>
              </a:buClr>
              <a:buSzPts val="4400"/>
              <a:buFont typeface="K2D" panose="00000500000000000000"/>
              <a:buNone/>
              <a:defRPr sz="4400"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30"/>
          <p:cNvSpPr txBox="1"/>
          <p:nvPr>
            <p:ph type="subTitle" idx="1"/>
          </p:nvPr>
        </p:nvSpPr>
        <p:spPr>
          <a:xfrm>
            <a:off x="493144" y="2887077"/>
            <a:ext cx="11205713" cy="103670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3200"/>
              <a:buNone/>
              <a:defRPr sz="320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1" name="Google Shape;221;p30"/>
          <p:cNvSpPr txBox="1"/>
          <p:nvPr>
            <p:ph type="body" idx="2"/>
          </p:nvPr>
        </p:nvSpPr>
        <p:spPr>
          <a:xfrm>
            <a:off x="493144" y="3947960"/>
            <a:ext cx="11205713" cy="492125"/>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2000"/>
              <a:buNone/>
              <a:defRPr sz="2000" b="0">
                <a:solidFill>
                  <a:schemeClr val="lt1"/>
                </a:solidFill>
                <a:latin typeface="Readex Pro"/>
                <a:ea typeface="Readex Pro"/>
                <a:cs typeface="Readex Pro"/>
                <a:sym typeface="Readex Pro"/>
              </a:defRPr>
            </a:lvl1pPr>
            <a:lvl2pPr marL="914400" lvl="1" indent="-228600" algn="l">
              <a:lnSpc>
                <a:spcPct val="90000"/>
              </a:lnSpc>
              <a:spcBef>
                <a:spcPts val="500"/>
              </a:spcBef>
              <a:spcAft>
                <a:spcPts val="0"/>
              </a:spcAft>
              <a:buClr>
                <a:schemeClr val="lt1"/>
              </a:buClr>
              <a:buSzPts val="1400"/>
              <a:buNone/>
              <a:defRPr sz="1400">
                <a:solidFill>
                  <a:schemeClr val="lt1"/>
                </a:solidFill>
                <a:latin typeface="Barlow" panose="00000500000000000000"/>
                <a:ea typeface="Barlow" panose="00000500000000000000"/>
                <a:cs typeface="Barlow" panose="00000500000000000000"/>
                <a:sym typeface="Barlow" panose="00000500000000000000"/>
              </a:defRPr>
            </a:lvl2pPr>
            <a:lvl3pPr marL="1371600" lvl="2" indent="-228600" algn="l">
              <a:lnSpc>
                <a:spcPct val="90000"/>
              </a:lnSpc>
              <a:spcBef>
                <a:spcPts val="500"/>
              </a:spcBef>
              <a:spcAft>
                <a:spcPts val="0"/>
              </a:spcAft>
              <a:buClr>
                <a:schemeClr val="lt1"/>
              </a:buClr>
              <a:buSzPts val="1200"/>
              <a:buNone/>
              <a:defRPr sz="1200">
                <a:solidFill>
                  <a:schemeClr val="lt1"/>
                </a:solidFill>
                <a:latin typeface="Barlow" panose="00000500000000000000"/>
                <a:ea typeface="Barlow" panose="00000500000000000000"/>
                <a:cs typeface="Barlow" panose="00000500000000000000"/>
                <a:sym typeface="Barlow" panose="00000500000000000000"/>
              </a:defRPr>
            </a:lvl3pPr>
            <a:lvl4pPr marL="1828800" lvl="3" indent="-228600" algn="l">
              <a:lnSpc>
                <a:spcPct val="90000"/>
              </a:lnSpc>
              <a:spcBef>
                <a:spcPts val="500"/>
              </a:spcBef>
              <a:spcAft>
                <a:spcPts val="0"/>
              </a:spcAft>
              <a:buClr>
                <a:schemeClr val="lt1"/>
              </a:buClr>
              <a:buSzPts val="1100"/>
              <a:buNone/>
              <a:defRPr sz="1100">
                <a:solidFill>
                  <a:schemeClr val="lt1"/>
                </a:solidFill>
                <a:latin typeface="Barlow" panose="00000500000000000000"/>
                <a:ea typeface="Barlow" panose="00000500000000000000"/>
                <a:cs typeface="Barlow" panose="00000500000000000000"/>
                <a:sym typeface="Barlow" panose="00000500000000000000"/>
              </a:defRPr>
            </a:lvl4pPr>
            <a:lvl5pPr marL="2286000" lvl="4" indent="-228600" algn="l">
              <a:lnSpc>
                <a:spcPct val="90000"/>
              </a:lnSpc>
              <a:spcBef>
                <a:spcPts val="500"/>
              </a:spcBef>
              <a:spcAft>
                <a:spcPts val="0"/>
              </a:spcAft>
              <a:buClr>
                <a:schemeClr val="lt1"/>
              </a:buClr>
              <a:buSzPts val="1100"/>
              <a:buNone/>
              <a:defRPr sz="1100">
                <a:solidFill>
                  <a:schemeClr val="lt1"/>
                </a:solidFill>
                <a:latin typeface="Barlow" panose="00000500000000000000"/>
                <a:ea typeface="Barlow" panose="00000500000000000000"/>
                <a:cs typeface="Barlow" panose="00000500000000000000"/>
                <a:sym typeface="Barlow" panose="00000500000000000000"/>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22" name="Google Shape;222;p30"/>
          <p:cNvSpPr/>
          <p:nvPr/>
        </p:nvSpPr>
        <p:spPr>
          <a:xfrm>
            <a:off x="4998720" y="3805958"/>
            <a:ext cx="2194560" cy="27432"/>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223" name="Google Shape;223;p30"/>
          <p:cNvGrpSpPr/>
          <p:nvPr/>
        </p:nvGrpSpPr>
        <p:grpSpPr>
          <a:xfrm rot="5400000" flipH="1">
            <a:off x="11994349" y="89858"/>
            <a:ext cx="108319" cy="107166"/>
            <a:chOff x="9886950" y="442913"/>
            <a:chExt cx="216694" cy="214386"/>
          </a:xfrm>
        </p:grpSpPr>
        <p:sp>
          <p:nvSpPr>
            <p:cNvPr id="224" name="Google Shape;224;p30"/>
            <p:cNvSpPr/>
            <p:nvPr/>
          </p:nvSpPr>
          <p:spPr>
            <a:xfrm>
              <a:off x="9886950" y="442913"/>
              <a:ext cx="97631" cy="97631"/>
            </a:xfrm>
            <a:prstGeom prst="roundRect">
              <a:avLst>
                <a:gd name="adj" fmla="val 16667"/>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5" name="Google Shape;225;p30"/>
            <p:cNvSpPr/>
            <p:nvPr/>
          </p:nvSpPr>
          <p:spPr>
            <a:xfrm>
              <a:off x="10006013" y="559668"/>
              <a:ext cx="97631" cy="97631"/>
            </a:xfrm>
            <a:prstGeom prst="roundRect">
              <a:avLst>
                <a:gd name="adj" fmla="val 16667"/>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6" name="Google Shape;226;p30"/>
            <p:cNvSpPr/>
            <p:nvPr/>
          </p:nvSpPr>
          <p:spPr>
            <a:xfrm>
              <a:off x="10006013" y="442913"/>
              <a:ext cx="97631" cy="97631"/>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227" name="Google Shape;227;p30"/>
          <p:cNvPicPr preferRelativeResize="0"/>
          <p:nvPr/>
        </p:nvPicPr>
        <p:blipFill rotWithShape="1">
          <a:blip r:embed="rId2"/>
          <a:srcRect/>
          <a:stretch>
            <a:fillRect/>
          </a:stretch>
        </p:blipFill>
        <p:spPr>
          <a:xfrm>
            <a:off x="2585036" y="6478829"/>
            <a:ext cx="9326880" cy="118101"/>
          </a:xfrm>
          <a:prstGeom prst="rect">
            <a:avLst/>
          </a:prstGeom>
          <a:noFill/>
          <a:ln>
            <a:noFill/>
          </a:ln>
        </p:spPr>
      </p:pic>
      <p:sp>
        <p:nvSpPr>
          <p:cNvPr id="228" name="Google Shape;228;p30"/>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29" name="Google Shape;229;p30"/>
          <p:cNvSpPr/>
          <p:nvPr/>
        </p:nvSpPr>
        <p:spPr>
          <a:xfrm>
            <a:off x="159150" y="6474525"/>
            <a:ext cx="653867" cy="298450"/>
          </a:xfrm>
          <a:prstGeom prst="rect">
            <a:avLst/>
          </a:prstGeom>
          <a:solidFill>
            <a:srgbClr val="27AC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30" name="Google Shape;230;p30"/>
          <p:cNvGrpSpPr/>
          <p:nvPr/>
        </p:nvGrpSpPr>
        <p:grpSpPr>
          <a:xfrm>
            <a:off x="817685" y="6410864"/>
            <a:ext cx="2760487" cy="403790"/>
            <a:chOff x="741485" y="6410864"/>
            <a:chExt cx="2760487" cy="403790"/>
          </a:xfrm>
        </p:grpSpPr>
        <p:sp>
          <p:nvSpPr>
            <p:cNvPr id="231" name="Google Shape;231;p30"/>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800"/>
                <a:buFont typeface="Readex Pro"/>
                <a:buNone/>
              </a:pPr>
              <a:r>
                <a:rPr lang="en-US" sz="800" b="0" i="0" u="none" strike="noStrike" cap="none">
                  <a:solidFill>
                    <a:schemeClr val="lt1"/>
                  </a:solidFill>
                  <a:latin typeface="Readex Pro"/>
                  <a:ea typeface="Readex Pro"/>
                  <a:cs typeface="Readex Pro"/>
                  <a:sym typeface="Readex Pro"/>
                </a:rPr>
                <a:t>Cộng đồng – Toàn diện – Ưu việt</a:t>
              </a:r>
              <a:endParaRPr sz="800" b="0" i="0" u="none" strike="noStrike" cap="none">
                <a:solidFill>
                  <a:schemeClr val="lt1"/>
                </a:solidFill>
                <a:latin typeface="Readex Pro"/>
                <a:ea typeface="Readex Pro"/>
                <a:cs typeface="Readex Pro"/>
                <a:sym typeface="Readex Pro"/>
              </a:endParaRPr>
            </a:p>
          </p:txBody>
        </p:sp>
        <p:sp>
          <p:nvSpPr>
            <p:cNvPr id="232" name="Google Shape;232;p30"/>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1"/>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sp>
        <p:nvSpPr>
          <p:cNvPr id="233" name="Google Shape;233;p30"/>
          <p:cNvSpPr txBox="1"/>
          <p:nvPr/>
        </p:nvSpPr>
        <p:spPr>
          <a:xfrm>
            <a:off x="10529596" y="6467840"/>
            <a:ext cx="148309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1"/>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4" name="Google Shape;234;p30"/>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30"/>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1000"/>
                                        <p:tgtEl>
                                          <p:spTgt spid="219"/>
                                        </p:tgtEl>
                                      </p:cBhvr>
                                    </p:animEffect>
                                  </p:childTnLst>
                                </p:cTn>
                              </p:par>
                              <p:par>
                                <p:cTn id="8" presetID="10" presetClass="entr" presetSubtype="0" fill="hold" nodeType="withEffect">
                                  <p:stCondLst>
                                    <p:cond delay="0"/>
                                  </p:stCondLst>
                                  <p:childTnLst>
                                    <p:set>
                                      <p:cBhvr>
                                        <p:cTn id="9" dur="1" fill="hold">
                                          <p:stCondLst>
                                            <p:cond delay="0"/>
                                          </p:stCondLst>
                                        </p:cTn>
                                        <p:tgtEl>
                                          <p:spTgt spid="220">
                                            <p:txEl>
                                              <p:pRg st="0" end="0"/>
                                            </p:txEl>
                                          </p:spTgt>
                                        </p:tgtEl>
                                        <p:attrNameLst>
                                          <p:attrName>style.visibility</p:attrName>
                                        </p:attrNameLst>
                                      </p:cBhvr>
                                      <p:to>
                                        <p:strVal val="visible"/>
                                      </p:to>
                                    </p:set>
                                    <p:animEffect transition="in" filter="fade">
                                      <p:cBhvr>
                                        <p:cTn id="10" dur="1000"/>
                                        <p:tgtEl>
                                          <p:spTgt spid="220">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0">
                                            <p:txEl>
                                              <p:pRg st="1" end="1"/>
                                            </p:txEl>
                                          </p:spTgt>
                                        </p:tgtEl>
                                        <p:attrNameLst>
                                          <p:attrName>style.visibility</p:attrName>
                                        </p:attrNameLst>
                                      </p:cBhvr>
                                      <p:to>
                                        <p:strVal val="visible"/>
                                      </p:to>
                                    </p:set>
                                    <p:animEffect transition="in" filter="fade">
                                      <p:cBhvr>
                                        <p:cTn id="13" dur="1000"/>
                                        <p:tgtEl>
                                          <p:spTgt spid="220">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0">
                                            <p:txEl>
                                              <p:pRg st="2" end="2"/>
                                            </p:txEl>
                                          </p:spTgt>
                                        </p:tgtEl>
                                        <p:attrNameLst>
                                          <p:attrName>style.visibility</p:attrName>
                                        </p:attrNameLst>
                                      </p:cBhvr>
                                      <p:to>
                                        <p:strVal val="visible"/>
                                      </p:to>
                                    </p:set>
                                    <p:animEffect transition="in" filter="fade">
                                      <p:cBhvr>
                                        <p:cTn id="16" dur="1000"/>
                                        <p:tgtEl>
                                          <p:spTgt spid="220">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0">
                                            <p:txEl>
                                              <p:pRg st="3" end="3"/>
                                            </p:txEl>
                                          </p:spTgt>
                                        </p:tgtEl>
                                        <p:attrNameLst>
                                          <p:attrName>style.visibility</p:attrName>
                                        </p:attrNameLst>
                                      </p:cBhvr>
                                      <p:to>
                                        <p:strVal val="visible"/>
                                      </p:to>
                                    </p:set>
                                    <p:animEffect transition="in" filter="fade">
                                      <p:cBhvr>
                                        <p:cTn id="19" dur="1000"/>
                                        <p:tgtEl>
                                          <p:spTgt spid="220">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0">
                                            <p:txEl>
                                              <p:pRg st="4" end="4"/>
                                            </p:txEl>
                                          </p:spTgt>
                                        </p:tgtEl>
                                        <p:attrNameLst>
                                          <p:attrName>style.visibility</p:attrName>
                                        </p:attrNameLst>
                                      </p:cBhvr>
                                      <p:to>
                                        <p:strVal val="visible"/>
                                      </p:to>
                                    </p:set>
                                    <p:animEffect transition="in" filter="fade">
                                      <p:cBhvr>
                                        <p:cTn id="22" dur="1000"/>
                                        <p:tgtEl>
                                          <p:spTgt spid="220">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0">
                                            <p:txEl>
                                              <p:pRg st="5" end="5"/>
                                            </p:txEl>
                                          </p:spTgt>
                                        </p:tgtEl>
                                        <p:attrNameLst>
                                          <p:attrName>style.visibility</p:attrName>
                                        </p:attrNameLst>
                                      </p:cBhvr>
                                      <p:to>
                                        <p:strVal val="visible"/>
                                      </p:to>
                                    </p:set>
                                    <p:animEffect transition="in" filter="fade">
                                      <p:cBhvr>
                                        <p:cTn id="25" dur="1000"/>
                                        <p:tgtEl>
                                          <p:spTgt spid="220">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20">
                                            <p:txEl>
                                              <p:pRg st="6" end="6"/>
                                            </p:txEl>
                                          </p:spTgt>
                                        </p:tgtEl>
                                        <p:attrNameLst>
                                          <p:attrName>style.visibility</p:attrName>
                                        </p:attrNameLst>
                                      </p:cBhvr>
                                      <p:to>
                                        <p:strVal val="visible"/>
                                      </p:to>
                                    </p:set>
                                    <p:animEffect transition="in" filter="fade">
                                      <p:cBhvr>
                                        <p:cTn id="28" dur="1000"/>
                                        <p:tgtEl>
                                          <p:spTgt spid="220">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20">
                                            <p:txEl>
                                              <p:pRg st="7" end="7"/>
                                            </p:txEl>
                                          </p:spTgt>
                                        </p:tgtEl>
                                        <p:attrNameLst>
                                          <p:attrName>style.visibility</p:attrName>
                                        </p:attrNameLst>
                                      </p:cBhvr>
                                      <p:to>
                                        <p:strVal val="visible"/>
                                      </p:to>
                                    </p:set>
                                    <p:animEffect transition="in" filter="fade">
                                      <p:cBhvr>
                                        <p:cTn id="31" dur="1000"/>
                                        <p:tgtEl>
                                          <p:spTgt spid="220">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20">
                                            <p:txEl>
                                              <p:pRg st="8" end="8"/>
                                            </p:txEl>
                                          </p:spTgt>
                                        </p:tgtEl>
                                        <p:attrNameLst>
                                          <p:attrName>style.visibility</p:attrName>
                                        </p:attrNameLst>
                                      </p:cBhvr>
                                      <p:to>
                                        <p:strVal val="visible"/>
                                      </p:to>
                                    </p:set>
                                    <p:animEffect transition="in" filter="fade">
                                      <p:cBhvr>
                                        <p:cTn id="34" dur="1000"/>
                                        <p:tgtEl>
                                          <p:spTgt spid="220">
                                            <p:txEl>
                                              <p:pRg st="8" end="8"/>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222"/>
                                        </p:tgtEl>
                                        <p:attrNameLst>
                                          <p:attrName>style.visibility</p:attrName>
                                        </p:attrNameLst>
                                      </p:cBhvr>
                                      <p:to>
                                        <p:strVal val="visible"/>
                                      </p:to>
                                    </p:set>
                                    <p:animEffect transition="in" filter="fade">
                                      <p:cBhvr>
                                        <p:cTn id="38" dur="1250"/>
                                        <p:tgtEl>
                                          <p:spTgt spid="222"/>
                                        </p:tgtEl>
                                      </p:cBhvr>
                                    </p:animEffect>
                                  </p:childTnLst>
                                </p:cTn>
                              </p:par>
                              <p:par>
                                <p:cTn id="39" presetID="10" presetClass="entr" presetSubtype="0" fill="hold" nodeType="withEffect">
                                  <p:stCondLst>
                                    <p:cond delay="0"/>
                                  </p:stCondLst>
                                  <p:childTnLst>
                                    <p:set>
                                      <p:cBhvr>
                                        <p:cTn id="40" dur="1" fill="hold">
                                          <p:stCondLst>
                                            <p:cond delay="0"/>
                                          </p:stCondLst>
                                        </p:cTn>
                                        <p:tgtEl>
                                          <p:spTgt spid="221">
                                            <p:txEl>
                                              <p:pRg st="0" end="0"/>
                                            </p:txEl>
                                          </p:spTgt>
                                        </p:tgtEl>
                                        <p:attrNameLst>
                                          <p:attrName>style.visibility</p:attrName>
                                        </p:attrNameLst>
                                      </p:cBhvr>
                                      <p:to>
                                        <p:strVal val="visible"/>
                                      </p:to>
                                    </p:set>
                                    <p:animEffect transition="in" filter="fade">
                                      <p:cBhvr>
                                        <p:cTn id="41" dur="1000"/>
                                        <p:tgtEl>
                                          <p:spTgt spid="221">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21">
                                            <p:txEl>
                                              <p:pRg st="1" end="1"/>
                                            </p:txEl>
                                          </p:spTgt>
                                        </p:tgtEl>
                                        <p:attrNameLst>
                                          <p:attrName>style.visibility</p:attrName>
                                        </p:attrNameLst>
                                      </p:cBhvr>
                                      <p:to>
                                        <p:strVal val="visible"/>
                                      </p:to>
                                    </p:set>
                                    <p:animEffect transition="in" filter="fade">
                                      <p:cBhvr>
                                        <p:cTn id="44" dur="1000"/>
                                        <p:tgtEl>
                                          <p:spTgt spid="221">
                                            <p:txEl>
                                              <p:pRg st="1" end="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21">
                                            <p:txEl>
                                              <p:pRg st="2" end="2"/>
                                            </p:txEl>
                                          </p:spTgt>
                                        </p:tgtEl>
                                        <p:attrNameLst>
                                          <p:attrName>style.visibility</p:attrName>
                                        </p:attrNameLst>
                                      </p:cBhvr>
                                      <p:to>
                                        <p:strVal val="visible"/>
                                      </p:to>
                                    </p:set>
                                    <p:animEffect transition="in" filter="fade">
                                      <p:cBhvr>
                                        <p:cTn id="47" dur="1000"/>
                                        <p:tgtEl>
                                          <p:spTgt spid="221">
                                            <p:txEl>
                                              <p:pRg st="2" end="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21">
                                            <p:txEl>
                                              <p:pRg st="3" end="3"/>
                                            </p:txEl>
                                          </p:spTgt>
                                        </p:tgtEl>
                                        <p:attrNameLst>
                                          <p:attrName>style.visibility</p:attrName>
                                        </p:attrNameLst>
                                      </p:cBhvr>
                                      <p:to>
                                        <p:strVal val="visible"/>
                                      </p:to>
                                    </p:set>
                                    <p:animEffect transition="in" filter="fade">
                                      <p:cBhvr>
                                        <p:cTn id="50" dur="1000"/>
                                        <p:tgtEl>
                                          <p:spTgt spid="221">
                                            <p:txEl>
                                              <p:pRg st="3" end="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21">
                                            <p:txEl>
                                              <p:pRg st="4" end="4"/>
                                            </p:txEl>
                                          </p:spTgt>
                                        </p:tgtEl>
                                        <p:attrNameLst>
                                          <p:attrName>style.visibility</p:attrName>
                                        </p:attrNameLst>
                                      </p:cBhvr>
                                      <p:to>
                                        <p:strVal val="visible"/>
                                      </p:to>
                                    </p:set>
                                    <p:animEffect transition="in" filter="fade">
                                      <p:cBhvr>
                                        <p:cTn id="53" dur="1000"/>
                                        <p:tgtEl>
                                          <p:spTgt spid="221">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221">
                                            <p:txEl>
                                              <p:pRg st="5" end="5"/>
                                            </p:txEl>
                                          </p:spTgt>
                                        </p:tgtEl>
                                        <p:attrNameLst>
                                          <p:attrName>style.visibility</p:attrName>
                                        </p:attrNameLst>
                                      </p:cBhvr>
                                      <p:to>
                                        <p:strVal val="visible"/>
                                      </p:to>
                                    </p:set>
                                    <p:animEffect transition="in" filter="fade">
                                      <p:cBhvr>
                                        <p:cTn id="56" dur="1000"/>
                                        <p:tgtEl>
                                          <p:spTgt spid="221">
                                            <p:txEl>
                                              <p:pRg st="5" end="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21">
                                            <p:txEl>
                                              <p:pRg st="6" end="6"/>
                                            </p:txEl>
                                          </p:spTgt>
                                        </p:tgtEl>
                                        <p:attrNameLst>
                                          <p:attrName>style.visibility</p:attrName>
                                        </p:attrNameLst>
                                      </p:cBhvr>
                                      <p:to>
                                        <p:strVal val="visible"/>
                                      </p:to>
                                    </p:set>
                                    <p:animEffect transition="in" filter="fade">
                                      <p:cBhvr>
                                        <p:cTn id="59" dur="1000"/>
                                        <p:tgtEl>
                                          <p:spTgt spid="221">
                                            <p:txEl>
                                              <p:pRg st="6" end="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21">
                                            <p:txEl>
                                              <p:pRg st="7" end="7"/>
                                            </p:txEl>
                                          </p:spTgt>
                                        </p:tgtEl>
                                        <p:attrNameLst>
                                          <p:attrName>style.visibility</p:attrName>
                                        </p:attrNameLst>
                                      </p:cBhvr>
                                      <p:to>
                                        <p:strVal val="visible"/>
                                      </p:to>
                                    </p:set>
                                    <p:animEffect transition="in" filter="fade">
                                      <p:cBhvr>
                                        <p:cTn id="62" dur="1000"/>
                                        <p:tgtEl>
                                          <p:spTgt spid="221">
                                            <p:txEl>
                                              <p:pRg st="7" end="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21">
                                            <p:txEl>
                                              <p:pRg st="8" end="8"/>
                                            </p:txEl>
                                          </p:spTgt>
                                        </p:tgtEl>
                                        <p:attrNameLst>
                                          <p:attrName>style.visibility</p:attrName>
                                        </p:attrNameLst>
                                      </p:cBhvr>
                                      <p:to>
                                        <p:strVal val="visible"/>
                                      </p:to>
                                    </p:set>
                                    <p:animEffect transition="in" filter="fade">
                                      <p:cBhvr>
                                        <p:cTn id="65" dur="1000"/>
                                        <p:tgtEl>
                                          <p:spTgt spid="221">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236" name="Shape 236"/>
        <p:cNvGrpSpPr/>
        <p:nvPr/>
      </p:nvGrpSpPr>
      <p:grpSpPr>
        <a:xfrm>
          <a:off x="0" y="0"/>
          <a:ext cx="0" cy="0"/>
          <a:chOff x="0" y="0"/>
          <a:chExt cx="0" cy="0"/>
        </a:xfrm>
      </p:grpSpPr>
      <p:sp>
        <p:nvSpPr>
          <p:cNvPr id="237" name="Google Shape;237;p31"/>
          <p:cNvSpPr txBox="1"/>
          <p:nvPr>
            <p:ph type="title"/>
          </p:nvPr>
        </p:nvSpPr>
        <p:spPr>
          <a:xfrm>
            <a:off x="838200" y="15200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0C0"/>
              </a:buClr>
              <a:buSzPts val="3600"/>
              <a:buFont typeface="K2D" panose="00000500000000000000"/>
              <a:buNone/>
              <a:defRPr sz="3600" b="1">
                <a:solidFill>
                  <a:srgbClr val="0070C0"/>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8" name="Google Shape;238;p3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228600" algn="just">
              <a:lnSpc>
                <a:spcPct val="100000"/>
              </a:lnSpc>
              <a:spcBef>
                <a:spcPts val="1200"/>
              </a:spcBef>
              <a:spcAft>
                <a:spcPts val="0"/>
              </a:spcAft>
              <a:buClr>
                <a:schemeClr val="dk1"/>
              </a:buClr>
              <a:buSzPts val="2400"/>
              <a:buNone/>
              <a:defRPr sz="2400">
                <a:latin typeface="Readex Pro"/>
                <a:ea typeface="Readex Pro"/>
                <a:cs typeface="Readex Pro"/>
                <a:sym typeface="Readex Pro"/>
              </a:defRPr>
            </a:lvl1pPr>
            <a:lvl2pPr marL="914400" lvl="1" indent="-228600" algn="just">
              <a:lnSpc>
                <a:spcPct val="100000"/>
              </a:lnSpc>
              <a:spcBef>
                <a:spcPts val="500"/>
              </a:spcBef>
              <a:spcAft>
                <a:spcPts val="0"/>
              </a:spcAft>
              <a:buClr>
                <a:schemeClr val="dk1"/>
              </a:buClr>
              <a:buSzPts val="2400"/>
              <a:buNone/>
              <a:defRPr sz="2400">
                <a:latin typeface="Readex Pro"/>
                <a:ea typeface="Readex Pro"/>
                <a:cs typeface="Readex Pro"/>
                <a:sym typeface="Readex Pro"/>
              </a:defRPr>
            </a:lvl2pPr>
            <a:lvl3pPr marL="1371600" lvl="2" indent="-228600" algn="just">
              <a:lnSpc>
                <a:spcPct val="100000"/>
              </a:lnSpc>
              <a:spcBef>
                <a:spcPts val="500"/>
              </a:spcBef>
              <a:spcAft>
                <a:spcPts val="0"/>
              </a:spcAft>
              <a:buClr>
                <a:schemeClr val="dk1"/>
              </a:buClr>
              <a:buSzPts val="2000"/>
              <a:buNone/>
              <a:defRPr sz="2000">
                <a:latin typeface="Readex Pro"/>
                <a:ea typeface="Readex Pro"/>
                <a:cs typeface="Readex Pro"/>
                <a:sym typeface="Readex Pro"/>
              </a:defRPr>
            </a:lvl3pPr>
            <a:lvl4pPr marL="1828800" lvl="3" indent="-228600" algn="just">
              <a:lnSpc>
                <a:spcPct val="100000"/>
              </a:lnSpc>
              <a:spcBef>
                <a:spcPts val="500"/>
              </a:spcBef>
              <a:spcAft>
                <a:spcPts val="0"/>
              </a:spcAft>
              <a:buClr>
                <a:schemeClr val="dk1"/>
              </a:buClr>
              <a:buSzPts val="1800"/>
              <a:buNone/>
              <a:defRPr sz="1800">
                <a:latin typeface="Readex Pro"/>
                <a:ea typeface="Readex Pro"/>
                <a:cs typeface="Readex Pro"/>
                <a:sym typeface="Readex Pro"/>
              </a:defRPr>
            </a:lvl4pPr>
            <a:lvl5pPr marL="2286000" lvl="4" indent="-228600" algn="just">
              <a:lnSpc>
                <a:spcPct val="100000"/>
              </a:lnSpc>
              <a:spcBef>
                <a:spcPts val="500"/>
              </a:spcBef>
              <a:spcAft>
                <a:spcPts val="0"/>
              </a:spcAft>
              <a:buClr>
                <a:schemeClr val="dk1"/>
              </a:buClr>
              <a:buSzPts val="1800"/>
              <a:buNone/>
              <a:defRPr sz="18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239" name="Google Shape;239;p31"/>
          <p:cNvPicPr preferRelativeResize="0"/>
          <p:nvPr/>
        </p:nvPicPr>
        <p:blipFill rotWithShape="1">
          <a:blip r:embed="rId2"/>
          <a:srcRect/>
          <a:stretch>
            <a:fillRect/>
          </a:stretch>
        </p:blipFill>
        <p:spPr>
          <a:xfrm>
            <a:off x="478656" y="656757"/>
            <a:ext cx="292100" cy="292100"/>
          </a:xfrm>
          <a:prstGeom prst="rect">
            <a:avLst/>
          </a:prstGeom>
          <a:noFill/>
          <a:ln>
            <a:noFill/>
          </a:ln>
        </p:spPr>
      </p:pic>
      <p:pic>
        <p:nvPicPr>
          <p:cNvPr id="240" name="Google Shape;240;p31"/>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241" name="Google Shape;241;p31"/>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42" name="Google Shape;242;p31"/>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3" name="Google Shape;243;p31"/>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44" name="Google Shape;244;p31"/>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245" name="Google Shape;245;p31"/>
          <p:cNvGrpSpPr/>
          <p:nvPr/>
        </p:nvGrpSpPr>
        <p:grpSpPr>
          <a:xfrm>
            <a:off x="817685" y="6410864"/>
            <a:ext cx="2760487" cy="403790"/>
            <a:chOff x="741485" y="6410864"/>
            <a:chExt cx="2760487" cy="403790"/>
          </a:xfrm>
        </p:grpSpPr>
        <p:sp>
          <p:nvSpPr>
            <p:cNvPr id="246" name="Google Shape;246;p31"/>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247" name="Google Shape;247;p31"/>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248" name="Google Shape;248;p31"/>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49" name="Google Shape;249;p31"/>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250" name="Google Shape;250;p31"/>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p31"/>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laceholder Left - Title Right ">
  <p:cSld name="Placeholder Left - Title Right ">
    <p:spTree>
      <p:nvGrpSpPr>
        <p:cNvPr id="252" name="Shape 252"/>
        <p:cNvGrpSpPr/>
        <p:nvPr/>
      </p:nvGrpSpPr>
      <p:grpSpPr>
        <a:xfrm>
          <a:off x="0" y="0"/>
          <a:ext cx="0" cy="0"/>
          <a:chOff x="0" y="0"/>
          <a:chExt cx="0" cy="0"/>
        </a:xfrm>
      </p:grpSpPr>
      <p:pic>
        <p:nvPicPr>
          <p:cNvPr id="253" name="Google Shape;253;p32"/>
          <p:cNvPicPr preferRelativeResize="0"/>
          <p:nvPr/>
        </p:nvPicPr>
        <p:blipFill rotWithShape="1">
          <a:blip r:embed="rId2"/>
          <a:srcRect/>
          <a:stretch>
            <a:fillRect/>
          </a:stretch>
        </p:blipFill>
        <p:spPr>
          <a:xfrm>
            <a:off x="4369124" y="1727802"/>
            <a:ext cx="3453753" cy="3402396"/>
          </a:xfrm>
          <a:prstGeom prst="rect">
            <a:avLst/>
          </a:prstGeom>
          <a:noFill/>
          <a:ln>
            <a:noFill/>
          </a:ln>
        </p:spPr>
      </p:pic>
      <p:sp>
        <p:nvSpPr>
          <p:cNvPr id="254" name="Google Shape;254;p32"/>
          <p:cNvSpPr txBox="1"/>
          <p:nvPr>
            <p:ph type="ctrTitle"/>
          </p:nvPr>
        </p:nvSpPr>
        <p:spPr>
          <a:xfrm>
            <a:off x="6737350" y="1332588"/>
            <a:ext cx="4467226"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3600"/>
              <a:buFont typeface="K2D" panose="00000500000000000000"/>
              <a:buNone/>
              <a:defRPr sz="3600" b="1">
                <a:solidFill>
                  <a:srgbClr val="0070C0"/>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p32"/>
          <p:cNvSpPr txBox="1"/>
          <p:nvPr>
            <p:ph type="subTitle" idx="1"/>
          </p:nvPr>
        </p:nvSpPr>
        <p:spPr>
          <a:xfrm>
            <a:off x="6737348" y="3093124"/>
            <a:ext cx="4467229" cy="219233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6" name="Google Shape;256;p32"/>
          <p:cNvSpPr txBox="1"/>
          <p:nvPr>
            <p:ph type="body" idx="2"/>
          </p:nvPr>
        </p:nvSpPr>
        <p:spPr>
          <a:xfrm>
            <a:off x="624706" y="1332588"/>
            <a:ext cx="5381626" cy="395287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2000"/>
              <a:buNone/>
              <a:defRPr sz="20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257" name="Google Shape;257;p32"/>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258" name="Google Shape;258;p32"/>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59" name="Google Shape;259;p32"/>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0" name="Google Shape;260;p32"/>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61" name="Google Shape;261;p32"/>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262" name="Google Shape;262;p32"/>
          <p:cNvGrpSpPr/>
          <p:nvPr/>
        </p:nvGrpSpPr>
        <p:grpSpPr>
          <a:xfrm>
            <a:off x="817685" y="6410864"/>
            <a:ext cx="2760487" cy="403790"/>
            <a:chOff x="741485" y="6410864"/>
            <a:chExt cx="2760487" cy="403790"/>
          </a:xfrm>
        </p:grpSpPr>
        <p:sp>
          <p:nvSpPr>
            <p:cNvPr id="263" name="Google Shape;263;p32"/>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264" name="Google Shape;264;p32"/>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265" name="Google Shape;265;p32"/>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66" name="Google Shape;266;p32"/>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267" name="Google Shape;267;p32"/>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32"/>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5">
                                            <p:txEl>
                                              <p:pRg st="0" end="0"/>
                                            </p:txEl>
                                          </p:spTgt>
                                        </p:tgtEl>
                                        <p:attrNameLst>
                                          <p:attrName>style.visibility</p:attrName>
                                        </p:attrNameLst>
                                      </p:cBhvr>
                                      <p:to>
                                        <p:strVal val="visible"/>
                                      </p:to>
                                    </p:set>
                                    <p:animEffect transition="in" filter="fade">
                                      <p:cBhvr>
                                        <p:cTn id="11" dur="500"/>
                                        <p:tgtEl>
                                          <p:spTgt spid="25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55">
                                            <p:txEl>
                                              <p:pRg st="1" end="1"/>
                                            </p:txEl>
                                          </p:spTgt>
                                        </p:tgtEl>
                                        <p:attrNameLst>
                                          <p:attrName>style.visibility</p:attrName>
                                        </p:attrNameLst>
                                      </p:cBhvr>
                                      <p:to>
                                        <p:strVal val="visible"/>
                                      </p:to>
                                    </p:set>
                                    <p:animEffect transition="in" filter="fade">
                                      <p:cBhvr>
                                        <p:cTn id="15" dur="500"/>
                                        <p:tgtEl>
                                          <p:spTgt spid="25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5">
                                            <p:txEl>
                                              <p:pRg st="2" end="2"/>
                                            </p:txEl>
                                          </p:spTgt>
                                        </p:tgtEl>
                                        <p:attrNameLst>
                                          <p:attrName>style.visibility</p:attrName>
                                        </p:attrNameLst>
                                      </p:cBhvr>
                                      <p:to>
                                        <p:strVal val="visible"/>
                                      </p:to>
                                    </p:set>
                                    <p:animEffect transition="in" filter="fade">
                                      <p:cBhvr>
                                        <p:cTn id="19" dur="500"/>
                                        <p:tgtEl>
                                          <p:spTgt spid="25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55">
                                            <p:txEl>
                                              <p:pRg st="3" end="3"/>
                                            </p:txEl>
                                          </p:spTgt>
                                        </p:tgtEl>
                                        <p:attrNameLst>
                                          <p:attrName>style.visibility</p:attrName>
                                        </p:attrNameLst>
                                      </p:cBhvr>
                                      <p:to>
                                        <p:strVal val="visible"/>
                                      </p:to>
                                    </p:set>
                                    <p:animEffect transition="in" filter="fade">
                                      <p:cBhvr>
                                        <p:cTn id="23" dur="500"/>
                                        <p:tgtEl>
                                          <p:spTgt spid="25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55">
                                            <p:txEl>
                                              <p:pRg st="4" end="4"/>
                                            </p:txEl>
                                          </p:spTgt>
                                        </p:tgtEl>
                                        <p:attrNameLst>
                                          <p:attrName>style.visibility</p:attrName>
                                        </p:attrNameLst>
                                      </p:cBhvr>
                                      <p:to>
                                        <p:strVal val="visible"/>
                                      </p:to>
                                    </p:set>
                                    <p:animEffect transition="in" filter="fade">
                                      <p:cBhvr>
                                        <p:cTn id="27" dur="500"/>
                                        <p:tgtEl>
                                          <p:spTgt spid="25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55">
                                            <p:txEl>
                                              <p:pRg st="5" end="5"/>
                                            </p:txEl>
                                          </p:spTgt>
                                        </p:tgtEl>
                                        <p:attrNameLst>
                                          <p:attrName>style.visibility</p:attrName>
                                        </p:attrNameLst>
                                      </p:cBhvr>
                                      <p:to>
                                        <p:strVal val="visible"/>
                                      </p:to>
                                    </p:set>
                                    <p:animEffect transition="in" filter="fade">
                                      <p:cBhvr>
                                        <p:cTn id="31" dur="500"/>
                                        <p:tgtEl>
                                          <p:spTgt spid="25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55">
                                            <p:txEl>
                                              <p:pRg st="6" end="6"/>
                                            </p:txEl>
                                          </p:spTgt>
                                        </p:tgtEl>
                                        <p:attrNameLst>
                                          <p:attrName>style.visibility</p:attrName>
                                        </p:attrNameLst>
                                      </p:cBhvr>
                                      <p:to>
                                        <p:strVal val="visible"/>
                                      </p:to>
                                    </p:set>
                                    <p:animEffect transition="in" filter="fade">
                                      <p:cBhvr>
                                        <p:cTn id="35" dur="500"/>
                                        <p:tgtEl>
                                          <p:spTgt spid="25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55">
                                            <p:txEl>
                                              <p:pRg st="7" end="7"/>
                                            </p:txEl>
                                          </p:spTgt>
                                        </p:tgtEl>
                                        <p:attrNameLst>
                                          <p:attrName>style.visibility</p:attrName>
                                        </p:attrNameLst>
                                      </p:cBhvr>
                                      <p:to>
                                        <p:strVal val="visible"/>
                                      </p:to>
                                    </p:set>
                                    <p:animEffect transition="in" filter="fade">
                                      <p:cBhvr>
                                        <p:cTn id="39" dur="500"/>
                                        <p:tgtEl>
                                          <p:spTgt spid="25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55">
                                            <p:txEl>
                                              <p:pRg st="8" end="8"/>
                                            </p:txEl>
                                          </p:spTgt>
                                        </p:tgtEl>
                                        <p:attrNameLst>
                                          <p:attrName>style.visibility</p:attrName>
                                        </p:attrNameLst>
                                      </p:cBhvr>
                                      <p:to>
                                        <p:strVal val="visible"/>
                                      </p:to>
                                    </p:set>
                                    <p:animEffect transition="in" filter="fade">
                                      <p:cBhvr>
                                        <p:cTn id="43" dur="500"/>
                                        <p:tgtEl>
                                          <p:spTgt spid="255">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Left">
  <p:cSld name="Picture Left">
    <p:spTree>
      <p:nvGrpSpPr>
        <p:cNvPr id="269" name="Shape 269"/>
        <p:cNvGrpSpPr/>
        <p:nvPr/>
      </p:nvGrpSpPr>
      <p:grpSpPr>
        <a:xfrm>
          <a:off x="0" y="0"/>
          <a:ext cx="0" cy="0"/>
          <a:chOff x="0" y="0"/>
          <a:chExt cx="0" cy="0"/>
        </a:xfrm>
      </p:grpSpPr>
      <p:sp>
        <p:nvSpPr>
          <p:cNvPr id="270" name="Google Shape;270;p33"/>
          <p:cNvSpPr/>
          <p:nvPr>
            <p:ph type="pic" idx="2"/>
          </p:nvPr>
        </p:nvSpPr>
        <p:spPr>
          <a:xfrm>
            <a:off x="0" y="0"/>
            <a:ext cx="4787900" cy="6858000"/>
          </a:xfrm>
          <a:prstGeom prst="rect">
            <a:avLst/>
          </a:prstGeom>
          <a:noFill/>
          <a:ln>
            <a:noFill/>
          </a:ln>
        </p:spPr>
      </p:sp>
      <p:sp>
        <p:nvSpPr>
          <p:cNvPr id="271" name="Google Shape;271;p33"/>
          <p:cNvSpPr txBox="1"/>
          <p:nvPr>
            <p:ph type="ctrTitle"/>
          </p:nvPr>
        </p:nvSpPr>
        <p:spPr>
          <a:xfrm>
            <a:off x="5626100" y="1109534"/>
            <a:ext cx="5959476"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3600"/>
              <a:buFont typeface="K2D" panose="00000500000000000000"/>
              <a:buNone/>
              <a:defRPr sz="3600" b="1">
                <a:solidFill>
                  <a:srgbClr val="0070C0"/>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33"/>
          <p:cNvSpPr txBox="1"/>
          <p:nvPr>
            <p:ph type="subTitle" idx="1"/>
          </p:nvPr>
        </p:nvSpPr>
        <p:spPr>
          <a:xfrm>
            <a:off x="5626098" y="2870070"/>
            <a:ext cx="5959480" cy="2502381"/>
          </a:xfrm>
          <a:prstGeom prst="rect">
            <a:avLst/>
          </a:prstGeom>
          <a:noFill/>
          <a:ln>
            <a:noFill/>
          </a:ln>
        </p:spPr>
        <p:txBody>
          <a:bodyPr spcFirstLastPara="1" wrap="square" lIns="91425" tIns="45700" rIns="91425" bIns="45700" anchor="t" anchorCtr="0">
            <a:noAutofit/>
          </a:bodyPr>
          <a:lstStyle>
            <a:lvl1pPr lvl="0" algn="just">
              <a:lnSpc>
                <a:spcPct val="10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3" name="Google Shape;273;p33"/>
          <p:cNvSpPr/>
          <p:nvPr/>
        </p:nvSpPr>
        <p:spPr>
          <a:xfrm>
            <a:off x="4787899" y="0"/>
            <a:ext cx="116779" cy="685800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pic>
        <p:nvPicPr>
          <p:cNvPr id="274" name="Google Shape;274;p33"/>
          <p:cNvPicPr preferRelativeResize="0"/>
          <p:nvPr/>
        </p:nvPicPr>
        <p:blipFill rotWithShape="1">
          <a:blip r:embed="rId2"/>
          <a:srcRect/>
          <a:stretch>
            <a:fillRect/>
          </a:stretch>
        </p:blipFill>
        <p:spPr>
          <a:xfrm>
            <a:off x="4785106" y="241300"/>
            <a:ext cx="292100" cy="292100"/>
          </a:xfrm>
          <a:prstGeom prst="rect">
            <a:avLst/>
          </a:prstGeom>
          <a:noFill/>
          <a:ln>
            <a:noFill/>
          </a:ln>
        </p:spPr>
      </p:pic>
      <p:pic>
        <p:nvPicPr>
          <p:cNvPr id="275" name="Google Shape;275;p33"/>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276" name="Google Shape;276;p33"/>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77" name="Google Shape;277;p33"/>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33"/>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79" name="Google Shape;279;p33"/>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280" name="Google Shape;280;p33"/>
          <p:cNvGrpSpPr/>
          <p:nvPr/>
        </p:nvGrpSpPr>
        <p:grpSpPr>
          <a:xfrm>
            <a:off x="817685" y="6410864"/>
            <a:ext cx="2760487" cy="403790"/>
            <a:chOff x="741485" y="6410864"/>
            <a:chExt cx="2760487" cy="403790"/>
          </a:xfrm>
        </p:grpSpPr>
        <p:sp>
          <p:nvSpPr>
            <p:cNvPr id="281" name="Google Shape;281;p33"/>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282" name="Google Shape;282;p33"/>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283" name="Google Shape;283;p33"/>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84" name="Google Shape;284;p33"/>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285" name="Google Shape;285;p33"/>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33"/>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2">
                                            <p:txEl>
                                              <p:pRg st="0" end="0"/>
                                            </p:txEl>
                                          </p:spTgt>
                                        </p:tgtEl>
                                        <p:attrNameLst>
                                          <p:attrName>style.visibility</p:attrName>
                                        </p:attrNameLst>
                                      </p:cBhvr>
                                      <p:to>
                                        <p:strVal val="visible"/>
                                      </p:to>
                                    </p:set>
                                    <p:animEffect transition="in" filter="fade">
                                      <p:cBhvr>
                                        <p:cTn id="11" dur="500"/>
                                        <p:tgtEl>
                                          <p:spTgt spid="27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72">
                                            <p:txEl>
                                              <p:pRg st="1" end="1"/>
                                            </p:txEl>
                                          </p:spTgt>
                                        </p:tgtEl>
                                        <p:attrNameLst>
                                          <p:attrName>style.visibility</p:attrName>
                                        </p:attrNameLst>
                                      </p:cBhvr>
                                      <p:to>
                                        <p:strVal val="visible"/>
                                      </p:to>
                                    </p:set>
                                    <p:animEffect transition="in" filter="fade">
                                      <p:cBhvr>
                                        <p:cTn id="15" dur="500"/>
                                        <p:tgtEl>
                                          <p:spTgt spid="27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72">
                                            <p:txEl>
                                              <p:pRg st="2" end="2"/>
                                            </p:txEl>
                                          </p:spTgt>
                                        </p:tgtEl>
                                        <p:attrNameLst>
                                          <p:attrName>style.visibility</p:attrName>
                                        </p:attrNameLst>
                                      </p:cBhvr>
                                      <p:to>
                                        <p:strVal val="visible"/>
                                      </p:to>
                                    </p:set>
                                    <p:animEffect transition="in" filter="fade">
                                      <p:cBhvr>
                                        <p:cTn id="19" dur="500"/>
                                        <p:tgtEl>
                                          <p:spTgt spid="27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2">
                                            <p:txEl>
                                              <p:pRg st="3" end="3"/>
                                            </p:txEl>
                                          </p:spTgt>
                                        </p:tgtEl>
                                        <p:attrNameLst>
                                          <p:attrName>style.visibility</p:attrName>
                                        </p:attrNameLst>
                                      </p:cBhvr>
                                      <p:to>
                                        <p:strVal val="visible"/>
                                      </p:to>
                                    </p:set>
                                    <p:animEffect transition="in" filter="fade">
                                      <p:cBhvr>
                                        <p:cTn id="23" dur="500"/>
                                        <p:tgtEl>
                                          <p:spTgt spid="27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72">
                                            <p:txEl>
                                              <p:pRg st="4" end="4"/>
                                            </p:txEl>
                                          </p:spTgt>
                                        </p:tgtEl>
                                        <p:attrNameLst>
                                          <p:attrName>style.visibility</p:attrName>
                                        </p:attrNameLst>
                                      </p:cBhvr>
                                      <p:to>
                                        <p:strVal val="visible"/>
                                      </p:to>
                                    </p:set>
                                    <p:animEffect transition="in" filter="fade">
                                      <p:cBhvr>
                                        <p:cTn id="27" dur="500"/>
                                        <p:tgtEl>
                                          <p:spTgt spid="27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2">
                                            <p:txEl>
                                              <p:pRg st="5" end="5"/>
                                            </p:txEl>
                                          </p:spTgt>
                                        </p:tgtEl>
                                        <p:attrNameLst>
                                          <p:attrName>style.visibility</p:attrName>
                                        </p:attrNameLst>
                                      </p:cBhvr>
                                      <p:to>
                                        <p:strVal val="visible"/>
                                      </p:to>
                                    </p:set>
                                    <p:animEffect transition="in" filter="fade">
                                      <p:cBhvr>
                                        <p:cTn id="31" dur="500"/>
                                        <p:tgtEl>
                                          <p:spTgt spid="27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72">
                                            <p:txEl>
                                              <p:pRg st="6" end="6"/>
                                            </p:txEl>
                                          </p:spTgt>
                                        </p:tgtEl>
                                        <p:attrNameLst>
                                          <p:attrName>style.visibility</p:attrName>
                                        </p:attrNameLst>
                                      </p:cBhvr>
                                      <p:to>
                                        <p:strVal val="visible"/>
                                      </p:to>
                                    </p:set>
                                    <p:animEffect transition="in" filter="fade">
                                      <p:cBhvr>
                                        <p:cTn id="35" dur="500"/>
                                        <p:tgtEl>
                                          <p:spTgt spid="27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72">
                                            <p:txEl>
                                              <p:pRg st="7" end="7"/>
                                            </p:txEl>
                                          </p:spTgt>
                                        </p:tgtEl>
                                        <p:attrNameLst>
                                          <p:attrName>style.visibility</p:attrName>
                                        </p:attrNameLst>
                                      </p:cBhvr>
                                      <p:to>
                                        <p:strVal val="visible"/>
                                      </p:to>
                                    </p:set>
                                    <p:animEffect transition="in" filter="fade">
                                      <p:cBhvr>
                                        <p:cTn id="39" dur="500"/>
                                        <p:tgtEl>
                                          <p:spTgt spid="27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72">
                                            <p:txEl>
                                              <p:pRg st="8" end="8"/>
                                            </p:txEl>
                                          </p:spTgt>
                                        </p:tgtEl>
                                        <p:attrNameLst>
                                          <p:attrName>style.visibility</p:attrName>
                                        </p:attrNameLst>
                                      </p:cBhvr>
                                      <p:to>
                                        <p:strVal val="visible"/>
                                      </p:to>
                                    </p:set>
                                    <p:animEffect transition="in" filter="fade">
                                      <p:cBhvr>
                                        <p:cTn id="43" dur="500"/>
                                        <p:tgtEl>
                                          <p:spTgt spid="272">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ue Left">
  <p:cSld name="Blue Left">
    <p:spTree>
      <p:nvGrpSpPr>
        <p:cNvPr id="287" name="Shape 287"/>
        <p:cNvGrpSpPr/>
        <p:nvPr/>
      </p:nvGrpSpPr>
      <p:grpSpPr>
        <a:xfrm>
          <a:off x="0" y="0"/>
          <a:ext cx="0" cy="0"/>
          <a:chOff x="0" y="0"/>
          <a:chExt cx="0" cy="0"/>
        </a:xfrm>
      </p:grpSpPr>
      <p:grpSp>
        <p:nvGrpSpPr>
          <p:cNvPr id="288" name="Google Shape;288;p34"/>
          <p:cNvGrpSpPr/>
          <p:nvPr/>
        </p:nvGrpSpPr>
        <p:grpSpPr>
          <a:xfrm>
            <a:off x="170156" y="134614"/>
            <a:ext cx="3918888" cy="6192390"/>
            <a:chOff x="125766" y="134614"/>
            <a:chExt cx="3918888" cy="6192390"/>
          </a:xfrm>
        </p:grpSpPr>
        <p:sp>
          <p:nvSpPr>
            <p:cNvPr id="289" name="Google Shape;289;p34"/>
            <p:cNvSpPr/>
            <p:nvPr/>
          </p:nvSpPr>
          <p:spPr>
            <a:xfrm>
              <a:off x="125766" y="134614"/>
              <a:ext cx="3918888" cy="6192390"/>
            </a:xfrm>
            <a:prstGeom prst="rect">
              <a:avLst/>
            </a:prstGeom>
            <a:solidFill>
              <a:srgbClr val="1F5C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90" name="Google Shape;290;p34"/>
            <p:cNvSpPr/>
            <p:nvPr/>
          </p:nvSpPr>
          <p:spPr>
            <a:xfrm>
              <a:off x="125766" y="134614"/>
              <a:ext cx="3918888" cy="54884"/>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sp>
        <p:nvSpPr>
          <p:cNvPr id="291" name="Google Shape;291;p34"/>
          <p:cNvSpPr txBox="1"/>
          <p:nvPr>
            <p:ph type="subTitle" idx="1"/>
          </p:nvPr>
        </p:nvSpPr>
        <p:spPr>
          <a:xfrm>
            <a:off x="423332" y="2190750"/>
            <a:ext cx="3335867" cy="376152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lt1"/>
              </a:buClr>
              <a:buSzPts val="1600"/>
              <a:buNone/>
              <a:defRPr sz="1600" b="0" i="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2" name="Google Shape;292;p34"/>
          <p:cNvSpPr txBox="1"/>
          <p:nvPr>
            <p:ph type="ctrTitle"/>
          </p:nvPr>
        </p:nvSpPr>
        <p:spPr>
          <a:xfrm>
            <a:off x="423333" y="481807"/>
            <a:ext cx="3335866" cy="157003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2800"/>
              <a:buFont typeface="K2D" panose="00000500000000000000"/>
              <a:buNone/>
              <a:defRPr sz="2800"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34"/>
          <p:cNvSpPr txBox="1"/>
          <p:nvPr>
            <p:ph type="body" idx="2"/>
          </p:nvPr>
        </p:nvSpPr>
        <p:spPr>
          <a:xfrm>
            <a:off x="4210050" y="1233577"/>
            <a:ext cx="7685088" cy="488255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2000"/>
              <a:buNone/>
              <a:defRPr sz="20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294" name="Google Shape;294;p34"/>
          <p:cNvPicPr preferRelativeResize="0"/>
          <p:nvPr/>
        </p:nvPicPr>
        <p:blipFill rotWithShape="1">
          <a:blip r:embed="rId2"/>
          <a:srcRect/>
          <a:stretch>
            <a:fillRect/>
          </a:stretch>
        </p:blipFill>
        <p:spPr>
          <a:xfrm>
            <a:off x="3857565" y="285479"/>
            <a:ext cx="457200" cy="457200"/>
          </a:xfrm>
          <a:prstGeom prst="rect">
            <a:avLst/>
          </a:prstGeom>
          <a:noFill/>
          <a:ln>
            <a:noFill/>
          </a:ln>
        </p:spPr>
      </p:pic>
      <p:pic>
        <p:nvPicPr>
          <p:cNvPr id="295" name="Google Shape;295;p34"/>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296" name="Google Shape;296;p34"/>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97" name="Google Shape;297;p34"/>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8" name="Google Shape;298;p34"/>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99" name="Google Shape;299;p34"/>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300" name="Google Shape;300;p34"/>
          <p:cNvGrpSpPr/>
          <p:nvPr/>
        </p:nvGrpSpPr>
        <p:grpSpPr>
          <a:xfrm>
            <a:off x="817685" y="6410864"/>
            <a:ext cx="2760487" cy="403790"/>
            <a:chOff x="741485" y="6410864"/>
            <a:chExt cx="2760487" cy="403790"/>
          </a:xfrm>
        </p:grpSpPr>
        <p:sp>
          <p:nvSpPr>
            <p:cNvPr id="301" name="Google Shape;301;p34"/>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302" name="Google Shape;302;p34"/>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303" name="Google Shape;303;p34"/>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04" name="Google Shape;304;p34"/>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305" name="Google Shape;305;p34"/>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p34"/>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Top">
  <p:cSld name="Picture Top">
    <p:bg>
      <p:bgPr>
        <a:solidFill>
          <a:schemeClr val="lt1"/>
        </a:solidFill>
        <a:effectLst/>
      </p:bgPr>
    </p:bg>
    <p:spTree>
      <p:nvGrpSpPr>
        <p:cNvPr id="307" name="Shape 307"/>
        <p:cNvGrpSpPr/>
        <p:nvPr/>
      </p:nvGrpSpPr>
      <p:grpSpPr>
        <a:xfrm>
          <a:off x="0" y="0"/>
          <a:ext cx="0" cy="0"/>
          <a:chOff x="0" y="0"/>
          <a:chExt cx="0" cy="0"/>
        </a:xfrm>
      </p:grpSpPr>
      <p:grpSp>
        <p:nvGrpSpPr>
          <p:cNvPr id="308" name="Google Shape;308;p35"/>
          <p:cNvGrpSpPr/>
          <p:nvPr/>
        </p:nvGrpSpPr>
        <p:grpSpPr>
          <a:xfrm>
            <a:off x="152386" y="134613"/>
            <a:ext cx="11887228" cy="2275212"/>
            <a:chOff x="125766" y="134611"/>
            <a:chExt cx="3918888" cy="6192393"/>
          </a:xfrm>
        </p:grpSpPr>
        <p:sp>
          <p:nvSpPr>
            <p:cNvPr id="309" name="Google Shape;309;p35"/>
            <p:cNvSpPr/>
            <p:nvPr/>
          </p:nvSpPr>
          <p:spPr>
            <a:xfrm>
              <a:off x="125766" y="134614"/>
              <a:ext cx="3918888" cy="6192390"/>
            </a:xfrm>
            <a:prstGeom prst="rect">
              <a:avLst/>
            </a:prstGeom>
            <a:solidFill>
              <a:srgbClr val="1F5C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10" name="Google Shape;310;p35"/>
            <p:cNvSpPr/>
            <p:nvPr/>
          </p:nvSpPr>
          <p:spPr>
            <a:xfrm>
              <a:off x="125766" y="134611"/>
              <a:ext cx="3918888" cy="124432"/>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sp>
        <p:nvSpPr>
          <p:cNvPr id="311" name="Google Shape;311;p35"/>
          <p:cNvSpPr txBox="1"/>
          <p:nvPr>
            <p:ph type="subTitle" idx="1"/>
          </p:nvPr>
        </p:nvSpPr>
        <p:spPr>
          <a:xfrm>
            <a:off x="6191250" y="465934"/>
            <a:ext cx="5229225" cy="1634339"/>
          </a:xfrm>
          <a:prstGeom prst="rect">
            <a:avLst/>
          </a:prstGeom>
          <a:noFill/>
          <a:ln>
            <a:noFill/>
          </a:ln>
        </p:spPr>
        <p:txBody>
          <a:bodyPr spcFirstLastPara="1" wrap="square" lIns="91425" tIns="45700" rIns="91425" bIns="45700" anchor="t" anchorCtr="0">
            <a:noAutofit/>
          </a:bodyPr>
          <a:lstStyle>
            <a:lvl1pPr lvl="0" algn="l">
              <a:lnSpc>
                <a:spcPct val="150000"/>
              </a:lnSpc>
              <a:spcBef>
                <a:spcPts val="1000"/>
              </a:spcBef>
              <a:spcAft>
                <a:spcPts val="0"/>
              </a:spcAft>
              <a:buClr>
                <a:schemeClr val="lt1"/>
              </a:buClr>
              <a:buSzPts val="1600"/>
              <a:buNone/>
              <a:defRPr sz="1600" b="0" i="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2" name="Google Shape;312;p35"/>
          <p:cNvSpPr txBox="1"/>
          <p:nvPr>
            <p:ph type="ctrTitle"/>
          </p:nvPr>
        </p:nvSpPr>
        <p:spPr>
          <a:xfrm>
            <a:off x="624705" y="3223632"/>
            <a:ext cx="4928369" cy="142084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F5CA9"/>
              </a:buClr>
              <a:buSzPts val="2800"/>
              <a:buFont typeface="K2D" panose="00000500000000000000"/>
              <a:buNone/>
              <a:defRPr sz="2800" b="1">
                <a:solidFill>
                  <a:srgbClr val="1F5CA9"/>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3" name="Google Shape;313;p35"/>
          <p:cNvSpPr/>
          <p:nvPr>
            <p:ph type="pic" idx="2"/>
          </p:nvPr>
        </p:nvSpPr>
        <p:spPr>
          <a:xfrm>
            <a:off x="625089" y="438150"/>
            <a:ext cx="4927600" cy="2619375"/>
          </a:xfrm>
          <a:prstGeom prst="rect">
            <a:avLst/>
          </a:prstGeom>
          <a:solidFill>
            <a:schemeClr val="lt1"/>
          </a:solidFill>
          <a:ln>
            <a:noFill/>
          </a:ln>
        </p:spPr>
      </p:sp>
      <p:sp>
        <p:nvSpPr>
          <p:cNvPr id="314" name="Google Shape;314;p35"/>
          <p:cNvSpPr/>
          <p:nvPr/>
        </p:nvSpPr>
        <p:spPr>
          <a:xfrm>
            <a:off x="624706" y="3062972"/>
            <a:ext cx="4927984" cy="88554"/>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pic>
        <p:nvPicPr>
          <p:cNvPr id="315" name="Google Shape;315;p35"/>
          <p:cNvPicPr preferRelativeResize="0"/>
          <p:nvPr/>
        </p:nvPicPr>
        <p:blipFill rotWithShape="1">
          <a:blip r:embed="rId2">
            <a:alphaModFix amt="85000"/>
          </a:blip>
          <a:srcRect/>
          <a:stretch>
            <a:fillRect/>
          </a:stretch>
        </p:blipFill>
        <p:spPr>
          <a:xfrm>
            <a:off x="7069466" y="2644402"/>
            <a:ext cx="3453753" cy="3402396"/>
          </a:xfrm>
          <a:prstGeom prst="rect">
            <a:avLst/>
          </a:prstGeom>
          <a:noFill/>
          <a:ln>
            <a:noFill/>
          </a:ln>
        </p:spPr>
      </p:pic>
      <p:pic>
        <p:nvPicPr>
          <p:cNvPr id="316" name="Google Shape;316;p35"/>
          <p:cNvPicPr preferRelativeResize="0"/>
          <p:nvPr/>
        </p:nvPicPr>
        <p:blipFill rotWithShape="1">
          <a:blip r:embed="rId3"/>
          <a:srcRect/>
          <a:stretch>
            <a:fillRect/>
          </a:stretch>
        </p:blipFill>
        <p:spPr>
          <a:xfrm>
            <a:off x="11353815" y="2177429"/>
            <a:ext cx="457200" cy="457200"/>
          </a:xfrm>
          <a:prstGeom prst="rect">
            <a:avLst/>
          </a:prstGeom>
          <a:noFill/>
          <a:ln>
            <a:noFill/>
          </a:ln>
        </p:spPr>
      </p:pic>
      <p:pic>
        <p:nvPicPr>
          <p:cNvPr id="317" name="Google Shape;317;p35"/>
          <p:cNvPicPr preferRelativeResize="0"/>
          <p:nvPr/>
        </p:nvPicPr>
        <p:blipFill rotWithShape="1">
          <a:blip r:embed="rId4"/>
          <a:srcRect/>
          <a:stretch>
            <a:fillRect/>
          </a:stretch>
        </p:blipFill>
        <p:spPr>
          <a:xfrm>
            <a:off x="11987783" y="93587"/>
            <a:ext cx="107165" cy="107007"/>
          </a:xfrm>
          <a:prstGeom prst="rect">
            <a:avLst/>
          </a:prstGeom>
          <a:noFill/>
          <a:ln>
            <a:noFill/>
          </a:ln>
        </p:spPr>
      </p:pic>
      <p:sp>
        <p:nvSpPr>
          <p:cNvPr id="318" name="Google Shape;318;p35"/>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19" name="Google Shape;319;p35"/>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0" name="Google Shape;320;p35"/>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21" name="Google Shape;321;p35"/>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322" name="Google Shape;322;p35"/>
          <p:cNvGrpSpPr/>
          <p:nvPr/>
        </p:nvGrpSpPr>
        <p:grpSpPr>
          <a:xfrm>
            <a:off x="817685" y="6410864"/>
            <a:ext cx="2760487" cy="403790"/>
            <a:chOff x="741485" y="6410864"/>
            <a:chExt cx="2760487" cy="403790"/>
          </a:xfrm>
        </p:grpSpPr>
        <p:sp>
          <p:nvSpPr>
            <p:cNvPr id="323" name="Google Shape;323;p35"/>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324" name="Google Shape;324;p35"/>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325" name="Google Shape;325;p35"/>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26" name="Google Shape;326;p35"/>
          <p:cNvPicPr preferRelativeResize="0"/>
          <p:nvPr/>
        </p:nvPicPr>
        <p:blipFill rotWithShape="1">
          <a:blip r:embed="rId5"/>
          <a:srcRect/>
          <a:stretch>
            <a:fillRect/>
          </a:stretch>
        </p:blipFill>
        <p:spPr>
          <a:xfrm>
            <a:off x="2583391" y="6481985"/>
            <a:ext cx="9339545" cy="118261"/>
          </a:xfrm>
          <a:prstGeom prst="rect">
            <a:avLst/>
          </a:prstGeom>
          <a:noFill/>
          <a:ln>
            <a:noFill/>
          </a:ln>
        </p:spPr>
      </p:pic>
      <p:sp>
        <p:nvSpPr>
          <p:cNvPr id="327" name="Google Shape;327;p35"/>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8" name="Google Shape;328;p35"/>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Bottom">
  <p:cSld name="Picture Bottom">
    <p:bg>
      <p:bgPr>
        <a:solidFill>
          <a:schemeClr val="lt1"/>
        </a:solidFill>
        <a:effectLst/>
      </p:bgPr>
    </p:bg>
    <p:spTree>
      <p:nvGrpSpPr>
        <p:cNvPr id="329" name="Shape 329"/>
        <p:cNvGrpSpPr/>
        <p:nvPr/>
      </p:nvGrpSpPr>
      <p:grpSpPr>
        <a:xfrm>
          <a:off x="0" y="0"/>
          <a:ext cx="0" cy="0"/>
          <a:chOff x="0" y="0"/>
          <a:chExt cx="0" cy="0"/>
        </a:xfrm>
      </p:grpSpPr>
      <p:grpSp>
        <p:nvGrpSpPr>
          <p:cNvPr id="330" name="Google Shape;330;p36"/>
          <p:cNvGrpSpPr/>
          <p:nvPr/>
        </p:nvGrpSpPr>
        <p:grpSpPr>
          <a:xfrm>
            <a:off x="152386" y="3979538"/>
            <a:ext cx="11887228" cy="2275212"/>
            <a:chOff x="125766" y="134611"/>
            <a:chExt cx="3918888" cy="6192393"/>
          </a:xfrm>
        </p:grpSpPr>
        <p:sp>
          <p:nvSpPr>
            <p:cNvPr id="331" name="Google Shape;331;p36"/>
            <p:cNvSpPr/>
            <p:nvPr/>
          </p:nvSpPr>
          <p:spPr>
            <a:xfrm>
              <a:off x="125766" y="134614"/>
              <a:ext cx="3918888" cy="6192390"/>
            </a:xfrm>
            <a:prstGeom prst="rect">
              <a:avLst/>
            </a:prstGeom>
            <a:solidFill>
              <a:srgbClr val="1F5C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32" name="Google Shape;332;p36"/>
            <p:cNvSpPr/>
            <p:nvPr/>
          </p:nvSpPr>
          <p:spPr>
            <a:xfrm>
              <a:off x="125766" y="134611"/>
              <a:ext cx="3918888" cy="124432"/>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sp>
        <p:nvSpPr>
          <p:cNvPr id="333" name="Google Shape;333;p36"/>
          <p:cNvSpPr txBox="1"/>
          <p:nvPr>
            <p:ph type="subTitle" idx="1"/>
          </p:nvPr>
        </p:nvSpPr>
        <p:spPr>
          <a:xfrm>
            <a:off x="741485" y="4229011"/>
            <a:ext cx="5229225" cy="1634339"/>
          </a:xfrm>
          <a:prstGeom prst="rect">
            <a:avLst/>
          </a:prstGeom>
          <a:noFill/>
          <a:ln>
            <a:noFill/>
          </a:ln>
        </p:spPr>
        <p:txBody>
          <a:bodyPr spcFirstLastPara="1" wrap="square" lIns="91425" tIns="45700" rIns="91425" bIns="45700" anchor="t" anchorCtr="0">
            <a:normAutofit/>
          </a:bodyPr>
          <a:lstStyle>
            <a:lvl1pPr lvl="0" algn="l">
              <a:lnSpc>
                <a:spcPct val="150000"/>
              </a:lnSpc>
              <a:spcBef>
                <a:spcPts val="1000"/>
              </a:spcBef>
              <a:spcAft>
                <a:spcPts val="0"/>
              </a:spcAft>
              <a:buClr>
                <a:schemeClr val="lt1"/>
              </a:buClr>
              <a:buSzPts val="1600"/>
              <a:buNone/>
              <a:defRPr sz="1600" b="0" i="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34" name="Google Shape;334;p36"/>
          <p:cNvSpPr txBox="1"/>
          <p:nvPr>
            <p:ph type="ctrTitle"/>
          </p:nvPr>
        </p:nvSpPr>
        <p:spPr>
          <a:xfrm>
            <a:off x="6569891" y="811935"/>
            <a:ext cx="5229225" cy="142084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F5CA9"/>
              </a:buClr>
              <a:buSzPts val="2800"/>
              <a:buFont typeface="K2D" panose="00000500000000000000"/>
              <a:buNone/>
              <a:defRPr sz="2800" b="1">
                <a:solidFill>
                  <a:srgbClr val="1F5CA9"/>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5" name="Google Shape;335;p36"/>
          <p:cNvSpPr/>
          <p:nvPr>
            <p:ph type="pic" idx="2"/>
          </p:nvPr>
        </p:nvSpPr>
        <p:spPr>
          <a:xfrm>
            <a:off x="6720704" y="2860675"/>
            <a:ext cx="4927600" cy="2619375"/>
          </a:xfrm>
          <a:prstGeom prst="rect">
            <a:avLst/>
          </a:prstGeom>
          <a:solidFill>
            <a:schemeClr val="lt1"/>
          </a:solidFill>
          <a:ln>
            <a:noFill/>
          </a:ln>
        </p:spPr>
      </p:sp>
      <p:sp>
        <p:nvSpPr>
          <p:cNvPr id="336" name="Google Shape;336;p36"/>
          <p:cNvSpPr/>
          <p:nvPr/>
        </p:nvSpPr>
        <p:spPr>
          <a:xfrm>
            <a:off x="6720704" y="2772120"/>
            <a:ext cx="4928369" cy="88554"/>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pic>
        <p:nvPicPr>
          <p:cNvPr id="337" name="Google Shape;337;p36"/>
          <p:cNvPicPr preferRelativeResize="0"/>
          <p:nvPr/>
        </p:nvPicPr>
        <p:blipFill rotWithShape="1">
          <a:blip r:embed="rId2">
            <a:alphaModFix amt="85000"/>
          </a:blip>
          <a:srcRect/>
          <a:stretch>
            <a:fillRect/>
          </a:stretch>
        </p:blipFill>
        <p:spPr>
          <a:xfrm>
            <a:off x="1183842" y="373388"/>
            <a:ext cx="3453753" cy="3402396"/>
          </a:xfrm>
          <a:prstGeom prst="rect">
            <a:avLst/>
          </a:prstGeom>
          <a:noFill/>
          <a:ln>
            <a:noFill/>
          </a:ln>
        </p:spPr>
      </p:pic>
      <p:pic>
        <p:nvPicPr>
          <p:cNvPr id="338" name="Google Shape;338;p36"/>
          <p:cNvPicPr preferRelativeResize="0"/>
          <p:nvPr/>
        </p:nvPicPr>
        <p:blipFill rotWithShape="1">
          <a:blip r:embed="rId3"/>
          <a:srcRect/>
          <a:stretch>
            <a:fillRect/>
          </a:stretch>
        </p:blipFill>
        <p:spPr>
          <a:xfrm rot="-5400000">
            <a:off x="222467" y="3759764"/>
            <a:ext cx="457200" cy="457200"/>
          </a:xfrm>
          <a:prstGeom prst="rect">
            <a:avLst/>
          </a:prstGeom>
          <a:noFill/>
          <a:ln>
            <a:noFill/>
          </a:ln>
        </p:spPr>
      </p:pic>
      <p:pic>
        <p:nvPicPr>
          <p:cNvPr id="339" name="Google Shape;339;p36"/>
          <p:cNvPicPr preferRelativeResize="0"/>
          <p:nvPr/>
        </p:nvPicPr>
        <p:blipFill rotWithShape="1">
          <a:blip r:embed="rId4"/>
          <a:srcRect/>
          <a:stretch>
            <a:fillRect/>
          </a:stretch>
        </p:blipFill>
        <p:spPr>
          <a:xfrm>
            <a:off x="11987783" y="93587"/>
            <a:ext cx="107165" cy="107007"/>
          </a:xfrm>
          <a:prstGeom prst="rect">
            <a:avLst/>
          </a:prstGeom>
          <a:noFill/>
          <a:ln>
            <a:noFill/>
          </a:ln>
        </p:spPr>
      </p:pic>
      <p:sp>
        <p:nvSpPr>
          <p:cNvPr id="340" name="Google Shape;340;p36"/>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41" name="Google Shape;341;p36"/>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2" name="Google Shape;342;p36"/>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43" name="Google Shape;343;p36"/>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344" name="Google Shape;344;p36"/>
          <p:cNvGrpSpPr/>
          <p:nvPr/>
        </p:nvGrpSpPr>
        <p:grpSpPr>
          <a:xfrm>
            <a:off x="817685" y="6410864"/>
            <a:ext cx="2760487" cy="403790"/>
            <a:chOff x="741485" y="6410864"/>
            <a:chExt cx="2760487" cy="403790"/>
          </a:xfrm>
        </p:grpSpPr>
        <p:sp>
          <p:nvSpPr>
            <p:cNvPr id="345" name="Google Shape;345;p36"/>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346" name="Google Shape;346;p36"/>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347" name="Google Shape;347;p36"/>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48" name="Google Shape;348;p36"/>
          <p:cNvPicPr preferRelativeResize="0"/>
          <p:nvPr/>
        </p:nvPicPr>
        <p:blipFill rotWithShape="1">
          <a:blip r:embed="rId5"/>
          <a:srcRect/>
          <a:stretch>
            <a:fillRect/>
          </a:stretch>
        </p:blipFill>
        <p:spPr>
          <a:xfrm>
            <a:off x="2583391" y="6481985"/>
            <a:ext cx="9339545" cy="118261"/>
          </a:xfrm>
          <a:prstGeom prst="rect">
            <a:avLst/>
          </a:prstGeom>
          <a:noFill/>
          <a:ln>
            <a:noFill/>
          </a:ln>
        </p:spPr>
      </p:pic>
      <p:sp>
        <p:nvSpPr>
          <p:cNvPr id="349" name="Google Shape;349;p36"/>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0" name="Google Shape;350;p36"/>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351" name="Shape 351"/>
        <p:cNvGrpSpPr/>
        <p:nvPr/>
      </p:nvGrpSpPr>
      <p:grpSpPr>
        <a:xfrm>
          <a:off x="0" y="0"/>
          <a:ext cx="0" cy="0"/>
          <a:chOff x="0" y="0"/>
          <a:chExt cx="0" cy="0"/>
        </a:xfrm>
      </p:grpSpPr>
      <p:sp>
        <p:nvSpPr>
          <p:cNvPr id="352" name="Google Shape;352;p37"/>
          <p:cNvSpPr txBox="1"/>
          <p:nvPr>
            <p:ph type="title"/>
          </p:nvPr>
        </p:nvSpPr>
        <p:spPr>
          <a:xfrm>
            <a:off x="839788" y="365125"/>
            <a:ext cx="10515600" cy="9388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600"/>
              <a:buFont typeface="K2D" panose="00000500000000000000"/>
              <a:buNone/>
              <a:defRPr sz="3600" b="1">
                <a:solidFill>
                  <a:srgbClr val="1F5CA9"/>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37"/>
          <p:cNvSpPr txBox="1"/>
          <p:nvPr>
            <p:ph type="body" idx="1"/>
          </p:nvPr>
        </p:nvSpPr>
        <p:spPr>
          <a:xfrm>
            <a:off x="839789" y="1919678"/>
            <a:ext cx="504666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AFEF"/>
              </a:buClr>
              <a:buSzPts val="2800"/>
              <a:buNone/>
              <a:defRPr sz="2800" b="1">
                <a:solidFill>
                  <a:srgbClr val="00AFEF"/>
                </a:solidFill>
                <a:latin typeface="K2D" panose="00000500000000000000"/>
                <a:ea typeface="K2D" panose="00000500000000000000"/>
                <a:cs typeface="K2D" panose="00000500000000000000"/>
                <a:sym typeface="K2D" panose="0000050000000000000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54" name="Google Shape;354;p37"/>
          <p:cNvSpPr txBox="1"/>
          <p:nvPr>
            <p:ph type="body" idx="2"/>
          </p:nvPr>
        </p:nvSpPr>
        <p:spPr>
          <a:xfrm>
            <a:off x="839788" y="3006726"/>
            <a:ext cx="5046662" cy="310940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400"/>
              <a:buNone/>
              <a:defRPr sz="14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400"/>
              <a:buNone/>
              <a:defRPr sz="14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55" name="Google Shape;355;p37"/>
          <p:cNvSpPr txBox="1"/>
          <p:nvPr>
            <p:ph type="body" idx="3"/>
          </p:nvPr>
        </p:nvSpPr>
        <p:spPr>
          <a:xfrm>
            <a:off x="6308727" y="1919678"/>
            <a:ext cx="504666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AFEF"/>
              </a:buClr>
              <a:buSzPts val="2800"/>
              <a:buNone/>
              <a:defRPr sz="2800" b="1">
                <a:solidFill>
                  <a:srgbClr val="00AFEF"/>
                </a:solidFill>
                <a:latin typeface="K2D" panose="00000500000000000000"/>
                <a:ea typeface="K2D" panose="00000500000000000000"/>
                <a:cs typeface="K2D" panose="00000500000000000000"/>
                <a:sym typeface="K2D" panose="0000050000000000000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56" name="Google Shape;356;p37"/>
          <p:cNvSpPr txBox="1"/>
          <p:nvPr>
            <p:ph type="body" idx="4"/>
          </p:nvPr>
        </p:nvSpPr>
        <p:spPr>
          <a:xfrm>
            <a:off x="6308726" y="3006726"/>
            <a:ext cx="5046662" cy="310940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400"/>
              <a:buNone/>
              <a:defRPr sz="14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400"/>
              <a:buNone/>
              <a:defRPr sz="14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357" name="Google Shape;357;p37"/>
          <p:cNvPicPr preferRelativeResize="0"/>
          <p:nvPr/>
        </p:nvPicPr>
        <p:blipFill rotWithShape="1">
          <a:blip r:embed="rId2"/>
          <a:srcRect/>
          <a:stretch>
            <a:fillRect/>
          </a:stretch>
        </p:blipFill>
        <p:spPr>
          <a:xfrm>
            <a:off x="478656" y="688507"/>
            <a:ext cx="292100" cy="292100"/>
          </a:xfrm>
          <a:prstGeom prst="rect">
            <a:avLst/>
          </a:prstGeom>
          <a:noFill/>
          <a:ln>
            <a:noFill/>
          </a:ln>
        </p:spPr>
      </p:pic>
      <p:pic>
        <p:nvPicPr>
          <p:cNvPr id="358" name="Google Shape;358;p37"/>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359" name="Google Shape;359;p37"/>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60" name="Google Shape;360;p37"/>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1" name="Google Shape;361;p37"/>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62" name="Google Shape;362;p37"/>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363" name="Google Shape;363;p37"/>
          <p:cNvGrpSpPr/>
          <p:nvPr/>
        </p:nvGrpSpPr>
        <p:grpSpPr>
          <a:xfrm>
            <a:off x="817685" y="6410864"/>
            <a:ext cx="2760487" cy="403790"/>
            <a:chOff x="741485" y="6410864"/>
            <a:chExt cx="2760487" cy="403790"/>
          </a:xfrm>
        </p:grpSpPr>
        <p:sp>
          <p:nvSpPr>
            <p:cNvPr id="364" name="Google Shape;364;p37"/>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365" name="Google Shape;365;p37"/>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366" name="Google Shape;366;p37"/>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67" name="Google Shape;367;p37"/>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368" name="Google Shape;368;p37"/>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9" name="Google Shape;369;p37"/>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2"/>
                                        </p:tgtEl>
                                        <p:attrNameLst>
                                          <p:attrName>style.visibility</p:attrName>
                                        </p:attrNameLst>
                                      </p:cBhvr>
                                      <p:to>
                                        <p:strVal val="visible"/>
                                      </p:to>
                                    </p:set>
                                    <p:animEffect transition="in" filter="fade">
                                      <p:cBhvr>
                                        <p:cTn id="7" dur="10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with logo">
  <p:cSld name="Title and Content with logo">
    <p:spTree>
      <p:nvGrpSpPr>
        <p:cNvPr id="30" name="Shape 30"/>
        <p:cNvGrpSpPr/>
        <p:nvPr/>
      </p:nvGrpSpPr>
      <p:grpSpPr>
        <a:xfrm>
          <a:off x="0" y="0"/>
          <a:ext cx="0" cy="0"/>
          <a:chOff x="0" y="0"/>
          <a:chExt cx="0" cy="0"/>
        </a:xfrm>
      </p:grpSpPr>
      <p:sp>
        <p:nvSpPr>
          <p:cNvPr id="31" name="Google Shape;31;p20"/>
          <p:cNvSpPr txBox="1"/>
          <p:nvPr>
            <p:ph type="title"/>
          </p:nvPr>
        </p:nvSpPr>
        <p:spPr>
          <a:xfrm>
            <a:off x="838200" y="15200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0C0"/>
              </a:buClr>
              <a:buSzPts val="3600"/>
              <a:buFont typeface="K2D" panose="00000500000000000000"/>
              <a:buNone/>
              <a:defRPr sz="3600" b="1">
                <a:solidFill>
                  <a:srgbClr val="0070C0"/>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228600" algn="just">
              <a:lnSpc>
                <a:spcPct val="100000"/>
              </a:lnSpc>
              <a:spcBef>
                <a:spcPts val="1200"/>
              </a:spcBef>
              <a:spcAft>
                <a:spcPts val="0"/>
              </a:spcAft>
              <a:buClr>
                <a:schemeClr val="dk1"/>
              </a:buClr>
              <a:buSzPts val="2400"/>
              <a:buNone/>
              <a:defRPr sz="2400">
                <a:latin typeface="Readex Pro"/>
                <a:ea typeface="Readex Pro"/>
                <a:cs typeface="Readex Pro"/>
                <a:sym typeface="Readex Pro"/>
              </a:defRPr>
            </a:lvl1pPr>
            <a:lvl2pPr marL="914400" lvl="1" indent="-228600" algn="just">
              <a:lnSpc>
                <a:spcPct val="100000"/>
              </a:lnSpc>
              <a:spcBef>
                <a:spcPts val="500"/>
              </a:spcBef>
              <a:spcAft>
                <a:spcPts val="0"/>
              </a:spcAft>
              <a:buClr>
                <a:schemeClr val="dk1"/>
              </a:buClr>
              <a:buSzPts val="2400"/>
              <a:buNone/>
              <a:defRPr sz="2400">
                <a:latin typeface="Readex Pro"/>
                <a:ea typeface="Readex Pro"/>
                <a:cs typeface="Readex Pro"/>
                <a:sym typeface="Readex Pro"/>
              </a:defRPr>
            </a:lvl2pPr>
            <a:lvl3pPr marL="1371600" lvl="2" indent="-228600" algn="just">
              <a:lnSpc>
                <a:spcPct val="100000"/>
              </a:lnSpc>
              <a:spcBef>
                <a:spcPts val="500"/>
              </a:spcBef>
              <a:spcAft>
                <a:spcPts val="0"/>
              </a:spcAft>
              <a:buClr>
                <a:schemeClr val="dk1"/>
              </a:buClr>
              <a:buSzPts val="2000"/>
              <a:buNone/>
              <a:defRPr sz="2000">
                <a:latin typeface="Readex Pro"/>
                <a:ea typeface="Readex Pro"/>
                <a:cs typeface="Readex Pro"/>
                <a:sym typeface="Readex Pro"/>
              </a:defRPr>
            </a:lvl3pPr>
            <a:lvl4pPr marL="1828800" lvl="3" indent="-228600" algn="just">
              <a:lnSpc>
                <a:spcPct val="100000"/>
              </a:lnSpc>
              <a:spcBef>
                <a:spcPts val="500"/>
              </a:spcBef>
              <a:spcAft>
                <a:spcPts val="0"/>
              </a:spcAft>
              <a:buClr>
                <a:schemeClr val="dk1"/>
              </a:buClr>
              <a:buSzPts val="1800"/>
              <a:buNone/>
              <a:defRPr sz="1800">
                <a:latin typeface="Readex Pro"/>
                <a:ea typeface="Readex Pro"/>
                <a:cs typeface="Readex Pro"/>
                <a:sym typeface="Readex Pro"/>
              </a:defRPr>
            </a:lvl4pPr>
            <a:lvl5pPr marL="2286000" lvl="4" indent="-228600" algn="just">
              <a:lnSpc>
                <a:spcPct val="100000"/>
              </a:lnSpc>
              <a:spcBef>
                <a:spcPts val="500"/>
              </a:spcBef>
              <a:spcAft>
                <a:spcPts val="0"/>
              </a:spcAft>
              <a:buClr>
                <a:schemeClr val="dk1"/>
              </a:buClr>
              <a:buSzPts val="1800"/>
              <a:buNone/>
              <a:defRPr sz="18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33" name="Google Shape;33;p20"/>
          <p:cNvPicPr preferRelativeResize="0"/>
          <p:nvPr/>
        </p:nvPicPr>
        <p:blipFill rotWithShape="1">
          <a:blip r:embed="rId2">
            <a:alphaModFix amt="85000"/>
          </a:blip>
          <a:srcRect/>
          <a:stretch>
            <a:fillRect/>
          </a:stretch>
        </p:blipFill>
        <p:spPr>
          <a:xfrm>
            <a:off x="4369124" y="1727802"/>
            <a:ext cx="3453753" cy="3402396"/>
          </a:xfrm>
          <a:prstGeom prst="rect">
            <a:avLst/>
          </a:prstGeom>
          <a:noFill/>
          <a:ln>
            <a:noFill/>
          </a:ln>
        </p:spPr>
      </p:pic>
      <p:pic>
        <p:nvPicPr>
          <p:cNvPr id="34" name="Google Shape;34;p20"/>
          <p:cNvPicPr preferRelativeResize="0"/>
          <p:nvPr/>
        </p:nvPicPr>
        <p:blipFill rotWithShape="1">
          <a:blip r:embed="rId3"/>
          <a:srcRect/>
          <a:stretch>
            <a:fillRect/>
          </a:stretch>
        </p:blipFill>
        <p:spPr>
          <a:xfrm>
            <a:off x="478656" y="656757"/>
            <a:ext cx="292100" cy="292100"/>
          </a:xfrm>
          <a:prstGeom prst="rect">
            <a:avLst/>
          </a:prstGeom>
          <a:noFill/>
          <a:ln>
            <a:noFill/>
          </a:ln>
        </p:spPr>
      </p:pic>
      <p:pic>
        <p:nvPicPr>
          <p:cNvPr id="35" name="Google Shape;35;p20"/>
          <p:cNvPicPr preferRelativeResize="0"/>
          <p:nvPr/>
        </p:nvPicPr>
        <p:blipFill rotWithShape="1">
          <a:blip r:embed="rId4"/>
          <a:srcRect/>
          <a:stretch>
            <a:fillRect/>
          </a:stretch>
        </p:blipFill>
        <p:spPr>
          <a:xfrm>
            <a:off x="11987783" y="93587"/>
            <a:ext cx="107165" cy="107007"/>
          </a:xfrm>
          <a:prstGeom prst="rect">
            <a:avLst/>
          </a:prstGeom>
          <a:noFill/>
          <a:ln>
            <a:noFill/>
          </a:ln>
        </p:spPr>
      </p:pic>
      <p:sp>
        <p:nvSpPr>
          <p:cNvPr id="36" name="Google Shape;36;p20"/>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7" name="Google Shape;37;p20"/>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20"/>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9" name="Google Shape;39;p20"/>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40" name="Google Shape;40;p20"/>
          <p:cNvGrpSpPr/>
          <p:nvPr/>
        </p:nvGrpSpPr>
        <p:grpSpPr>
          <a:xfrm>
            <a:off x="817685" y="6410864"/>
            <a:ext cx="2760487" cy="403790"/>
            <a:chOff x="741485" y="6410864"/>
            <a:chExt cx="2760487" cy="403790"/>
          </a:xfrm>
        </p:grpSpPr>
        <p:sp>
          <p:nvSpPr>
            <p:cNvPr id="41" name="Google Shape;41;p20"/>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42" name="Google Shape;42;p20"/>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43" name="Google Shape;43;p20"/>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4" name="Google Shape;44;p20"/>
          <p:cNvPicPr preferRelativeResize="0"/>
          <p:nvPr/>
        </p:nvPicPr>
        <p:blipFill rotWithShape="1">
          <a:blip r:embed="rId5"/>
          <a:srcRect/>
          <a:stretch>
            <a:fillRect/>
          </a:stretch>
        </p:blipFill>
        <p:spPr>
          <a:xfrm>
            <a:off x="2583391" y="6481985"/>
            <a:ext cx="9339545" cy="118261"/>
          </a:xfrm>
          <a:prstGeom prst="rect">
            <a:avLst/>
          </a:prstGeom>
          <a:noFill/>
          <a:ln>
            <a:noFill/>
          </a:ln>
        </p:spPr>
      </p:pic>
      <p:sp>
        <p:nvSpPr>
          <p:cNvPr id="45" name="Google Shape;45;p20"/>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 Columns">
  <p:cSld name="2 Columns">
    <p:spTree>
      <p:nvGrpSpPr>
        <p:cNvPr id="370" name="Shape 370"/>
        <p:cNvGrpSpPr/>
        <p:nvPr/>
      </p:nvGrpSpPr>
      <p:grpSpPr>
        <a:xfrm>
          <a:off x="0" y="0"/>
          <a:ext cx="0" cy="0"/>
          <a:chOff x="0" y="0"/>
          <a:chExt cx="0" cy="0"/>
        </a:xfrm>
      </p:grpSpPr>
      <p:cxnSp>
        <p:nvCxnSpPr>
          <p:cNvPr id="371" name="Google Shape;371;p38"/>
          <p:cNvCxnSpPr/>
          <p:nvPr/>
        </p:nvCxnSpPr>
        <p:spPr>
          <a:xfrm>
            <a:off x="6096000" y="1162050"/>
            <a:ext cx="0" cy="4753154"/>
          </a:xfrm>
          <a:prstGeom prst="straightConnector1">
            <a:avLst/>
          </a:prstGeom>
          <a:noFill/>
          <a:ln w="57150" cap="rnd" cmpd="sng">
            <a:solidFill>
              <a:srgbClr val="00AFEF">
                <a:alpha val="23137"/>
              </a:srgbClr>
            </a:solidFill>
            <a:prstDash val="dot"/>
            <a:miter lim="800000"/>
            <a:headEnd type="none" w="sm" len="sm"/>
            <a:tailEnd type="none" w="sm" len="sm"/>
          </a:ln>
        </p:spPr>
      </p:cxnSp>
      <p:sp>
        <p:nvSpPr>
          <p:cNvPr id="372" name="Google Shape;372;p38"/>
          <p:cNvSpPr/>
          <p:nvPr>
            <p:ph type="pic" idx="2"/>
          </p:nvPr>
        </p:nvSpPr>
        <p:spPr>
          <a:xfrm>
            <a:off x="897765" y="1162050"/>
            <a:ext cx="4697377" cy="1949450"/>
          </a:xfrm>
          <a:prstGeom prst="rect">
            <a:avLst/>
          </a:prstGeom>
          <a:noFill/>
          <a:ln>
            <a:noFill/>
          </a:ln>
        </p:spPr>
      </p:sp>
      <p:sp>
        <p:nvSpPr>
          <p:cNvPr id="373" name="Google Shape;373;p38"/>
          <p:cNvSpPr/>
          <p:nvPr>
            <p:ph type="pic" idx="3"/>
          </p:nvPr>
        </p:nvSpPr>
        <p:spPr>
          <a:xfrm>
            <a:off x="6597297" y="1162050"/>
            <a:ext cx="4697377" cy="1949450"/>
          </a:xfrm>
          <a:prstGeom prst="rect">
            <a:avLst/>
          </a:prstGeom>
          <a:noFill/>
          <a:ln>
            <a:noFill/>
          </a:ln>
        </p:spPr>
      </p:sp>
      <p:sp>
        <p:nvSpPr>
          <p:cNvPr id="374" name="Google Shape;374;p38"/>
          <p:cNvSpPr txBox="1"/>
          <p:nvPr>
            <p:ph type="body" idx="1"/>
          </p:nvPr>
        </p:nvSpPr>
        <p:spPr>
          <a:xfrm>
            <a:off x="898361" y="3302000"/>
            <a:ext cx="469574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600"/>
              <a:buNone/>
              <a:defRPr sz="160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400"/>
              <a:buNone/>
              <a:defRPr sz="140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5" name="Google Shape;375;p38"/>
          <p:cNvSpPr txBox="1"/>
          <p:nvPr>
            <p:ph type="body" idx="4"/>
          </p:nvPr>
        </p:nvSpPr>
        <p:spPr>
          <a:xfrm>
            <a:off x="6597892" y="3302000"/>
            <a:ext cx="469574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600"/>
              <a:buNone/>
              <a:defRPr sz="160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400"/>
              <a:buNone/>
              <a:defRPr sz="140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6" name="Google Shape;376;p38"/>
          <p:cNvSpPr/>
          <p:nvPr/>
        </p:nvSpPr>
        <p:spPr>
          <a:xfrm rot="10800000">
            <a:off x="898257" y="3126125"/>
            <a:ext cx="4692825"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77" name="Google Shape;377;p38"/>
          <p:cNvSpPr/>
          <p:nvPr/>
        </p:nvSpPr>
        <p:spPr>
          <a:xfrm rot="10800000">
            <a:off x="6597788" y="3126125"/>
            <a:ext cx="4692825"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pic>
        <p:nvPicPr>
          <p:cNvPr id="378" name="Google Shape;378;p38"/>
          <p:cNvPicPr preferRelativeResize="0"/>
          <p:nvPr/>
        </p:nvPicPr>
        <p:blipFill rotWithShape="1">
          <a:blip r:embed="rId2"/>
          <a:srcRect/>
          <a:stretch>
            <a:fillRect/>
          </a:stretch>
        </p:blipFill>
        <p:spPr>
          <a:xfrm>
            <a:off x="11987783" y="93587"/>
            <a:ext cx="107165" cy="107007"/>
          </a:xfrm>
          <a:prstGeom prst="rect">
            <a:avLst/>
          </a:prstGeom>
          <a:noFill/>
          <a:ln>
            <a:noFill/>
          </a:ln>
        </p:spPr>
      </p:pic>
      <p:sp>
        <p:nvSpPr>
          <p:cNvPr id="379" name="Google Shape;379;p38"/>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80" name="Google Shape;380;p38"/>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1" name="Google Shape;381;p38"/>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82" name="Google Shape;382;p38"/>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383" name="Google Shape;383;p38"/>
          <p:cNvGrpSpPr/>
          <p:nvPr/>
        </p:nvGrpSpPr>
        <p:grpSpPr>
          <a:xfrm>
            <a:off x="817685" y="6410864"/>
            <a:ext cx="2760487" cy="403790"/>
            <a:chOff x="741485" y="6410864"/>
            <a:chExt cx="2760487" cy="403790"/>
          </a:xfrm>
        </p:grpSpPr>
        <p:sp>
          <p:nvSpPr>
            <p:cNvPr id="384" name="Google Shape;384;p38"/>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385" name="Google Shape;385;p38"/>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386" name="Google Shape;386;p38"/>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87" name="Google Shape;387;p38"/>
          <p:cNvPicPr preferRelativeResize="0"/>
          <p:nvPr/>
        </p:nvPicPr>
        <p:blipFill rotWithShape="1">
          <a:blip r:embed="rId3"/>
          <a:srcRect/>
          <a:stretch>
            <a:fillRect/>
          </a:stretch>
        </p:blipFill>
        <p:spPr>
          <a:xfrm>
            <a:off x="2583391" y="6481985"/>
            <a:ext cx="9339545" cy="118261"/>
          </a:xfrm>
          <a:prstGeom prst="rect">
            <a:avLst/>
          </a:prstGeom>
          <a:noFill/>
          <a:ln>
            <a:noFill/>
          </a:ln>
        </p:spPr>
      </p:pic>
      <p:sp>
        <p:nvSpPr>
          <p:cNvPr id="388" name="Google Shape;388;p38"/>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9" name="Google Shape;389;p38"/>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 Columns">
  <p:cSld name="3 Columns">
    <p:spTree>
      <p:nvGrpSpPr>
        <p:cNvPr id="390" name="Shape 390"/>
        <p:cNvGrpSpPr/>
        <p:nvPr/>
      </p:nvGrpSpPr>
      <p:grpSpPr>
        <a:xfrm>
          <a:off x="0" y="0"/>
          <a:ext cx="0" cy="0"/>
          <a:chOff x="0" y="0"/>
          <a:chExt cx="0" cy="0"/>
        </a:xfrm>
      </p:grpSpPr>
      <p:sp>
        <p:nvSpPr>
          <p:cNvPr id="391" name="Google Shape;391;p39"/>
          <p:cNvSpPr/>
          <p:nvPr>
            <p:ph type="pic" idx="2"/>
          </p:nvPr>
        </p:nvSpPr>
        <p:spPr>
          <a:xfrm>
            <a:off x="329375" y="1162050"/>
            <a:ext cx="3368256" cy="1949450"/>
          </a:xfrm>
          <a:prstGeom prst="rect">
            <a:avLst/>
          </a:prstGeom>
          <a:noFill/>
          <a:ln>
            <a:noFill/>
          </a:ln>
        </p:spPr>
      </p:sp>
      <p:cxnSp>
        <p:nvCxnSpPr>
          <p:cNvPr id="392" name="Google Shape;392;p39"/>
          <p:cNvCxnSpPr/>
          <p:nvPr/>
        </p:nvCxnSpPr>
        <p:spPr>
          <a:xfrm>
            <a:off x="4038600" y="1162050"/>
            <a:ext cx="0" cy="4753154"/>
          </a:xfrm>
          <a:prstGeom prst="straightConnector1">
            <a:avLst/>
          </a:prstGeom>
          <a:noFill/>
          <a:ln w="57150" cap="rnd" cmpd="sng">
            <a:solidFill>
              <a:srgbClr val="00AFEF">
                <a:alpha val="23137"/>
              </a:srgbClr>
            </a:solidFill>
            <a:prstDash val="dot"/>
            <a:miter lim="800000"/>
            <a:headEnd type="none" w="sm" len="sm"/>
            <a:tailEnd type="none" w="sm" len="sm"/>
          </a:ln>
        </p:spPr>
      </p:cxnSp>
      <p:cxnSp>
        <p:nvCxnSpPr>
          <p:cNvPr id="393" name="Google Shape;393;p39"/>
          <p:cNvCxnSpPr/>
          <p:nvPr/>
        </p:nvCxnSpPr>
        <p:spPr>
          <a:xfrm>
            <a:off x="8086459" y="1162050"/>
            <a:ext cx="0" cy="4753154"/>
          </a:xfrm>
          <a:prstGeom prst="straightConnector1">
            <a:avLst/>
          </a:prstGeom>
          <a:noFill/>
          <a:ln w="57150" cap="rnd" cmpd="sng">
            <a:solidFill>
              <a:srgbClr val="00AFEF">
                <a:alpha val="23137"/>
              </a:srgbClr>
            </a:solidFill>
            <a:prstDash val="dot"/>
            <a:miter lim="800000"/>
            <a:headEnd type="none" w="sm" len="sm"/>
            <a:tailEnd type="none" w="sm" len="sm"/>
          </a:ln>
        </p:spPr>
      </p:cxnSp>
      <p:sp>
        <p:nvSpPr>
          <p:cNvPr id="394" name="Google Shape;394;p39"/>
          <p:cNvSpPr/>
          <p:nvPr>
            <p:ph type="pic" idx="3"/>
          </p:nvPr>
        </p:nvSpPr>
        <p:spPr>
          <a:xfrm>
            <a:off x="4378402" y="1162050"/>
            <a:ext cx="3368256" cy="1949450"/>
          </a:xfrm>
          <a:prstGeom prst="rect">
            <a:avLst/>
          </a:prstGeom>
          <a:noFill/>
          <a:ln>
            <a:noFill/>
          </a:ln>
        </p:spPr>
      </p:sp>
      <p:sp>
        <p:nvSpPr>
          <p:cNvPr id="395" name="Google Shape;395;p39"/>
          <p:cNvSpPr/>
          <p:nvPr>
            <p:ph type="pic" idx="4"/>
          </p:nvPr>
        </p:nvSpPr>
        <p:spPr>
          <a:xfrm>
            <a:off x="8426261" y="1162050"/>
            <a:ext cx="3368256" cy="1949450"/>
          </a:xfrm>
          <a:prstGeom prst="rect">
            <a:avLst/>
          </a:prstGeom>
          <a:noFill/>
          <a:ln>
            <a:noFill/>
          </a:ln>
        </p:spPr>
      </p:sp>
      <p:sp>
        <p:nvSpPr>
          <p:cNvPr id="396" name="Google Shape;396;p39"/>
          <p:cNvSpPr txBox="1"/>
          <p:nvPr>
            <p:ph type="body" idx="1"/>
          </p:nvPr>
        </p:nvSpPr>
        <p:spPr>
          <a:xfrm>
            <a:off x="329912" y="3302000"/>
            <a:ext cx="336708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800"/>
              <a:buNone/>
              <a:defRPr sz="1800">
                <a:latin typeface="Readex Pro"/>
                <a:ea typeface="Readex Pro"/>
                <a:cs typeface="Readex Pro"/>
                <a:sym typeface="Readex Pro"/>
              </a:defRPr>
            </a:lvl1pPr>
            <a:lvl2pPr marL="914400" lvl="1" indent="-228600" algn="l">
              <a:lnSpc>
                <a:spcPct val="100000"/>
              </a:lnSpc>
              <a:spcBef>
                <a:spcPts val="500"/>
              </a:spcBef>
              <a:spcAft>
                <a:spcPts val="0"/>
              </a:spcAft>
              <a:buClr>
                <a:schemeClr val="dk1"/>
              </a:buClr>
              <a:buSzPts val="1600"/>
              <a:buNone/>
              <a:defRPr sz="1600">
                <a:latin typeface="Readex Pro"/>
                <a:ea typeface="Readex Pro"/>
                <a:cs typeface="Readex Pro"/>
                <a:sym typeface="Readex Pro"/>
              </a:defRPr>
            </a:lvl2pPr>
            <a:lvl3pPr marL="1371600" lvl="2" indent="-228600" algn="l">
              <a:lnSpc>
                <a:spcPct val="100000"/>
              </a:lnSpc>
              <a:spcBef>
                <a:spcPts val="500"/>
              </a:spcBef>
              <a:spcAft>
                <a:spcPts val="0"/>
              </a:spcAft>
              <a:buClr>
                <a:schemeClr val="dk1"/>
              </a:buClr>
              <a:buSzPts val="1400"/>
              <a:buNone/>
              <a:defRPr sz="1400">
                <a:latin typeface="Readex Pro"/>
                <a:ea typeface="Readex Pro"/>
                <a:cs typeface="Readex Pro"/>
                <a:sym typeface="Readex Pro"/>
              </a:defRPr>
            </a:lvl3pPr>
            <a:lvl4pPr marL="1828800" lvl="3" indent="-228600" algn="l">
              <a:lnSpc>
                <a:spcPct val="100000"/>
              </a:lnSpc>
              <a:spcBef>
                <a:spcPts val="500"/>
              </a:spcBef>
              <a:spcAft>
                <a:spcPts val="0"/>
              </a:spcAft>
              <a:buClr>
                <a:schemeClr val="dk1"/>
              </a:buClr>
              <a:buSzPts val="1200"/>
              <a:buNone/>
              <a:defRPr sz="1200">
                <a:latin typeface="Readex Pro"/>
                <a:ea typeface="Readex Pro"/>
                <a:cs typeface="Readex Pro"/>
                <a:sym typeface="Readex Pro"/>
              </a:defRPr>
            </a:lvl4pPr>
            <a:lvl5pPr marL="2286000" lvl="4" indent="-228600" algn="l">
              <a:lnSpc>
                <a:spcPct val="100000"/>
              </a:lnSpc>
              <a:spcBef>
                <a:spcPts val="500"/>
              </a:spcBef>
              <a:spcAft>
                <a:spcPts val="0"/>
              </a:spcAft>
              <a:buClr>
                <a:schemeClr val="dk1"/>
              </a:buClr>
              <a:buSzPts val="1200"/>
              <a:buNone/>
              <a:defRPr sz="12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97" name="Google Shape;397;p39"/>
          <p:cNvSpPr txBox="1"/>
          <p:nvPr>
            <p:ph type="body" idx="5"/>
          </p:nvPr>
        </p:nvSpPr>
        <p:spPr>
          <a:xfrm>
            <a:off x="4378402" y="3302000"/>
            <a:ext cx="336708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600"/>
              <a:buNone/>
              <a:defRPr sz="160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400"/>
              <a:buNone/>
              <a:defRPr sz="140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98" name="Google Shape;398;p39"/>
          <p:cNvSpPr txBox="1"/>
          <p:nvPr>
            <p:ph type="body" idx="6"/>
          </p:nvPr>
        </p:nvSpPr>
        <p:spPr>
          <a:xfrm>
            <a:off x="8426260" y="3302000"/>
            <a:ext cx="336708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600"/>
              <a:buNone/>
              <a:defRPr sz="160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400"/>
              <a:buNone/>
              <a:defRPr sz="140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99" name="Google Shape;399;p39"/>
          <p:cNvSpPr/>
          <p:nvPr/>
        </p:nvSpPr>
        <p:spPr>
          <a:xfrm rot="10800000">
            <a:off x="329374" y="3126125"/>
            <a:ext cx="3364992"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00" name="Google Shape;400;p39"/>
          <p:cNvSpPr/>
          <p:nvPr/>
        </p:nvSpPr>
        <p:spPr>
          <a:xfrm rot="10800000">
            <a:off x="4377232" y="3126125"/>
            <a:ext cx="3364992"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01" name="Google Shape;401;p39"/>
          <p:cNvSpPr/>
          <p:nvPr/>
        </p:nvSpPr>
        <p:spPr>
          <a:xfrm rot="10800000">
            <a:off x="8425090" y="3126125"/>
            <a:ext cx="3364992"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pic>
        <p:nvPicPr>
          <p:cNvPr id="402" name="Google Shape;402;p39"/>
          <p:cNvPicPr preferRelativeResize="0"/>
          <p:nvPr/>
        </p:nvPicPr>
        <p:blipFill rotWithShape="1">
          <a:blip r:embed="rId2"/>
          <a:srcRect/>
          <a:stretch>
            <a:fillRect/>
          </a:stretch>
        </p:blipFill>
        <p:spPr>
          <a:xfrm>
            <a:off x="11987783" y="93587"/>
            <a:ext cx="107165" cy="107007"/>
          </a:xfrm>
          <a:prstGeom prst="rect">
            <a:avLst/>
          </a:prstGeom>
          <a:noFill/>
          <a:ln>
            <a:noFill/>
          </a:ln>
        </p:spPr>
      </p:pic>
      <p:sp>
        <p:nvSpPr>
          <p:cNvPr id="403" name="Google Shape;403;p39"/>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04" name="Google Shape;404;p39"/>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5" name="Google Shape;405;p39"/>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06" name="Google Shape;406;p39"/>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407" name="Google Shape;407;p39"/>
          <p:cNvGrpSpPr/>
          <p:nvPr/>
        </p:nvGrpSpPr>
        <p:grpSpPr>
          <a:xfrm>
            <a:off x="817685" y="6410864"/>
            <a:ext cx="2760487" cy="403790"/>
            <a:chOff x="741485" y="6410864"/>
            <a:chExt cx="2760487" cy="403790"/>
          </a:xfrm>
        </p:grpSpPr>
        <p:sp>
          <p:nvSpPr>
            <p:cNvPr id="408" name="Google Shape;408;p39"/>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409" name="Google Shape;409;p39"/>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410" name="Google Shape;410;p39"/>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11" name="Google Shape;411;p39"/>
          <p:cNvPicPr preferRelativeResize="0"/>
          <p:nvPr/>
        </p:nvPicPr>
        <p:blipFill rotWithShape="1">
          <a:blip r:embed="rId3"/>
          <a:srcRect/>
          <a:stretch>
            <a:fillRect/>
          </a:stretch>
        </p:blipFill>
        <p:spPr>
          <a:xfrm>
            <a:off x="2583391" y="6481985"/>
            <a:ext cx="9339545" cy="118261"/>
          </a:xfrm>
          <a:prstGeom prst="rect">
            <a:avLst/>
          </a:prstGeom>
          <a:noFill/>
          <a:ln>
            <a:noFill/>
          </a:ln>
        </p:spPr>
      </p:pic>
      <p:sp>
        <p:nvSpPr>
          <p:cNvPr id="412" name="Google Shape;412;p39"/>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3" name="Google Shape;413;p39"/>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414" name="Shape 414"/>
        <p:cNvGrpSpPr/>
        <p:nvPr/>
      </p:nvGrpSpPr>
      <p:grpSpPr>
        <a:xfrm>
          <a:off x="0" y="0"/>
          <a:ext cx="0" cy="0"/>
          <a:chOff x="0" y="0"/>
          <a:chExt cx="0" cy="0"/>
        </a:xfrm>
      </p:grpSpPr>
      <p:sp>
        <p:nvSpPr>
          <p:cNvPr id="415" name="Google Shape;415;p40"/>
          <p:cNvSpPr txBox="1"/>
          <p:nvPr>
            <p:ph type="body" idx="1"/>
          </p:nvPr>
        </p:nvSpPr>
        <p:spPr>
          <a:xfrm rot="5400000">
            <a:off x="4113213" y="-1449386"/>
            <a:ext cx="3965573" cy="10515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2000"/>
              <a:buNone/>
              <a:defRPr sz="20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16" name="Google Shape;416;p40"/>
          <p:cNvSpPr txBox="1"/>
          <p:nvPr>
            <p:ph type="title"/>
          </p:nvPr>
        </p:nvSpPr>
        <p:spPr>
          <a:xfrm>
            <a:off x="839788" y="365125"/>
            <a:ext cx="10515600" cy="9388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200"/>
              <a:buFont typeface="K2D" panose="00000500000000000000"/>
              <a:buNone/>
              <a:defRPr sz="3200" b="1">
                <a:solidFill>
                  <a:srgbClr val="1F5CA9"/>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17" name="Google Shape;417;p40"/>
          <p:cNvPicPr preferRelativeResize="0"/>
          <p:nvPr/>
        </p:nvPicPr>
        <p:blipFill rotWithShape="1">
          <a:blip r:embed="rId2"/>
          <a:srcRect/>
          <a:stretch>
            <a:fillRect/>
          </a:stretch>
        </p:blipFill>
        <p:spPr>
          <a:xfrm>
            <a:off x="478656" y="688507"/>
            <a:ext cx="292100" cy="292100"/>
          </a:xfrm>
          <a:prstGeom prst="rect">
            <a:avLst/>
          </a:prstGeom>
          <a:noFill/>
          <a:ln>
            <a:noFill/>
          </a:ln>
        </p:spPr>
      </p:pic>
      <p:pic>
        <p:nvPicPr>
          <p:cNvPr id="418" name="Google Shape;418;p40"/>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419" name="Google Shape;419;p40"/>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20" name="Google Shape;420;p40"/>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1" name="Google Shape;421;p40"/>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22" name="Google Shape;422;p40"/>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423" name="Google Shape;423;p40"/>
          <p:cNvGrpSpPr/>
          <p:nvPr/>
        </p:nvGrpSpPr>
        <p:grpSpPr>
          <a:xfrm>
            <a:off x="817685" y="6410864"/>
            <a:ext cx="2760487" cy="403790"/>
            <a:chOff x="741485" y="6410864"/>
            <a:chExt cx="2760487" cy="403790"/>
          </a:xfrm>
        </p:grpSpPr>
        <p:sp>
          <p:nvSpPr>
            <p:cNvPr id="424" name="Google Shape;424;p40"/>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425" name="Google Shape;425;p40"/>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426" name="Google Shape;426;p40"/>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27" name="Google Shape;427;p40"/>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428" name="Google Shape;428;p40"/>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9" name="Google Shape;429;p40"/>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6"/>
                                        </p:tgtEl>
                                        <p:attrNameLst>
                                          <p:attrName>style.visibility</p:attrName>
                                        </p:attrNameLst>
                                      </p:cBhvr>
                                      <p:to>
                                        <p:strVal val="visible"/>
                                      </p:to>
                                    </p:set>
                                    <p:animEffect transition="in" filter="fade">
                                      <p:cBhvr>
                                        <p:cTn id="7" dur="1000"/>
                                        <p:tgtEl>
                                          <p:spTgt spid="4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430" name="Shape 430"/>
        <p:cNvGrpSpPr/>
        <p:nvPr/>
      </p:nvGrpSpPr>
      <p:grpSpPr>
        <a:xfrm>
          <a:off x="0" y="0"/>
          <a:ext cx="0" cy="0"/>
          <a:chOff x="0" y="0"/>
          <a:chExt cx="0" cy="0"/>
        </a:xfrm>
      </p:grpSpPr>
      <p:sp>
        <p:nvSpPr>
          <p:cNvPr id="431" name="Google Shape;431;p41"/>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200"/>
              <a:buFont typeface="K2D" panose="00000500000000000000"/>
              <a:buNone/>
              <a:defRPr sz="3200" b="1">
                <a:solidFill>
                  <a:srgbClr val="1F5CA9"/>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2" name="Google Shape;432;p41"/>
          <p:cNvSpPr txBox="1"/>
          <p:nvPr>
            <p:ph type="body" idx="1"/>
          </p:nvPr>
        </p:nvSpPr>
        <p:spPr>
          <a:xfrm rot="5400000">
            <a:off x="1875631" y="-672303"/>
            <a:ext cx="5811837" cy="7886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2000"/>
              <a:buNone/>
              <a:defRPr sz="20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433" name="Google Shape;433;p41"/>
          <p:cNvPicPr preferRelativeResize="0"/>
          <p:nvPr/>
        </p:nvPicPr>
        <p:blipFill rotWithShape="1">
          <a:blip r:embed="rId2"/>
          <a:srcRect/>
          <a:stretch>
            <a:fillRect/>
          </a:stretch>
        </p:blipFill>
        <p:spPr>
          <a:xfrm>
            <a:off x="10121981" y="51983"/>
            <a:ext cx="292100" cy="292100"/>
          </a:xfrm>
          <a:prstGeom prst="rect">
            <a:avLst/>
          </a:prstGeom>
          <a:noFill/>
          <a:ln>
            <a:noFill/>
          </a:ln>
        </p:spPr>
      </p:pic>
      <p:pic>
        <p:nvPicPr>
          <p:cNvPr id="434" name="Google Shape;434;p41"/>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435" name="Google Shape;435;p41"/>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36" name="Google Shape;436;p41"/>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7" name="Google Shape;437;p41"/>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38" name="Google Shape;438;p41"/>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439" name="Google Shape;439;p41"/>
          <p:cNvGrpSpPr/>
          <p:nvPr/>
        </p:nvGrpSpPr>
        <p:grpSpPr>
          <a:xfrm>
            <a:off x="817685" y="6410864"/>
            <a:ext cx="2760487" cy="403790"/>
            <a:chOff x="741485" y="6410864"/>
            <a:chExt cx="2760487" cy="403790"/>
          </a:xfrm>
        </p:grpSpPr>
        <p:sp>
          <p:nvSpPr>
            <p:cNvPr id="440" name="Google Shape;440;p41"/>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441" name="Google Shape;441;p41"/>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442" name="Google Shape;442;p41"/>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43" name="Google Shape;443;p41"/>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444" name="Google Shape;444;p41"/>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5" name="Google Shape;445;p41"/>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46" name="Shape 446"/>
        <p:cNvGrpSpPr/>
        <p:nvPr/>
      </p:nvGrpSpPr>
      <p:grpSpPr>
        <a:xfrm>
          <a:off x="0" y="0"/>
          <a:ext cx="0" cy="0"/>
          <a:chOff x="0" y="0"/>
          <a:chExt cx="0" cy="0"/>
        </a:xfrm>
      </p:grpSpPr>
      <p:sp>
        <p:nvSpPr>
          <p:cNvPr id="447" name="Google Shape;447;p42"/>
          <p:cNvSpPr txBox="1"/>
          <p:nvPr>
            <p:ph type="title"/>
          </p:nvPr>
        </p:nvSpPr>
        <p:spPr>
          <a:xfrm>
            <a:off x="838200" y="325583"/>
            <a:ext cx="10515600" cy="9784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200"/>
              <a:buFont typeface="K2D" panose="00000500000000000000"/>
              <a:buNone/>
              <a:defRPr sz="3200" b="1">
                <a:solidFill>
                  <a:srgbClr val="1F5CA9"/>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48" name="Google Shape;448;p42"/>
          <p:cNvPicPr preferRelativeResize="0"/>
          <p:nvPr/>
        </p:nvPicPr>
        <p:blipFill rotWithShape="1">
          <a:blip r:embed="rId2">
            <a:alphaModFix amt="85000"/>
          </a:blip>
          <a:srcRect/>
          <a:stretch>
            <a:fillRect/>
          </a:stretch>
        </p:blipFill>
        <p:spPr>
          <a:xfrm>
            <a:off x="4369124" y="1727802"/>
            <a:ext cx="3453753" cy="3402396"/>
          </a:xfrm>
          <a:prstGeom prst="rect">
            <a:avLst/>
          </a:prstGeom>
          <a:noFill/>
          <a:ln>
            <a:noFill/>
          </a:ln>
        </p:spPr>
      </p:pic>
      <p:pic>
        <p:nvPicPr>
          <p:cNvPr id="449" name="Google Shape;449;p42"/>
          <p:cNvPicPr preferRelativeResize="0"/>
          <p:nvPr/>
        </p:nvPicPr>
        <p:blipFill rotWithShape="1">
          <a:blip r:embed="rId3"/>
          <a:srcRect/>
          <a:stretch>
            <a:fillRect/>
          </a:stretch>
        </p:blipFill>
        <p:spPr>
          <a:xfrm>
            <a:off x="478656" y="656757"/>
            <a:ext cx="292100" cy="292100"/>
          </a:xfrm>
          <a:prstGeom prst="rect">
            <a:avLst/>
          </a:prstGeom>
          <a:noFill/>
          <a:ln>
            <a:noFill/>
          </a:ln>
        </p:spPr>
      </p:pic>
      <p:pic>
        <p:nvPicPr>
          <p:cNvPr id="450" name="Google Shape;450;p42"/>
          <p:cNvPicPr preferRelativeResize="0"/>
          <p:nvPr/>
        </p:nvPicPr>
        <p:blipFill rotWithShape="1">
          <a:blip r:embed="rId4"/>
          <a:srcRect/>
          <a:stretch>
            <a:fillRect/>
          </a:stretch>
        </p:blipFill>
        <p:spPr>
          <a:xfrm>
            <a:off x="11987783" y="93587"/>
            <a:ext cx="107165" cy="107007"/>
          </a:xfrm>
          <a:prstGeom prst="rect">
            <a:avLst/>
          </a:prstGeom>
          <a:noFill/>
          <a:ln>
            <a:noFill/>
          </a:ln>
        </p:spPr>
      </p:pic>
      <p:sp>
        <p:nvSpPr>
          <p:cNvPr id="451" name="Google Shape;451;p42"/>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52" name="Google Shape;452;p42"/>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3" name="Google Shape;453;p42"/>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54" name="Google Shape;454;p42"/>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455" name="Google Shape;455;p42"/>
          <p:cNvGrpSpPr/>
          <p:nvPr/>
        </p:nvGrpSpPr>
        <p:grpSpPr>
          <a:xfrm>
            <a:off x="817685" y="6410864"/>
            <a:ext cx="2760487" cy="403790"/>
            <a:chOff x="741485" y="6410864"/>
            <a:chExt cx="2760487" cy="403790"/>
          </a:xfrm>
        </p:grpSpPr>
        <p:sp>
          <p:nvSpPr>
            <p:cNvPr id="456" name="Google Shape;456;p42"/>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457" name="Google Shape;457;p42"/>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458" name="Google Shape;458;p42"/>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59" name="Google Shape;459;p42"/>
          <p:cNvPicPr preferRelativeResize="0"/>
          <p:nvPr/>
        </p:nvPicPr>
        <p:blipFill rotWithShape="1">
          <a:blip r:embed="rId5"/>
          <a:srcRect/>
          <a:stretch>
            <a:fillRect/>
          </a:stretch>
        </p:blipFill>
        <p:spPr>
          <a:xfrm>
            <a:off x="2583391" y="6481985"/>
            <a:ext cx="9339545" cy="118261"/>
          </a:xfrm>
          <a:prstGeom prst="rect">
            <a:avLst/>
          </a:prstGeom>
          <a:noFill/>
          <a:ln>
            <a:noFill/>
          </a:ln>
        </p:spPr>
      </p:pic>
      <p:sp>
        <p:nvSpPr>
          <p:cNvPr id="460" name="Google Shape;460;p42"/>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1" name="Google Shape;461;p42"/>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7"/>
                                        </p:tgtEl>
                                        <p:attrNameLst>
                                          <p:attrName>style.visibility</p:attrName>
                                        </p:attrNameLst>
                                      </p:cBhvr>
                                      <p:to>
                                        <p:strVal val="visible"/>
                                      </p:to>
                                    </p:set>
                                    <p:animEffect transition="in" filter="fade">
                                      <p:cBhvr>
                                        <p:cTn id="7" dur="1000"/>
                                        <p:tgtEl>
                                          <p:spTgt spid="4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matchingName="Blank White">
  <p:cSld name="BLANK">
    <p:spTree>
      <p:nvGrpSpPr>
        <p:cNvPr id="462" name="Shape 462"/>
        <p:cNvGrpSpPr/>
        <p:nvPr/>
      </p:nvGrpSpPr>
      <p:grpSpPr>
        <a:xfrm>
          <a:off x="0" y="0"/>
          <a:ext cx="0" cy="0"/>
          <a:chOff x="0" y="0"/>
          <a:chExt cx="0" cy="0"/>
        </a:xfrm>
      </p:grpSpPr>
      <p:pic>
        <p:nvPicPr>
          <p:cNvPr id="463" name="Google Shape;463;p43"/>
          <p:cNvPicPr preferRelativeResize="0"/>
          <p:nvPr/>
        </p:nvPicPr>
        <p:blipFill rotWithShape="1">
          <a:blip r:embed="rId2">
            <a:alphaModFix amt="85000"/>
          </a:blip>
          <a:srcRect/>
          <a:stretch>
            <a:fillRect/>
          </a:stretch>
        </p:blipFill>
        <p:spPr>
          <a:xfrm>
            <a:off x="4369124" y="1727802"/>
            <a:ext cx="3453753" cy="3402396"/>
          </a:xfrm>
          <a:prstGeom prst="rect">
            <a:avLst/>
          </a:prstGeom>
          <a:noFill/>
          <a:ln>
            <a:noFill/>
          </a:ln>
        </p:spPr>
      </p:pic>
      <p:pic>
        <p:nvPicPr>
          <p:cNvPr id="464" name="Google Shape;464;p43"/>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465" name="Google Shape;465;p43"/>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66" name="Google Shape;466;p43"/>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7" name="Google Shape;467;p43"/>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68" name="Google Shape;468;p43"/>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469" name="Google Shape;469;p43"/>
          <p:cNvGrpSpPr/>
          <p:nvPr/>
        </p:nvGrpSpPr>
        <p:grpSpPr>
          <a:xfrm>
            <a:off x="817685" y="6410864"/>
            <a:ext cx="2760487" cy="403790"/>
            <a:chOff x="741485" y="6410864"/>
            <a:chExt cx="2760487" cy="403790"/>
          </a:xfrm>
        </p:grpSpPr>
        <p:sp>
          <p:nvSpPr>
            <p:cNvPr id="470" name="Google Shape;470;p43"/>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471" name="Google Shape;471;p43"/>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472" name="Google Shape;472;p43"/>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73" name="Google Shape;473;p43"/>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474" name="Google Shape;474;p43"/>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5" name="Google Shape;475;p43"/>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Blue 1">
  <p:cSld name="Blank Blue 1">
    <p:bg>
      <p:bgPr>
        <a:solidFill>
          <a:srgbClr val="1F5CA9"/>
        </a:solidFill>
        <a:effectLst/>
      </p:bgPr>
    </p:bg>
    <p:spTree>
      <p:nvGrpSpPr>
        <p:cNvPr id="476" name="Shape 476"/>
        <p:cNvGrpSpPr/>
        <p:nvPr/>
      </p:nvGrpSpPr>
      <p:grpSpPr>
        <a:xfrm>
          <a:off x="0" y="0"/>
          <a:ext cx="0" cy="0"/>
          <a:chOff x="0" y="0"/>
          <a:chExt cx="0" cy="0"/>
        </a:xfrm>
      </p:grpSpPr>
      <p:pic>
        <p:nvPicPr>
          <p:cNvPr id="477" name="Google Shape;477;p44"/>
          <p:cNvPicPr preferRelativeResize="0"/>
          <p:nvPr/>
        </p:nvPicPr>
        <p:blipFill rotWithShape="1">
          <a:blip r:embed="rId2"/>
          <a:srcRect/>
          <a:stretch>
            <a:fillRect/>
          </a:stretch>
        </p:blipFill>
        <p:spPr>
          <a:xfrm>
            <a:off x="4369124" y="1727802"/>
            <a:ext cx="3453753" cy="3402396"/>
          </a:xfrm>
          <a:prstGeom prst="rect">
            <a:avLst/>
          </a:prstGeom>
          <a:noFill/>
          <a:ln>
            <a:noFill/>
          </a:ln>
        </p:spPr>
      </p:pic>
      <p:sp>
        <p:nvSpPr>
          <p:cNvPr id="478" name="Google Shape;478;p44"/>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479" name="Google Shape;479;p44"/>
          <p:cNvGrpSpPr/>
          <p:nvPr/>
        </p:nvGrpSpPr>
        <p:grpSpPr>
          <a:xfrm>
            <a:off x="205437" y="6454898"/>
            <a:ext cx="544432" cy="365125"/>
            <a:chOff x="119712" y="6454898"/>
            <a:chExt cx="544432" cy="365125"/>
          </a:xfrm>
        </p:grpSpPr>
        <p:sp>
          <p:nvSpPr>
            <p:cNvPr id="480" name="Google Shape;480;p44"/>
            <p:cNvSpPr/>
            <p:nvPr/>
          </p:nvSpPr>
          <p:spPr>
            <a:xfrm>
              <a:off x="119712" y="6488235"/>
              <a:ext cx="544432" cy="29845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81" name="Google Shape;481;p44"/>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sp>
        <p:nvSpPr>
          <p:cNvPr id="482" name="Google Shape;482;p44"/>
          <p:cNvSpPr txBox="1"/>
          <p:nvPr>
            <p:ph type="dt" idx="10"/>
          </p:nvPr>
        </p:nvSpPr>
        <p:spPr>
          <a:xfrm>
            <a:off x="914400" y="6548263"/>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3" name="Google Shape;483;p44"/>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4" name="Google Shape;484;p44"/>
          <p:cNvSpPr txBox="1"/>
          <p:nvPr/>
        </p:nvSpPr>
        <p:spPr>
          <a:xfrm>
            <a:off x="8176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1"/>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85" name="Google Shape;485;p44"/>
          <p:cNvSpPr txBox="1"/>
          <p:nvPr/>
        </p:nvSpPr>
        <p:spPr>
          <a:xfrm>
            <a:off x="105363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1"/>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86" name="Google Shape;486;p44"/>
          <p:cNvPicPr preferRelativeResize="0"/>
          <p:nvPr/>
        </p:nvPicPr>
        <p:blipFill rotWithShape="1">
          <a:blip r:embed="rId3"/>
          <a:srcRect/>
          <a:stretch>
            <a:fillRect/>
          </a:stretch>
        </p:blipFill>
        <p:spPr>
          <a:xfrm>
            <a:off x="2602785" y="6488354"/>
            <a:ext cx="9336024" cy="118217"/>
          </a:xfrm>
          <a:prstGeom prst="rect">
            <a:avLst/>
          </a:prstGeom>
          <a:noFill/>
          <a:ln>
            <a:noFill/>
          </a:ln>
        </p:spPr>
      </p:pic>
      <p:sp>
        <p:nvSpPr>
          <p:cNvPr id="487" name="Google Shape;487;p44"/>
          <p:cNvSpPr txBox="1"/>
          <p:nvPr/>
        </p:nvSpPr>
        <p:spPr>
          <a:xfrm>
            <a:off x="8176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800"/>
              <a:buFont typeface="Readex Pro"/>
              <a:buNone/>
            </a:pPr>
            <a:r>
              <a:rPr lang="en-US" sz="800" b="0" i="0" u="none" strike="noStrike" cap="none">
                <a:solidFill>
                  <a:schemeClr val="lt1"/>
                </a:solidFill>
                <a:latin typeface="Readex Pro"/>
                <a:ea typeface="Readex Pro"/>
                <a:cs typeface="Readex Pro"/>
                <a:sym typeface="Readex Pro"/>
              </a:rPr>
              <a:t>Cộng đồng – Toàn diện – Ưu việt</a:t>
            </a:r>
            <a:endParaRPr sz="800" b="0" i="0" u="none" strike="noStrike" cap="none">
              <a:solidFill>
                <a:schemeClr val="lt1"/>
              </a:solidFill>
              <a:latin typeface="Readex Pro"/>
              <a:ea typeface="Readex Pro"/>
              <a:cs typeface="Readex Pro"/>
              <a:sym typeface="Readex Pro"/>
            </a:endParaRPr>
          </a:p>
        </p:txBody>
      </p:sp>
      <p:grpSp>
        <p:nvGrpSpPr>
          <p:cNvPr id="488" name="Google Shape;488;p44"/>
          <p:cNvGrpSpPr/>
          <p:nvPr/>
        </p:nvGrpSpPr>
        <p:grpSpPr>
          <a:xfrm rot="5400000" flipH="1">
            <a:off x="11994349" y="89858"/>
            <a:ext cx="108319" cy="107166"/>
            <a:chOff x="9886950" y="442913"/>
            <a:chExt cx="216694" cy="214386"/>
          </a:xfrm>
        </p:grpSpPr>
        <p:sp>
          <p:nvSpPr>
            <p:cNvPr id="489" name="Google Shape;489;p44"/>
            <p:cNvSpPr/>
            <p:nvPr/>
          </p:nvSpPr>
          <p:spPr>
            <a:xfrm>
              <a:off x="9886950" y="442913"/>
              <a:ext cx="97631" cy="97631"/>
            </a:xfrm>
            <a:prstGeom prst="roundRect">
              <a:avLst>
                <a:gd name="adj" fmla="val 16667"/>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90" name="Google Shape;490;p44"/>
            <p:cNvSpPr/>
            <p:nvPr/>
          </p:nvSpPr>
          <p:spPr>
            <a:xfrm>
              <a:off x="10006013" y="559668"/>
              <a:ext cx="97631" cy="97631"/>
            </a:xfrm>
            <a:prstGeom prst="roundRect">
              <a:avLst>
                <a:gd name="adj" fmla="val 16667"/>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91" name="Google Shape;491;p44"/>
            <p:cNvSpPr/>
            <p:nvPr/>
          </p:nvSpPr>
          <p:spPr>
            <a:xfrm>
              <a:off x="10006013" y="442913"/>
              <a:ext cx="97631" cy="97631"/>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Blue 2">
  <p:cSld name="Blank Blue 2">
    <p:bg>
      <p:bgPr>
        <a:solidFill>
          <a:srgbClr val="00B0F0"/>
        </a:solidFill>
        <a:effectLst/>
      </p:bgPr>
    </p:bg>
    <p:spTree>
      <p:nvGrpSpPr>
        <p:cNvPr id="492" name="Shape 492"/>
        <p:cNvGrpSpPr/>
        <p:nvPr/>
      </p:nvGrpSpPr>
      <p:grpSpPr>
        <a:xfrm>
          <a:off x="0" y="0"/>
          <a:ext cx="0" cy="0"/>
          <a:chOff x="0" y="0"/>
          <a:chExt cx="0" cy="0"/>
        </a:xfrm>
      </p:grpSpPr>
      <p:pic>
        <p:nvPicPr>
          <p:cNvPr id="493" name="Google Shape;493;p45"/>
          <p:cNvPicPr preferRelativeResize="0"/>
          <p:nvPr/>
        </p:nvPicPr>
        <p:blipFill rotWithShape="1">
          <a:blip r:embed="rId2"/>
          <a:srcRect/>
          <a:stretch>
            <a:fillRect/>
          </a:stretch>
        </p:blipFill>
        <p:spPr>
          <a:xfrm>
            <a:off x="4369124" y="1727802"/>
            <a:ext cx="3453753" cy="3402396"/>
          </a:xfrm>
          <a:prstGeom prst="rect">
            <a:avLst/>
          </a:prstGeom>
          <a:noFill/>
          <a:ln>
            <a:noFill/>
          </a:ln>
        </p:spPr>
      </p:pic>
      <p:grpSp>
        <p:nvGrpSpPr>
          <p:cNvPr id="494" name="Google Shape;494;p45"/>
          <p:cNvGrpSpPr/>
          <p:nvPr/>
        </p:nvGrpSpPr>
        <p:grpSpPr>
          <a:xfrm rot="5400000" flipH="1">
            <a:off x="11994349" y="89858"/>
            <a:ext cx="108319" cy="107166"/>
            <a:chOff x="9886950" y="442913"/>
            <a:chExt cx="216694" cy="214386"/>
          </a:xfrm>
        </p:grpSpPr>
        <p:sp>
          <p:nvSpPr>
            <p:cNvPr id="495" name="Google Shape;495;p45"/>
            <p:cNvSpPr/>
            <p:nvPr/>
          </p:nvSpPr>
          <p:spPr>
            <a:xfrm>
              <a:off x="9886950" y="442913"/>
              <a:ext cx="97631" cy="97631"/>
            </a:xfrm>
            <a:prstGeom prst="roundRect">
              <a:avLst>
                <a:gd name="adj" fmla="val 16667"/>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96" name="Google Shape;496;p45"/>
            <p:cNvSpPr/>
            <p:nvPr/>
          </p:nvSpPr>
          <p:spPr>
            <a:xfrm>
              <a:off x="10006013" y="559668"/>
              <a:ext cx="97631" cy="97631"/>
            </a:xfrm>
            <a:prstGeom prst="roundRect">
              <a:avLst>
                <a:gd name="adj" fmla="val 16667"/>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97" name="Google Shape;497;p45"/>
            <p:cNvSpPr/>
            <p:nvPr/>
          </p:nvSpPr>
          <p:spPr>
            <a:xfrm>
              <a:off x="10006013" y="442913"/>
              <a:ext cx="97631" cy="97631"/>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498" name="Google Shape;498;p45"/>
          <p:cNvPicPr preferRelativeResize="0"/>
          <p:nvPr/>
        </p:nvPicPr>
        <p:blipFill rotWithShape="1">
          <a:blip r:embed="rId3"/>
          <a:srcRect/>
          <a:stretch>
            <a:fillRect/>
          </a:stretch>
        </p:blipFill>
        <p:spPr>
          <a:xfrm>
            <a:off x="2599612" y="6488270"/>
            <a:ext cx="9336024" cy="118110"/>
          </a:xfrm>
          <a:prstGeom prst="rect">
            <a:avLst/>
          </a:prstGeom>
          <a:noFill/>
          <a:ln>
            <a:noFill/>
          </a:ln>
        </p:spPr>
      </p:pic>
      <p:sp>
        <p:nvSpPr>
          <p:cNvPr id="499" name="Google Shape;499;p45"/>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500" name="Google Shape;500;p45"/>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1" name="Google Shape;501;p45"/>
          <p:cNvSpPr/>
          <p:nvPr/>
        </p:nvSpPr>
        <p:spPr>
          <a:xfrm>
            <a:off x="11577955" y="6548263"/>
            <a:ext cx="340536" cy="170378"/>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502" name="Google Shape;502;p45"/>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503" name="Google Shape;503;p45"/>
          <p:cNvGrpSpPr/>
          <p:nvPr/>
        </p:nvGrpSpPr>
        <p:grpSpPr>
          <a:xfrm>
            <a:off x="817685" y="6410864"/>
            <a:ext cx="2760487" cy="403790"/>
            <a:chOff x="741485" y="6410864"/>
            <a:chExt cx="2760487" cy="403790"/>
          </a:xfrm>
        </p:grpSpPr>
        <p:sp>
          <p:nvSpPr>
            <p:cNvPr id="504" name="Google Shape;504;p45"/>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800"/>
                <a:buFont typeface="Readex Pro"/>
                <a:buNone/>
              </a:pPr>
              <a:r>
                <a:rPr lang="en-US" sz="800" b="0" i="0" u="none" strike="noStrike" cap="none">
                  <a:solidFill>
                    <a:schemeClr val="lt1"/>
                  </a:solidFill>
                  <a:latin typeface="Readex Pro"/>
                  <a:ea typeface="Readex Pro"/>
                  <a:cs typeface="Readex Pro"/>
                  <a:sym typeface="Readex Pro"/>
                </a:rPr>
                <a:t>Cộng đồng – Toàn diện – Ưu việt</a:t>
              </a:r>
              <a:endParaRPr sz="800" b="0" i="0" u="none" strike="noStrike" cap="none">
                <a:solidFill>
                  <a:schemeClr val="lt1"/>
                </a:solidFill>
                <a:latin typeface="Readex Pro"/>
                <a:ea typeface="Readex Pro"/>
                <a:cs typeface="Readex Pro"/>
                <a:sym typeface="Readex Pro"/>
              </a:endParaRPr>
            </a:p>
          </p:txBody>
        </p:sp>
        <p:sp>
          <p:nvSpPr>
            <p:cNvPr id="505" name="Google Shape;505;p45"/>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1"/>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sp>
        <p:nvSpPr>
          <p:cNvPr id="506" name="Google Shape;506;p45"/>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1"/>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7" name="Google Shape;507;p45"/>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8" name="Google Shape;508;p45"/>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cbook 1">
  <p:cSld name="Macbook 1">
    <p:spTree>
      <p:nvGrpSpPr>
        <p:cNvPr id="509" name="Shape 509"/>
        <p:cNvGrpSpPr/>
        <p:nvPr/>
      </p:nvGrpSpPr>
      <p:grpSpPr>
        <a:xfrm>
          <a:off x="0" y="0"/>
          <a:ext cx="0" cy="0"/>
          <a:chOff x="0" y="0"/>
          <a:chExt cx="0" cy="0"/>
        </a:xfrm>
      </p:grpSpPr>
      <p:grpSp>
        <p:nvGrpSpPr>
          <p:cNvPr id="510" name="Google Shape;510;p46"/>
          <p:cNvGrpSpPr/>
          <p:nvPr/>
        </p:nvGrpSpPr>
        <p:grpSpPr>
          <a:xfrm>
            <a:off x="2262706" y="1080007"/>
            <a:ext cx="7666588" cy="4425443"/>
            <a:chOff x="2738438" y="30163"/>
            <a:chExt cx="11828463" cy="6827838"/>
          </a:xfrm>
        </p:grpSpPr>
        <p:sp>
          <p:nvSpPr>
            <p:cNvPr id="511" name="Google Shape;511;p46"/>
            <p:cNvSpPr/>
            <p:nvPr/>
          </p:nvSpPr>
          <p:spPr>
            <a:xfrm>
              <a:off x="3821113" y="30163"/>
              <a:ext cx="9663113" cy="6823075"/>
            </a:xfrm>
            <a:custGeom>
              <a:avLst/>
              <a:gdLst/>
              <a:ahLst/>
              <a:cxnLst/>
              <a:rect l="l" t="t" r="r" b="b"/>
              <a:pathLst>
                <a:path w="6087" h="4298" extrusionOk="0">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a:gsLst>
                <a:gs pos="0">
                  <a:srgbClr val="B0B2B4"/>
                </a:gs>
                <a:gs pos="100000">
                  <a:srgbClr val="DFE0E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512" name="Google Shape;512;p46"/>
            <p:cNvSpPr/>
            <p:nvPr/>
          </p:nvSpPr>
          <p:spPr>
            <a:xfrm>
              <a:off x="3865563" y="74613"/>
              <a:ext cx="9574213" cy="6735763"/>
            </a:xfrm>
            <a:custGeom>
              <a:avLst/>
              <a:gdLst/>
              <a:ahLst/>
              <a:cxnLst/>
              <a:rect l="l" t="t" r="r" b="b"/>
              <a:pathLst>
                <a:path w="6031" h="4243" extrusionOk="0">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srgbClr val="000000">
                  <a:alpha val="6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513" name="Google Shape;513;p46"/>
            <p:cNvSpPr/>
            <p:nvPr/>
          </p:nvSpPr>
          <p:spPr>
            <a:xfrm>
              <a:off x="3892550" y="6342063"/>
              <a:ext cx="9520238" cy="441325"/>
            </a:xfrm>
            <a:custGeom>
              <a:avLst/>
              <a:gdLst/>
              <a:ahLst/>
              <a:cxnLst/>
              <a:rect l="l" t="t" r="r" b="b"/>
              <a:pathLst>
                <a:path w="5997" h="278" extrusionOk="0">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514" name="Google Shape;514;p46"/>
            <p:cNvSpPr/>
            <p:nvPr/>
          </p:nvSpPr>
          <p:spPr>
            <a:xfrm>
              <a:off x="4205288" y="533400"/>
              <a:ext cx="8897938" cy="5565775"/>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515" name="Google Shape;515;p46"/>
            <p:cNvSpPr/>
            <p:nvPr/>
          </p:nvSpPr>
          <p:spPr>
            <a:xfrm>
              <a:off x="2738438" y="6618288"/>
              <a:ext cx="11828463" cy="239713"/>
            </a:xfrm>
            <a:custGeom>
              <a:avLst/>
              <a:gdLst/>
              <a:ahLst/>
              <a:cxnLst/>
              <a:rect l="l" t="t" r="r" b="b"/>
              <a:pathLst>
                <a:path w="7451" h="151" extrusionOk="0">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516" name="Google Shape;516;p46"/>
            <p:cNvSpPr/>
            <p:nvPr/>
          </p:nvSpPr>
          <p:spPr>
            <a:xfrm>
              <a:off x="2738438" y="6618288"/>
              <a:ext cx="11828463" cy="55563"/>
            </a:xfrm>
            <a:custGeom>
              <a:avLst/>
              <a:gdLst/>
              <a:ahLst/>
              <a:cxnLst/>
              <a:rect l="l" t="t" r="r" b="b"/>
              <a:pathLst>
                <a:path w="7451" h="35" extrusionOk="0">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686B6C"/>
                </a:gs>
                <a:gs pos="3000">
                  <a:srgbClr val="96999A"/>
                </a:gs>
                <a:gs pos="9000">
                  <a:srgbClr val="DFE0E1"/>
                </a:gs>
                <a:gs pos="91000">
                  <a:srgbClr val="DFE0E1"/>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517" name="Google Shape;517;p46"/>
            <p:cNvSpPr/>
            <p:nvPr/>
          </p:nvSpPr>
          <p:spPr>
            <a:xfrm>
              <a:off x="7524750" y="6619875"/>
              <a:ext cx="2255838" cy="90488"/>
            </a:xfrm>
            <a:custGeom>
              <a:avLst/>
              <a:gdLst/>
              <a:ahLst/>
              <a:cxnLst/>
              <a:rect l="l" t="t" r="r" b="b"/>
              <a:pathLst>
                <a:path w="1421" h="57" extrusionOk="0">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686B6C"/>
                </a:gs>
                <a:gs pos="3000">
                  <a:srgbClr val="96999A"/>
                </a:gs>
                <a:gs pos="9000">
                  <a:srgbClr val="D3D4D6"/>
                </a:gs>
                <a:gs pos="91000">
                  <a:srgbClr val="D3D4D6"/>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grpSp>
      <p:sp>
        <p:nvSpPr>
          <p:cNvPr id="518" name="Google Shape;518;p46"/>
          <p:cNvSpPr/>
          <p:nvPr>
            <p:ph type="pic" idx="2"/>
          </p:nvPr>
        </p:nvSpPr>
        <p:spPr>
          <a:xfrm>
            <a:off x="3219450" y="1400175"/>
            <a:ext cx="5762625" cy="3600450"/>
          </a:xfrm>
          <a:prstGeom prst="rect">
            <a:avLst/>
          </a:prstGeom>
          <a:solidFill>
            <a:srgbClr val="F2F2F2"/>
          </a:solidFill>
          <a:ln>
            <a:noFill/>
          </a:ln>
        </p:spPr>
      </p:sp>
      <p:pic>
        <p:nvPicPr>
          <p:cNvPr id="519" name="Google Shape;519;p46"/>
          <p:cNvPicPr preferRelativeResize="0"/>
          <p:nvPr/>
        </p:nvPicPr>
        <p:blipFill rotWithShape="1">
          <a:blip r:embed="rId2"/>
          <a:srcRect/>
          <a:stretch>
            <a:fillRect/>
          </a:stretch>
        </p:blipFill>
        <p:spPr>
          <a:xfrm>
            <a:off x="11987783" y="93587"/>
            <a:ext cx="107165" cy="107007"/>
          </a:xfrm>
          <a:prstGeom prst="rect">
            <a:avLst/>
          </a:prstGeom>
          <a:noFill/>
          <a:ln>
            <a:noFill/>
          </a:ln>
        </p:spPr>
      </p:pic>
      <p:sp>
        <p:nvSpPr>
          <p:cNvPr id="520" name="Google Shape;520;p46"/>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521" name="Google Shape;521;p46"/>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2" name="Google Shape;522;p46"/>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523" name="Google Shape;523;p46"/>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524" name="Google Shape;524;p46"/>
          <p:cNvGrpSpPr/>
          <p:nvPr/>
        </p:nvGrpSpPr>
        <p:grpSpPr>
          <a:xfrm>
            <a:off x="817685" y="6410864"/>
            <a:ext cx="2760487" cy="403790"/>
            <a:chOff x="741485" y="6410864"/>
            <a:chExt cx="2760487" cy="403790"/>
          </a:xfrm>
        </p:grpSpPr>
        <p:sp>
          <p:nvSpPr>
            <p:cNvPr id="525" name="Google Shape;525;p46"/>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526" name="Google Shape;526;p46"/>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527" name="Google Shape;527;p46"/>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28" name="Google Shape;528;p46"/>
          <p:cNvPicPr preferRelativeResize="0"/>
          <p:nvPr/>
        </p:nvPicPr>
        <p:blipFill rotWithShape="1">
          <a:blip r:embed="rId3"/>
          <a:srcRect/>
          <a:stretch>
            <a:fillRect/>
          </a:stretch>
        </p:blipFill>
        <p:spPr>
          <a:xfrm>
            <a:off x="2583391" y="6481985"/>
            <a:ext cx="9339545" cy="118261"/>
          </a:xfrm>
          <a:prstGeom prst="rect">
            <a:avLst/>
          </a:prstGeom>
          <a:noFill/>
          <a:ln>
            <a:noFill/>
          </a:ln>
        </p:spPr>
      </p:pic>
      <p:sp>
        <p:nvSpPr>
          <p:cNvPr id="529" name="Google Shape;529;p46"/>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0" name="Google Shape;530;p46"/>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hone 2">
  <p:cSld name="Phone 2">
    <p:spTree>
      <p:nvGrpSpPr>
        <p:cNvPr id="531" name="Shape 531"/>
        <p:cNvGrpSpPr/>
        <p:nvPr/>
      </p:nvGrpSpPr>
      <p:grpSpPr>
        <a:xfrm>
          <a:off x="0" y="0"/>
          <a:ext cx="0" cy="0"/>
          <a:chOff x="0" y="0"/>
          <a:chExt cx="0" cy="0"/>
        </a:xfrm>
      </p:grpSpPr>
      <p:pic>
        <p:nvPicPr>
          <p:cNvPr id="532" name="Google Shape;532;p47"/>
          <p:cNvPicPr preferRelativeResize="0"/>
          <p:nvPr/>
        </p:nvPicPr>
        <p:blipFill rotWithShape="1">
          <a:blip r:embed="rId2"/>
          <a:srcRect/>
          <a:stretch>
            <a:fillRect/>
          </a:stretch>
        </p:blipFill>
        <p:spPr>
          <a:xfrm>
            <a:off x="7943863" y="1011126"/>
            <a:ext cx="3171810" cy="5138780"/>
          </a:xfrm>
          <a:prstGeom prst="rect">
            <a:avLst/>
          </a:prstGeom>
          <a:noFill/>
          <a:ln>
            <a:noFill/>
          </a:ln>
        </p:spPr>
      </p:pic>
      <p:pic>
        <p:nvPicPr>
          <p:cNvPr id="533" name="Google Shape;533;p47"/>
          <p:cNvPicPr preferRelativeResize="0"/>
          <p:nvPr/>
        </p:nvPicPr>
        <p:blipFill rotWithShape="1">
          <a:blip r:embed="rId3">
            <a:alphaModFix amt="85000"/>
          </a:blip>
          <a:srcRect/>
          <a:stretch>
            <a:fillRect/>
          </a:stretch>
        </p:blipFill>
        <p:spPr>
          <a:xfrm>
            <a:off x="4369123" y="1742120"/>
            <a:ext cx="3453753" cy="3402396"/>
          </a:xfrm>
          <a:prstGeom prst="rect">
            <a:avLst/>
          </a:prstGeom>
          <a:noFill/>
          <a:ln>
            <a:noFill/>
          </a:ln>
        </p:spPr>
      </p:pic>
      <p:pic>
        <p:nvPicPr>
          <p:cNvPr id="534" name="Google Shape;534;p47"/>
          <p:cNvPicPr preferRelativeResize="0"/>
          <p:nvPr/>
        </p:nvPicPr>
        <p:blipFill rotWithShape="1">
          <a:blip r:embed="rId4"/>
          <a:srcRect/>
          <a:stretch>
            <a:fillRect/>
          </a:stretch>
        </p:blipFill>
        <p:spPr>
          <a:xfrm>
            <a:off x="11987783" y="93587"/>
            <a:ext cx="107165" cy="107007"/>
          </a:xfrm>
          <a:prstGeom prst="rect">
            <a:avLst/>
          </a:prstGeom>
          <a:noFill/>
          <a:ln>
            <a:noFill/>
          </a:ln>
        </p:spPr>
      </p:pic>
      <p:sp>
        <p:nvSpPr>
          <p:cNvPr id="535" name="Google Shape;535;p47"/>
          <p:cNvSpPr txBox="1"/>
          <p:nvPr>
            <p:ph type="ctrTitle"/>
          </p:nvPr>
        </p:nvSpPr>
        <p:spPr>
          <a:xfrm>
            <a:off x="514349" y="1048131"/>
            <a:ext cx="5153025"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4000"/>
              <a:buFont typeface="K2D" panose="00000500000000000000"/>
              <a:buNone/>
              <a:defRPr sz="4000" b="1">
                <a:solidFill>
                  <a:srgbClr val="0070C0"/>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6" name="Google Shape;536;p47"/>
          <p:cNvSpPr txBox="1"/>
          <p:nvPr>
            <p:ph type="subTitle" idx="1"/>
          </p:nvPr>
        </p:nvSpPr>
        <p:spPr>
          <a:xfrm>
            <a:off x="514348" y="2808667"/>
            <a:ext cx="5153026" cy="2287208"/>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7" name="Google Shape;537;p47"/>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538" name="Google Shape;538;p47"/>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9" name="Google Shape;539;p47"/>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540" name="Google Shape;540;p47"/>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541" name="Google Shape;541;p47"/>
          <p:cNvGrpSpPr/>
          <p:nvPr/>
        </p:nvGrpSpPr>
        <p:grpSpPr>
          <a:xfrm>
            <a:off x="817685" y="6410864"/>
            <a:ext cx="2760487" cy="403790"/>
            <a:chOff x="741485" y="6410864"/>
            <a:chExt cx="2760487" cy="403790"/>
          </a:xfrm>
        </p:grpSpPr>
        <p:sp>
          <p:nvSpPr>
            <p:cNvPr id="542" name="Google Shape;542;p47"/>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543" name="Google Shape;543;p47"/>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544" name="Google Shape;544;p47"/>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45" name="Google Shape;545;p47"/>
          <p:cNvPicPr preferRelativeResize="0"/>
          <p:nvPr/>
        </p:nvPicPr>
        <p:blipFill rotWithShape="1">
          <a:blip r:embed="rId5"/>
          <a:srcRect/>
          <a:stretch>
            <a:fillRect/>
          </a:stretch>
        </p:blipFill>
        <p:spPr>
          <a:xfrm>
            <a:off x="2583391" y="6481985"/>
            <a:ext cx="9339545" cy="118261"/>
          </a:xfrm>
          <a:prstGeom prst="rect">
            <a:avLst/>
          </a:prstGeom>
          <a:noFill/>
          <a:ln>
            <a:noFill/>
          </a:ln>
        </p:spPr>
      </p:pic>
      <p:sp>
        <p:nvSpPr>
          <p:cNvPr id="546" name="Google Shape;546;p47"/>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7" name="Google Shape;547;p47"/>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8" name="Google Shape;548;p47"/>
          <p:cNvSpPr/>
          <p:nvPr>
            <p:ph type="pic" idx="2"/>
          </p:nvPr>
        </p:nvSpPr>
        <p:spPr>
          <a:xfrm>
            <a:off x="8461702" y="1108334"/>
            <a:ext cx="2131430" cy="4626572"/>
          </a:xfrm>
          <a:prstGeom prst="rect">
            <a:avLst/>
          </a:prstGeom>
          <a:solidFill>
            <a:srgbClr val="F2F2F2"/>
          </a:solidFill>
          <a:ln>
            <a:noFill/>
          </a:ln>
        </p:spPr>
      </p:sp>
      <p:sp>
        <p:nvSpPr>
          <p:cNvPr id="549" name="Google Shape;549;p47"/>
          <p:cNvSpPr/>
          <p:nvPr>
            <p:ph type="pic" idx="3"/>
          </p:nvPr>
        </p:nvSpPr>
        <p:spPr>
          <a:xfrm>
            <a:off x="9255760" y="1200818"/>
            <a:ext cx="534445" cy="155541"/>
          </a:xfrm>
          <a:prstGeom prst="rect">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5"/>
                                        </p:tgtEl>
                                        <p:attrNameLst>
                                          <p:attrName>style.visibility</p:attrName>
                                        </p:attrNameLst>
                                      </p:cBhvr>
                                      <p:to>
                                        <p:strVal val="visible"/>
                                      </p:to>
                                    </p:set>
                                    <p:animEffect transition="in" filter="fade">
                                      <p:cBhvr>
                                        <p:cTn id="7" dur="500"/>
                                        <p:tgtEl>
                                          <p:spTgt spid="5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6">
                                            <p:txEl>
                                              <p:pRg st="0" end="0"/>
                                            </p:txEl>
                                          </p:spTgt>
                                        </p:tgtEl>
                                        <p:attrNameLst>
                                          <p:attrName>style.visibility</p:attrName>
                                        </p:attrNameLst>
                                      </p:cBhvr>
                                      <p:to>
                                        <p:strVal val="visible"/>
                                      </p:to>
                                    </p:set>
                                    <p:animEffect transition="in" filter="fade">
                                      <p:cBhvr>
                                        <p:cTn id="11" dur="500"/>
                                        <p:tgtEl>
                                          <p:spTgt spid="53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36">
                                            <p:txEl>
                                              <p:pRg st="1" end="1"/>
                                            </p:txEl>
                                          </p:spTgt>
                                        </p:tgtEl>
                                        <p:attrNameLst>
                                          <p:attrName>style.visibility</p:attrName>
                                        </p:attrNameLst>
                                      </p:cBhvr>
                                      <p:to>
                                        <p:strVal val="visible"/>
                                      </p:to>
                                    </p:set>
                                    <p:animEffect transition="in" filter="fade">
                                      <p:cBhvr>
                                        <p:cTn id="15" dur="500"/>
                                        <p:tgtEl>
                                          <p:spTgt spid="53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36">
                                            <p:txEl>
                                              <p:pRg st="2" end="2"/>
                                            </p:txEl>
                                          </p:spTgt>
                                        </p:tgtEl>
                                        <p:attrNameLst>
                                          <p:attrName>style.visibility</p:attrName>
                                        </p:attrNameLst>
                                      </p:cBhvr>
                                      <p:to>
                                        <p:strVal val="visible"/>
                                      </p:to>
                                    </p:set>
                                    <p:animEffect transition="in" filter="fade">
                                      <p:cBhvr>
                                        <p:cTn id="19" dur="500"/>
                                        <p:tgtEl>
                                          <p:spTgt spid="53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36">
                                            <p:txEl>
                                              <p:pRg st="3" end="3"/>
                                            </p:txEl>
                                          </p:spTgt>
                                        </p:tgtEl>
                                        <p:attrNameLst>
                                          <p:attrName>style.visibility</p:attrName>
                                        </p:attrNameLst>
                                      </p:cBhvr>
                                      <p:to>
                                        <p:strVal val="visible"/>
                                      </p:to>
                                    </p:set>
                                    <p:animEffect transition="in" filter="fade">
                                      <p:cBhvr>
                                        <p:cTn id="23" dur="500"/>
                                        <p:tgtEl>
                                          <p:spTgt spid="53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36">
                                            <p:txEl>
                                              <p:pRg st="4" end="4"/>
                                            </p:txEl>
                                          </p:spTgt>
                                        </p:tgtEl>
                                        <p:attrNameLst>
                                          <p:attrName>style.visibility</p:attrName>
                                        </p:attrNameLst>
                                      </p:cBhvr>
                                      <p:to>
                                        <p:strVal val="visible"/>
                                      </p:to>
                                    </p:set>
                                    <p:animEffect transition="in" filter="fade">
                                      <p:cBhvr>
                                        <p:cTn id="27" dur="500"/>
                                        <p:tgtEl>
                                          <p:spTgt spid="53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36">
                                            <p:txEl>
                                              <p:pRg st="5" end="5"/>
                                            </p:txEl>
                                          </p:spTgt>
                                        </p:tgtEl>
                                        <p:attrNameLst>
                                          <p:attrName>style.visibility</p:attrName>
                                        </p:attrNameLst>
                                      </p:cBhvr>
                                      <p:to>
                                        <p:strVal val="visible"/>
                                      </p:to>
                                    </p:set>
                                    <p:animEffect transition="in" filter="fade">
                                      <p:cBhvr>
                                        <p:cTn id="31" dur="500"/>
                                        <p:tgtEl>
                                          <p:spTgt spid="53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36">
                                            <p:txEl>
                                              <p:pRg st="6" end="6"/>
                                            </p:txEl>
                                          </p:spTgt>
                                        </p:tgtEl>
                                        <p:attrNameLst>
                                          <p:attrName>style.visibility</p:attrName>
                                        </p:attrNameLst>
                                      </p:cBhvr>
                                      <p:to>
                                        <p:strVal val="visible"/>
                                      </p:to>
                                    </p:set>
                                    <p:animEffect transition="in" filter="fade">
                                      <p:cBhvr>
                                        <p:cTn id="35" dur="500"/>
                                        <p:tgtEl>
                                          <p:spTgt spid="53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36">
                                            <p:txEl>
                                              <p:pRg st="7" end="7"/>
                                            </p:txEl>
                                          </p:spTgt>
                                        </p:tgtEl>
                                        <p:attrNameLst>
                                          <p:attrName>style.visibility</p:attrName>
                                        </p:attrNameLst>
                                      </p:cBhvr>
                                      <p:to>
                                        <p:strVal val="visible"/>
                                      </p:to>
                                    </p:set>
                                    <p:animEffect transition="in" filter="fade">
                                      <p:cBhvr>
                                        <p:cTn id="39" dur="500"/>
                                        <p:tgtEl>
                                          <p:spTgt spid="53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36">
                                            <p:txEl>
                                              <p:pRg st="8" end="8"/>
                                            </p:txEl>
                                          </p:spTgt>
                                        </p:tgtEl>
                                        <p:attrNameLst>
                                          <p:attrName>style.visibility</p:attrName>
                                        </p:attrNameLst>
                                      </p:cBhvr>
                                      <p:to>
                                        <p:strVal val="visible"/>
                                      </p:to>
                                    </p:set>
                                    <p:animEffect transition="in" filter="fade">
                                      <p:cBhvr>
                                        <p:cTn id="43" dur="500"/>
                                        <p:tgtEl>
                                          <p:spTgt spid="536">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_white">
  <p:cSld name="Title Slide_white">
    <p:bg>
      <p:bgPr>
        <a:solidFill>
          <a:schemeClr val="lt1"/>
        </a:solidFill>
        <a:effectLst/>
      </p:bgPr>
    </p:bg>
    <p:spTree>
      <p:nvGrpSpPr>
        <p:cNvPr id="47" name="Shape 47"/>
        <p:cNvGrpSpPr/>
        <p:nvPr/>
      </p:nvGrpSpPr>
      <p:grpSpPr>
        <a:xfrm>
          <a:off x="0" y="0"/>
          <a:ext cx="0" cy="0"/>
          <a:chOff x="0" y="0"/>
          <a:chExt cx="0" cy="0"/>
        </a:xfrm>
      </p:grpSpPr>
      <p:sp>
        <p:nvSpPr>
          <p:cNvPr id="48" name="Google Shape;48;p21"/>
          <p:cNvSpPr txBox="1"/>
          <p:nvPr>
            <p:ph type="ctrTitle"/>
          </p:nvPr>
        </p:nvSpPr>
        <p:spPr>
          <a:xfrm>
            <a:off x="493144" y="2008231"/>
            <a:ext cx="11205713" cy="185531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rgbClr val="0070C0"/>
              </a:buClr>
              <a:buSzPts val="4400"/>
              <a:buFont typeface="K2D" panose="00000500000000000000"/>
              <a:buNone/>
              <a:defRPr sz="4400" b="1">
                <a:solidFill>
                  <a:srgbClr val="0070C0"/>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1"/>
          <p:cNvSpPr txBox="1"/>
          <p:nvPr>
            <p:ph type="subTitle" idx="1"/>
          </p:nvPr>
        </p:nvSpPr>
        <p:spPr>
          <a:xfrm>
            <a:off x="493144" y="3863542"/>
            <a:ext cx="11205713" cy="103670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0070C0"/>
              </a:buClr>
              <a:buSzPts val="3200"/>
              <a:buNone/>
              <a:defRPr sz="3200">
                <a:solidFill>
                  <a:srgbClr val="0070C0"/>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0" name="Google Shape;50;p21"/>
          <p:cNvPicPr preferRelativeResize="0"/>
          <p:nvPr/>
        </p:nvPicPr>
        <p:blipFill rotWithShape="1">
          <a:blip r:embed="rId2"/>
          <a:srcRect/>
          <a:stretch>
            <a:fillRect/>
          </a:stretch>
        </p:blipFill>
        <p:spPr>
          <a:xfrm>
            <a:off x="5565071" y="682679"/>
            <a:ext cx="1061859" cy="1062177"/>
          </a:xfrm>
          <a:prstGeom prst="rect">
            <a:avLst/>
          </a:prstGeom>
          <a:noFill/>
          <a:ln>
            <a:noFill/>
          </a:ln>
        </p:spPr>
      </p:pic>
      <p:sp>
        <p:nvSpPr>
          <p:cNvPr id="51" name="Google Shape;51;p21"/>
          <p:cNvSpPr txBox="1"/>
          <p:nvPr>
            <p:ph type="body" idx="2"/>
          </p:nvPr>
        </p:nvSpPr>
        <p:spPr>
          <a:xfrm>
            <a:off x="493144" y="4924425"/>
            <a:ext cx="11205713" cy="492125"/>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AFEF"/>
              </a:buClr>
              <a:buSzPts val="2000"/>
              <a:buNone/>
              <a:defRPr sz="2000" b="0">
                <a:solidFill>
                  <a:srgbClr val="00AFEF"/>
                </a:solidFill>
                <a:latin typeface="Readex Pro"/>
                <a:ea typeface="Readex Pro"/>
                <a:cs typeface="Readex Pro"/>
                <a:sym typeface="Readex Pro"/>
              </a:defRPr>
            </a:lvl1pPr>
            <a:lvl2pPr marL="914400" lvl="1" indent="-228600" algn="l">
              <a:lnSpc>
                <a:spcPct val="90000"/>
              </a:lnSpc>
              <a:spcBef>
                <a:spcPts val="500"/>
              </a:spcBef>
              <a:spcAft>
                <a:spcPts val="0"/>
              </a:spcAft>
              <a:buClr>
                <a:schemeClr val="lt1"/>
              </a:buClr>
              <a:buSzPts val="1400"/>
              <a:buNone/>
              <a:defRPr sz="1400">
                <a:solidFill>
                  <a:schemeClr val="lt1"/>
                </a:solidFill>
                <a:latin typeface="Barlow" panose="00000500000000000000"/>
                <a:ea typeface="Barlow" panose="00000500000000000000"/>
                <a:cs typeface="Barlow" panose="00000500000000000000"/>
                <a:sym typeface="Barlow" panose="00000500000000000000"/>
              </a:defRPr>
            </a:lvl2pPr>
            <a:lvl3pPr marL="1371600" lvl="2" indent="-228600" algn="l">
              <a:lnSpc>
                <a:spcPct val="90000"/>
              </a:lnSpc>
              <a:spcBef>
                <a:spcPts val="500"/>
              </a:spcBef>
              <a:spcAft>
                <a:spcPts val="0"/>
              </a:spcAft>
              <a:buClr>
                <a:schemeClr val="lt1"/>
              </a:buClr>
              <a:buSzPts val="1200"/>
              <a:buNone/>
              <a:defRPr sz="1200">
                <a:solidFill>
                  <a:schemeClr val="lt1"/>
                </a:solidFill>
                <a:latin typeface="Barlow" panose="00000500000000000000"/>
                <a:ea typeface="Barlow" panose="00000500000000000000"/>
                <a:cs typeface="Barlow" panose="00000500000000000000"/>
                <a:sym typeface="Barlow" panose="00000500000000000000"/>
              </a:defRPr>
            </a:lvl3pPr>
            <a:lvl4pPr marL="1828800" lvl="3" indent="-228600" algn="l">
              <a:lnSpc>
                <a:spcPct val="90000"/>
              </a:lnSpc>
              <a:spcBef>
                <a:spcPts val="500"/>
              </a:spcBef>
              <a:spcAft>
                <a:spcPts val="0"/>
              </a:spcAft>
              <a:buClr>
                <a:schemeClr val="lt1"/>
              </a:buClr>
              <a:buSzPts val="1100"/>
              <a:buNone/>
              <a:defRPr sz="1100">
                <a:solidFill>
                  <a:schemeClr val="lt1"/>
                </a:solidFill>
                <a:latin typeface="Barlow" panose="00000500000000000000"/>
                <a:ea typeface="Barlow" panose="00000500000000000000"/>
                <a:cs typeface="Barlow" panose="00000500000000000000"/>
                <a:sym typeface="Barlow" panose="00000500000000000000"/>
              </a:defRPr>
            </a:lvl4pPr>
            <a:lvl5pPr marL="2286000" lvl="4" indent="-228600" algn="l">
              <a:lnSpc>
                <a:spcPct val="90000"/>
              </a:lnSpc>
              <a:spcBef>
                <a:spcPts val="500"/>
              </a:spcBef>
              <a:spcAft>
                <a:spcPts val="0"/>
              </a:spcAft>
              <a:buClr>
                <a:schemeClr val="lt1"/>
              </a:buClr>
              <a:buSzPts val="1100"/>
              <a:buNone/>
              <a:defRPr sz="1100">
                <a:solidFill>
                  <a:schemeClr val="lt1"/>
                </a:solidFill>
                <a:latin typeface="Barlow" panose="00000500000000000000"/>
                <a:ea typeface="Barlow" panose="00000500000000000000"/>
                <a:cs typeface="Barlow" panose="00000500000000000000"/>
                <a:sym typeface="Barlow" panose="00000500000000000000"/>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2" name="Google Shape;52;p21"/>
          <p:cNvSpPr/>
          <p:nvPr/>
        </p:nvSpPr>
        <p:spPr>
          <a:xfrm>
            <a:off x="4998720" y="4782423"/>
            <a:ext cx="2194560" cy="27432"/>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pic>
        <p:nvPicPr>
          <p:cNvPr id="53" name="Google Shape;53;p21"/>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54" name="Google Shape;54;p21"/>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55" name="Google Shape;55;p21"/>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56" name="Google Shape;56;p21"/>
          <p:cNvGrpSpPr/>
          <p:nvPr/>
        </p:nvGrpSpPr>
        <p:grpSpPr>
          <a:xfrm>
            <a:off x="817685" y="6410864"/>
            <a:ext cx="2760487" cy="403790"/>
            <a:chOff x="741485" y="6410864"/>
            <a:chExt cx="2760487" cy="403790"/>
          </a:xfrm>
        </p:grpSpPr>
        <p:sp>
          <p:nvSpPr>
            <p:cNvPr id="57" name="Google Shape;57;p21"/>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58" name="Google Shape;58;p21"/>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59" name="Google Shape;59;p21"/>
          <p:cNvSpPr txBox="1"/>
          <p:nvPr/>
        </p:nvSpPr>
        <p:spPr>
          <a:xfrm>
            <a:off x="10529591"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60" name="Google Shape;60;p21"/>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61" name="Google Shape;61;p21"/>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1"/>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childTnLst>
                                </p:cTn>
                              </p:par>
                              <p:par>
                                <p:cTn id="8" presetID="10" presetClass="entr" presetSubtype="0" fill="hold" nodeType="withEffect">
                                  <p:stCondLst>
                                    <p:cond delay="0"/>
                                  </p:stCondLst>
                                  <p:childTnLst>
                                    <p:set>
                                      <p:cBhvr>
                                        <p:cTn id="9" dur="1" fill="hold">
                                          <p:stCondLst>
                                            <p:cond delay="0"/>
                                          </p:stCondLst>
                                        </p:cTn>
                                        <p:tgtEl>
                                          <p:spTgt spid="49">
                                            <p:txEl>
                                              <p:pRg st="0" end="0"/>
                                            </p:txEl>
                                          </p:spTgt>
                                        </p:tgtEl>
                                        <p:attrNameLst>
                                          <p:attrName>style.visibility</p:attrName>
                                        </p:attrNameLst>
                                      </p:cBhvr>
                                      <p:to>
                                        <p:strVal val="visible"/>
                                      </p:to>
                                    </p:set>
                                    <p:animEffect transition="in" filter="fade">
                                      <p:cBhvr>
                                        <p:cTn id="10" dur="1000"/>
                                        <p:tgtEl>
                                          <p:spTgt spid="4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9">
                                            <p:txEl>
                                              <p:pRg st="1" end="1"/>
                                            </p:txEl>
                                          </p:spTgt>
                                        </p:tgtEl>
                                        <p:attrNameLst>
                                          <p:attrName>style.visibility</p:attrName>
                                        </p:attrNameLst>
                                      </p:cBhvr>
                                      <p:to>
                                        <p:strVal val="visible"/>
                                      </p:to>
                                    </p:set>
                                    <p:animEffect transition="in" filter="fade">
                                      <p:cBhvr>
                                        <p:cTn id="13" dur="1000"/>
                                        <p:tgtEl>
                                          <p:spTgt spid="49">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9">
                                            <p:txEl>
                                              <p:pRg st="2" end="2"/>
                                            </p:txEl>
                                          </p:spTgt>
                                        </p:tgtEl>
                                        <p:attrNameLst>
                                          <p:attrName>style.visibility</p:attrName>
                                        </p:attrNameLst>
                                      </p:cBhvr>
                                      <p:to>
                                        <p:strVal val="visible"/>
                                      </p:to>
                                    </p:set>
                                    <p:animEffect transition="in" filter="fade">
                                      <p:cBhvr>
                                        <p:cTn id="16" dur="1000"/>
                                        <p:tgtEl>
                                          <p:spTgt spid="49">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9">
                                            <p:txEl>
                                              <p:pRg st="3" end="3"/>
                                            </p:txEl>
                                          </p:spTgt>
                                        </p:tgtEl>
                                        <p:attrNameLst>
                                          <p:attrName>style.visibility</p:attrName>
                                        </p:attrNameLst>
                                      </p:cBhvr>
                                      <p:to>
                                        <p:strVal val="visible"/>
                                      </p:to>
                                    </p:set>
                                    <p:animEffect transition="in" filter="fade">
                                      <p:cBhvr>
                                        <p:cTn id="19" dur="1000"/>
                                        <p:tgtEl>
                                          <p:spTgt spid="49">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9">
                                            <p:txEl>
                                              <p:pRg st="4" end="4"/>
                                            </p:txEl>
                                          </p:spTgt>
                                        </p:tgtEl>
                                        <p:attrNameLst>
                                          <p:attrName>style.visibility</p:attrName>
                                        </p:attrNameLst>
                                      </p:cBhvr>
                                      <p:to>
                                        <p:strVal val="visible"/>
                                      </p:to>
                                    </p:set>
                                    <p:animEffect transition="in" filter="fade">
                                      <p:cBhvr>
                                        <p:cTn id="22" dur="1000"/>
                                        <p:tgtEl>
                                          <p:spTgt spid="49">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9">
                                            <p:txEl>
                                              <p:pRg st="5" end="5"/>
                                            </p:txEl>
                                          </p:spTgt>
                                        </p:tgtEl>
                                        <p:attrNameLst>
                                          <p:attrName>style.visibility</p:attrName>
                                        </p:attrNameLst>
                                      </p:cBhvr>
                                      <p:to>
                                        <p:strVal val="visible"/>
                                      </p:to>
                                    </p:set>
                                    <p:animEffect transition="in" filter="fade">
                                      <p:cBhvr>
                                        <p:cTn id="25" dur="1000"/>
                                        <p:tgtEl>
                                          <p:spTgt spid="49">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xEl>
                                              <p:pRg st="6" end="6"/>
                                            </p:txEl>
                                          </p:spTgt>
                                        </p:tgtEl>
                                        <p:attrNameLst>
                                          <p:attrName>style.visibility</p:attrName>
                                        </p:attrNameLst>
                                      </p:cBhvr>
                                      <p:to>
                                        <p:strVal val="visible"/>
                                      </p:to>
                                    </p:set>
                                    <p:animEffect transition="in" filter="fade">
                                      <p:cBhvr>
                                        <p:cTn id="28" dur="1000"/>
                                        <p:tgtEl>
                                          <p:spTgt spid="49">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9">
                                            <p:txEl>
                                              <p:pRg st="7" end="7"/>
                                            </p:txEl>
                                          </p:spTgt>
                                        </p:tgtEl>
                                        <p:attrNameLst>
                                          <p:attrName>style.visibility</p:attrName>
                                        </p:attrNameLst>
                                      </p:cBhvr>
                                      <p:to>
                                        <p:strVal val="visible"/>
                                      </p:to>
                                    </p:set>
                                    <p:animEffect transition="in" filter="fade">
                                      <p:cBhvr>
                                        <p:cTn id="31" dur="1000"/>
                                        <p:tgtEl>
                                          <p:spTgt spid="49">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9">
                                            <p:txEl>
                                              <p:pRg st="8" end="8"/>
                                            </p:txEl>
                                          </p:spTgt>
                                        </p:tgtEl>
                                        <p:attrNameLst>
                                          <p:attrName>style.visibility</p:attrName>
                                        </p:attrNameLst>
                                      </p:cBhvr>
                                      <p:to>
                                        <p:strVal val="visible"/>
                                      </p:to>
                                    </p:set>
                                    <p:animEffect transition="in" filter="fade">
                                      <p:cBhvr>
                                        <p:cTn id="34" dur="1000"/>
                                        <p:tgtEl>
                                          <p:spTgt spid="49">
                                            <p:txEl>
                                              <p:pRg st="8" end="8"/>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1250"/>
                                        <p:tgtEl>
                                          <p:spTgt spid="52"/>
                                        </p:tgtEl>
                                      </p:cBhvr>
                                    </p:animEffect>
                                  </p:childTnLst>
                                </p:cTn>
                              </p:par>
                              <p:par>
                                <p:cTn id="39" presetID="10" presetClass="entr" presetSubtype="0" fill="hold" nodeType="withEffect">
                                  <p:stCondLst>
                                    <p:cond delay="0"/>
                                  </p:stCondLst>
                                  <p:childTnLst>
                                    <p:set>
                                      <p:cBhvr>
                                        <p:cTn id="40" dur="1" fill="hold">
                                          <p:stCondLst>
                                            <p:cond delay="0"/>
                                          </p:stCondLst>
                                        </p:cTn>
                                        <p:tgtEl>
                                          <p:spTgt spid="51">
                                            <p:txEl>
                                              <p:pRg st="0" end="0"/>
                                            </p:txEl>
                                          </p:spTgt>
                                        </p:tgtEl>
                                        <p:attrNameLst>
                                          <p:attrName>style.visibility</p:attrName>
                                        </p:attrNameLst>
                                      </p:cBhvr>
                                      <p:to>
                                        <p:strVal val="visible"/>
                                      </p:to>
                                    </p:set>
                                    <p:animEffect transition="in" filter="fade">
                                      <p:cBhvr>
                                        <p:cTn id="41" dur="1000"/>
                                        <p:tgtEl>
                                          <p:spTgt spid="51">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1">
                                            <p:txEl>
                                              <p:pRg st="1" end="1"/>
                                            </p:txEl>
                                          </p:spTgt>
                                        </p:tgtEl>
                                        <p:attrNameLst>
                                          <p:attrName>style.visibility</p:attrName>
                                        </p:attrNameLst>
                                      </p:cBhvr>
                                      <p:to>
                                        <p:strVal val="visible"/>
                                      </p:to>
                                    </p:set>
                                    <p:animEffect transition="in" filter="fade">
                                      <p:cBhvr>
                                        <p:cTn id="44" dur="1000"/>
                                        <p:tgtEl>
                                          <p:spTgt spid="51">
                                            <p:txEl>
                                              <p:pRg st="1" end="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1">
                                            <p:txEl>
                                              <p:pRg st="2" end="2"/>
                                            </p:txEl>
                                          </p:spTgt>
                                        </p:tgtEl>
                                        <p:attrNameLst>
                                          <p:attrName>style.visibility</p:attrName>
                                        </p:attrNameLst>
                                      </p:cBhvr>
                                      <p:to>
                                        <p:strVal val="visible"/>
                                      </p:to>
                                    </p:set>
                                    <p:animEffect transition="in" filter="fade">
                                      <p:cBhvr>
                                        <p:cTn id="47" dur="1000"/>
                                        <p:tgtEl>
                                          <p:spTgt spid="51">
                                            <p:txEl>
                                              <p:pRg st="2" end="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1">
                                            <p:txEl>
                                              <p:pRg st="3" end="3"/>
                                            </p:txEl>
                                          </p:spTgt>
                                        </p:tgtEl>
                                        <p:attrNameLst>
                                          <p:attrName>style.visibility</p:attrName>
                                        </p:attrNameLst>
                                      </p:cBhvr>
                                      <p:to>
                                        <p:strVal val="visible"/>
                                      </p:to>
                                    </p:set>
                                    <p:animEffect transition="in" filter="fade">
                                      <p:cBhvr>
                                        <p:cTn id="50" dur="1000"/>
                                        <p:tgtEl>
                                          <p:spTgt spid="51">
                                            <p:txEl>
                                              <p:pRg st="3" end="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1">
                                            <p:txEl>
                                              <p:pRg st="4" end="4"/>
                                            </p:txEl>
                                          </p:spTgt>
                                        </p:tgtEl>
                                        <p:attrNameLst>
                                          <p:attrName>style.visibility</p:attrName>
                                        </p:attrNameLst>
                                      </p:cBhvr>
                                      <p:to>
                                        <p:strVal val="visible"/>
                                      </p:to>
                                    </p:set>
                                    <p:animEffect transition="in" filter="fade">
                                      <p:cBhvr>
                                        <p:cTn id="53" dur="1000"/>
                                        <p:tgtEl>
                                          <p:spTgt spid="51">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1">
                                            <p:txEl>
                                              <p:pRg st="5" end="5"/>
                                            </p:txEl>
                                          </p:spTgt>
                                        </p:tgtEl>
                                        <p:attrNameLst>
                                          <p:attrName>style.visibility</p:attrName>
                                        </p:attrNameLst>
                                      </p:cBhvr>
                                      <p:to>
                                        <p:strVal val="visible"/>
                                      </p:to>
                                    </p:set>
                                    <p:animEffect transition="in" filter="fade">
                                      <p:cBhvr>
                                        <p:cTn id="56" dur="1000"/>
                                        <p:tgtEl>
                                          <p:spTgt spid="51">
                                            <p:txEl>
                                              <p:pRg st="5" end="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1">
                                            <p:txEl>
                                              <p:pRg st="6" end="6"/>
                                            </p:txEl>
                                          </p:spTgt>
                                        </p:tgtEl>
                                        <p:attrNameLst>
                                          <p:attrName>style.visibility</p:attrName>
                                        </p:attrNameLst>
                                      </p:cBhvr>
                                      <p:to>
                                        <p:strVal val="visible"/>
                                      </p:to>
                                    </p:set>
                                    <p:animEffect transition="in" filter="fade">
                                      <p:cBhvr>
                                        <p:cTn id="59" dur="1000"/>
                                        <p:tgtEl>
                                          <p:spTgt spid="51">
                                            <p:txEl>
                                              <p:pRg st="6" end="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1">
                                            <p:txEl>
                                              <p:pRg st="7" end="7"/>
                                            </p:txEl>
                                          </p:spTgt>
                                        </p:tgtEl>
                                        <p:attrNameLst>
                                          <p:attrName>style.visibility</p:attrName>
                                        </p:attrNameLst>
                                      </p:cBhvr>
                                      <p:to>
                                        <p:strVal val="visible"/>
                                      </p:to>
                                    </p:set>
                                    <p:animEffect transition="in" filter="fade">
                                      <p:cBhvr>
                                        <p:cTn id="62" dur="1000"/>
                                        <p:tgtEl>
                                          <p:spTgt spid="51">
                                            <p:txEl>
                                              <p:pRg st="7" end="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51">
                                            <p:txEl>
                                              <p:pRg st="8" end="8"/>
                                            </p:txEl>
                                          </p:spTgt>
                                        </p:tgtEl>
                                        <p:attrNameLst>
                                          <p:attrName>style.visibility</p:attrName>
                                        </p:attrNameLst>
                                      </p:cBhvr>
                                      <p:to>
                                        <p:strVal val="visible"/>
                                      </p:to>
                                    </p:set>
                                    <p:animEffect transition="in" filter="fade">
                                      <p:cBhvr>
                                        <p:cTn id="65" dur="1000"/>
                                        <p:tgtEl>
                                          <p:spTgt spid="51">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Blue Background">
  <p:cSld name="Title Blue Background">
    <p:bg>
      <p:bgPr>
        <a:solidFill>
          <a:srgbClr val="00B0F0"/>
        </a:solidFill>
        <a:effectLst/>
      </p:bgPr>
    </p:bg>
    <p:spTree>
      <p:nvGrpSpPr>
        <p:cNvPr id="63" name="Shape 63"/>
        <p:cNvGrpSpPr/>
        <p:nvPr/>
      </p:nvGrpSpPr>
      <p:grpSpPr>
        <a:xfrm>
          <a:off x="0" y="0"/>
          <a:ext cx="0" cy="0"/>
          <a:chOff x="0" y="0"/>
          <a:chExt cx="0" cy="0"/>
        </a:xfrm>
      </p:grpSpPr>
      <p:sp>
        <p:nvSpPr>
          <p:cNvPr id="64" name="Google Shape;64;p22"/>
          <p:cNvSpPr txBox="1"/>
          <p:nvPr>
            <p:ph type="ctrTitle"/>
          </p:nvPr>
        </p:nvSpPr>
        <p:spPr>
          <a:xfrm>
            <a:off x="1443567" y="1773238"/>
            <a:ext cx="10029565"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000"/>
              <a:buFont typeface="K2D" panose="00000500000000000000"/>
              <a:buNone/>
              <a:defRPr sz="4000"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2"/>
          <p:cNvSpPr txBox="1"/>
          <p:nvPr>
            <p:ph type="subTitle" idx="1"/>
          </p:nvPr>
        </p:nvSpPr>
        <p:spPr>
          <a:xfrm>
            <a:off x="1443566" y="3428999"/>
            <a:ext cx="10029565" cy="796491"/>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3200"/>
              <a:buNone/>
              <a:defRPr sz="320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66" name="Google Shape;66;p22"/>
          <p:cNvPicPr preferRelativeResize="0"/>
          <p:nvPr/>
        </p:nvPicPr>
        <p:blipFill rotWithShape="1">
          <a:blip r:embed="rId2"/>
          <a:srcRect/>
          <a:stretch>
            <a:fillRect/>
          </a:stretch>
        </p:blipFill>
        <p:spPr>
          <a:xfrm>
            <a:off x="999066" y="2914650"/>
            <a:ext cx="364657" cy="364657"/>
          </a:xfrm>
          <a:prstGeom prst="rect">
            <a:avLst/>
          </a:prstGeom>
          <a:noFill/>
          <a:ln>
            <a:noFill/>
          </a:ln>
        </p:spPr>
      </p:pic>
      <p:grpSp>
        <p:nvGrpSpPr>
          <p:cNvPr id="67" name="Google Shape;67;p22"/>
          <p:cNvGrpSpPr/>
          <p:nvPr/>
        </p:nvGrpSpPr>
        <p:grpSpPr>
          <a:xfrm rot="5400000" flipH="1">
            <a:off x="11994349" y="89858"/>
            <a:ext cx="108319" cy="107166"/>
            <a:chOff x="9886950" y="442913"/>
            <a:chExt cx="216694" cy="214386"/>
          </a:xfrm>
        </p:grpSpPr>
        <p:sp>
          <p:nvSpPr>
            <p:cNvPr id="68" name="Google Shape;68;p22"/>
            <p:cNvSpPr/>
            <p:nvPr/>
          </p:nvSpPr>
          <p:spPr>
            <a:xfrm>
              <a:off x="9886950" y="442913"/>
              <a:ext cx="97631" cy="97631"/>
            </a:xfrm>
            <a:prstGeom prst="roundRect">
              <a:avLst>
                <a:gd name="adj" fmla="val 16667"/>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9" name="Google Shape;69;p22"/>
            <p:cNvSpPr/>
            <p:nvPr/>
          </p:nvSpPr>
          <p:spPr>
            <a:xfrm>
              <a:off x="10006013" y="559668"/>
              <a:ext cx="97631" cy="97631"/>
            </a:xfrm>
            <a:prstGeom prst="roundRect">
              <a:avLst>
                <a:gd name="adj" fmla="val 16667"/>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0" name="Google Shape;70;p22"/>
            <p:cNvSpPr/>
            <p:nvPr/>
          </p:nvSpPr>
          <p:spPr>
            <a:xfrm>
              <a:off x="10006013" y="442913"/>
              <a:ext cx="97631" cy="97631"/>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71" name="Google Shape;71;p22"/>
          <p:cNvPicPr preferRelativeResize="0"/>
          <p:nvPr/>
        </p:nvPicPr>
        <p:blipFill rotWithShape="1">
          <a:blip r:embed="rId3"/>
          <a:srcRect/>
          <a:stretch>
            <a:fillRect/>
          </a:stretch>
        </p:blipFill>
        <p:spPr>
          <a:xfrm>
            <a:off x="2599612" y="6488270"/>
            <a:ext cx="9336024" cy="118110"/>
          </a:xfrm>
          <a:prstGeom prst="rect">
            <a:avLst/>
          </a:prstGeom>
          <a:noFill/>
          <a:ln>
            <a:noFill/>
          </a:ln>
        </p:spPr>
      </p:pic>
      <p:sp>
        <p:nvSpPr>
          <p:cNvPr id="72" name="Google Shape;72;p22"/>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73" name="Google Shape;73;p22"/>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 name="Google Shape;74;p22"/>
          <p:cNvSpPr/>
          <p:nvPr/>
        </p:nvSpPr>
        <p:spPr>
          <a:xfrm>
            <a:off x="11577955" y="6548263"/>
            <a:ext cx="340536" cy="170378"/>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75" name="Google Shape;75;p22"/>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76" name="Google Shape;76;p22"/>
          <p:cNvGrpSpPr/>
          <p:nvPr/>
        </p:nvGrpSpPr>
        <p:grpSpPr>
          <a:xfrm>
            <a:off x="817685" y="6410864"/>
            <a:ext cx="2760487" cy="403790"/>
            <a:chOff x="741485" y="6410864"/>
            <a:chExt cx="2760487" cy="403790"/>
          </a:xfrm>
        </p:grpSpPr>
        <p:sp>
          <p:nvSpPr>
            <p:cNvPr id="77" name="Google Shape;77;p22"/>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800"/>
                <a:buFont typeface="Readex Pro"/>
                <a:buNone/>
              </a:pPr>
              <a:r>
                <a:rPr lang="en-US" sz="800" b="0" i="0" u="none" strike="noStrike" cap="none">
                  <a:solidFill>
                    <a:schemeClr val="lt1"/>
                  </a:solidFill>
                  <a:latin typeface="Readex Pro"/>
                  <a:ea typeface="Readex Pro"/>
                  <a:cs typeface="Readex Pro"/>
                  <a:sym typeface="Readex Pro"/>
                </a:rPr>
                <a:t>Cộng đồng – Toàn diện – Ưu việt</a:t>
              </a:r>
              <a:endParaRPr sz="800" b="0" i="0" u="none" strike="noStrike" cap="none">
                <a:solidFill>
                  <a:schemeClr val="lt1"/>
                </a:solidFill>
                <a:latin typeface="Readex Pro"/>
                <a:ea typeface="Readex Pro"/>
                <a:cs typeface="Readex Pro"/>
                <a:sym typeface="Readex Pro"/>
              </a:endParaRPr>
            </a:p>
          </p:txBody>
        </p:sp>
        <p:sp>
          <p:nvSpPr>
            <p:cNvPr id="78" name="Google Shape;78;p22"/>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1"/>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sp>
        <p:nvSpPr>
          <p:cNvPr id="79" name="Google Shape;79;p22"/>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1"/>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 name="Google Shape;80;p22"/>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2"/>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5">
                                            <p:txEl>
                                              <p:pRg st="0" end="0"/>
                                            </p:txEl>
                                          </p:spTgt>
                                        </p:tgtEl>
                                        <p:attrNameLst>
                                          <p:attrName>style.visibility</p:attrName>
                                        </p:attrNameLst>
                                      </p:cBhvr>
                                      <p:to>
                                        <p:strVal val="visible"/>
                                      </p:to>
                                    </p:set>
                                    <p:animEffect transition="in" filter="fade">
                                      <p:cBhvr>
                                        <p:cTn id="11" dur="500"/>
                                        <p:tgtEl>
                                          <p:spTgt spid="6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5">
                                            <p:txEl>
                                              <p:pRg st="1" end="1"/>
                                            </p:txEl>
                                          </p:spTgt>
                                        </p:tgtEl>
                                        <p:attrNameLst>
                                          <p:attrName>style.visibility</p:attrName>
                                        </p:attrNameLst>
                                      </p:cBhvr>
                                      <p:to>
                                        <p:strVal val="visible"/>
                                      </p:to>
                                    </p:set>
                                    <p:animEffect transition="in" filter="fade">
                                      <p:cBhvr>
                                        <p:cTn id="15" dur="500"/>
                                        <p:tgtEl>
                                          <p:spTgt spid="6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5">
                                            <p:txEl>
                                              <p:pRg st="2" end="2"/>
                                            </p:txEl>
                                          </p:spTgt>
                                        </p:tgtEl>
                                        <p:attrNameLst>
                                          <p:attrName>style.visibility</p:attrName>
                                        </p:attrNameLst>
                                      </p:cBhvr>
                                      <p:to>
                                        <p:strVal val="visible"/>
                                      </p:to>
                                    </p:set>
                                    <p:animEffect transition="in" filter="fade">
                                      <p:cBhvr>
                                        <p:cTn id="19" dur="500"/>
                                        <p:tgtEl>
                                          <p:spTgt spid="6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5">
                                            <p:txEl>
                                              <p:pRg st="3" end="3"/>
                                            </p:txEl>
                                          </p:spTgt>
                                        </p:tgtEl>
                                        <p:attrNameLst>
                                          <p:attrName>style.visibility</p:attrName>
                                        </p:attrNameLst>
                                      </p:cBhvr>
                                      <p:to>
                                        <p:strVal val="visible"/>
                                      </p:to>
                                    </p:set>
                                    <p:animEffect transition="in" filter="fade">
                                      <p:cBhvr>
                                        <p:cTn id="23" dur="500"/>
                                        <p:tgtEl>
                                          <p:spTgt spid="6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5">
                                            <p:txEl>
                                              <p:pRg st="4" end="4"/>
                                            </p:txEl>
                                          </p:spTgt>
                                        </p:tgtEl>
                                        <p:attrNameLst>
                                          <p:attrName>style.visibility</p:attrName>
                                        </p:attrNameLst>
                                      </p:cBhvr>
                                      <p:to>
                                        <p:strVal val="visible"/>
                                      </p:to>
                                    </p:set>
                                    <p:animEffect transition="in" filter="fade">
                                      <p:cBhvr>
                                        <p:cTn id="27" dur="500"/>
                                        <p:tgtEl>
                                          <p:spTgt spid="6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5">
                                            <p:txEl>
                                              <p:pRg st="5" end="5"/>
                                            </p:txEl>
                                          </p:spTgt>
                                        </p:tgtEl>
                                        <p:attrNameLst>
                                          <p:attrName>style.visibility</p:attrName>
                                        </p:attrNameLst>
                                      </p:cBhvr>
                                      <p:to>
                                        <p:strVal val="visible"/>
                                      </p:to>
                                    </p:set>
                                    <p:animEffect transition="in" filter="fade">
                                      <p:cBhvr>
                                        <p:cTn id="31" dur="500"/>
                                        <p:tgtEl>
                                          <p:spTgt spid="6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5">
                                            <p:txEl>
                                              <p:pRg st="6" end="6"/>
                                            </p:txEl>
                                          </p:spTgt>
                                        </p:tgtEl>
                                        <p:attrNameLst>
                                          <p:attrName>style.visibility</p:attrName>
                                        </p:attrNameLst>
                                      </p:cBhvr>
                                      <p:to>
                                        <p:strVal val="visible"/>
                                      </p:to>
                                    </p:set>
                                    <p:animEffect transition="in" filter="fade">
                                      <p:cBhvr>
                                        <p:cTn id="35" dur="500"/>
                                        <p:tgtEl>
                                          <p:spTgt spid="6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5">
                                            <p:txEl>
                                              <p:pRg st="7" end="7"/>
                                            </p:txEl>
                                          </p:spTgt>
                                        </p:tgtEl>
                                        <p:attrNameLst>
                                          <p:attrName>style.visibility</p:attrName>
                                        </p:attrNameLst>
                                      </p:cBhvr>
                                      <p:to>
                                        <p:strVal val="visible"/>
                                      </p:to>
                                    </p:set>
                                    <p:animEffect transition="in" filter="fade">
                                      <p:cBhvr>
                                        <p:cTn id="39" dur="500"/>
                                        <p:tgtEl>
                                          <p:spTgt spid="6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5">
                                            <p:txEl>
                                              <p:pRg st="8" end="8"/>
                                            </p:txEl>
                                          </p:spTgt>
                                        </p:tgtEl>
                                        <p:attrNameLst>
                                          <p:attrName>style.visibility</p:attrName>
                                        </p:attrNameLst>
                                      </p:cBhvr>
                                      <p:to>
                                        <p:strVal val="visible"/>
                                      </p:to>
                                    </p:set>
                                    <p:animEffect transition="in" filter="fade">
                                      <p:cBhvr>
                                        <p:cTn id="43" dur="500"/>
                                        <p:tgtEl>
                                          <p:spTgt spid="65">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White Pure">
  <p:cSld name="Title White Pure">
    <p:spTree>
      <p:nvGrpSpPr>
        <p:cNvPr id="82" name="Shape 82"/>
        <p:cNvGrpSpPr/>
        <p:nvPr/>
      </p:nvGrpSpPr>
      <p:grpSpPr>
        <a:xfrm>
          <a:off x="0" y="0"/>
          <a:ext cx="0" cy="0"/>
          <a:chOff x="0" y="0"/>
          <a:chExt cx="0" cy="0"/>
        </a:xfrm>
      </p:grpSpPr>
      <p:sp>
        <p:nvSpPr>
          <p:cNvPr id="83" name="Google Shape;83;p23"/>
          <p:cNvSpPr txBox="1"/>
          <p:nvPr>
            <p:ph type="ctrTitle"/>
          </p:nvPr>
        </p:nvSpPr>
        <p:spPr>
          <a:xfrm>
            <a:off x="1443567" y="1773238"/>
            <a:ext cx="10029565"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F5CA9"/>
              </a:buClr>
              <a:buSzPts val="4000"/>
              <a:buFont typeface="K2D" panose="00000500000000000000"/>
              <a:buNone/>
              <a:defRPr sz="4000" b="1">
                <a:solidFill>
                  <a:srgbClr val="1F5CA9"/>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3"/>
          <p:cNvSpPr txBox="1"/>
          <p:nvPr>
            <p:ph type="subTitle" idx="1"/>
          </p:nvPr>
        </p:nvSpPr>
        <p:spPr>
          <a:xfrm>
            <a:off x="1443566" y="3428999"/>
            <a:ext cx="10029565" cy="796491"/>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00AFEF"/>
              </a:buClr>
              <a:buSzPts val="3200"/>
              <a:buNone/>
              <a:defRPr sz="3200">
                <a:solidFill>
                  <a:srgbClr val="00AFEF"/>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85" name="Google Shape;85;p23"/>
          <p:cNvPicPr preferRelativeResize="0"/>
          <p:nvPr/>
        </p:nvPicPr>
        <p:blipFill rotWithShape="1">
          <a:blip r:embed="rId2"/>
          <a:srcRect/>
          <a:stretch>
            <a:fillRect/>
          </a:stretch>
        </p:blipFill>
        <p:spPr>
          <a:xfrm>
            <a:off x="1151466" y="2942152"/>
            <a:ext cx="292100" cy="292100"/>
          </a:xfrm>
          <a:prstGeom prst="rect">
            <a:avLst/>
          </a:prstGeom>
          <a:noFill/>
          <a:ln>
            <a:noFill/>
          </a:ln>
        </p:spPr>
      </p:pic>
      <p:pic>
        <p:nvPicPr>
          <p:cNvPr id="86" name="Google Shape;86;p23"/>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87" name="Google Shape;87;p23"/>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88" name="Google Shape;88;p23"/>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23"/>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90" name="Google Shape;90;p23"/>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91" name="Google Shape;91;p23"/>
          <p:cNvGrpSpPr/>
          <p:nvPr/>
        </p:nvGrpSpPr>
        <p:grpSpPr>
          <a:xfrm>
            <a:off x="817685" y="6410864"/>
            <a:ext cx="2760487" cy="403790"/>
            <a:chOff x="741485" y="6410864"/>
            <a:chExt cx="2760487" cy="403790"/>
          </a:xfrm>
        </p:grpSpPr>
        <p:sp>
          <p:nvSpPr>
            <p:cNvPr id="92" name="Google Shape;92;p23"/>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93" name="Google Shape;93;p23"/>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94" name="Google Shape;94;p23"/>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95" name="Google Shape;95;p23"/>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96" name="Google Shape;96;p23"/>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3"/>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4">
                                            <p:txEl>
                                              <p:pRg st="0" end="0"/>
                                            </p:txEl>
                                          </p:spTgt>
                                        </p:tgtEl>
                                        <p:attrNameLst>
                                          <p:attrName>style.visibility</p:attrName>
                                        </p:attrNameLst>
                                      </p:cBhvr>
                                      <p:to>
                                        <p:strVal val="visible"/>
                                      </p:to>
                                    </p:set>
                                    <p:animEffect transition="in" filter="fade">
                                      <p:cBhvr>
                                        <p:cTn id="11" dur="500"/>
                                        <p:tgtEl>
                                          <p:spTgt spid="8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4">
                                            <p:txEl>
                                              <p:pRg st="1" end="1"/>
                                            </p:txEl>
                                          </p:spTgt>
                                        </p:tgtEl>
                                        <p:attrNameLst>
                                          <p:attrName>style.visibility</p:attrName>
                                        </p:attrNameLst>
                                      </p:cBhvr>
                                      <p:to>
                                        <p:strVal val="visible"/>
                                      </p:to>
                                    </p:set>
                                    <p:animEffect transition="in" filter="fade">
                                      <p:cBhvr>
                                        <p:cTn id="15" dur="500"/>
                                        <p:tgtEl>
                                          <p:spTgt spid="8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4">
                                            <p:txEl>
                                              <p:pRg st="2" end="2"/>
                                            </p:txEl>
                                          </p:spTgt>
                                        </p:tgtEl>
                                        <p:attrNameLst>
                                          <p:attrName>style.visibility</p:attrName>
                                        </p:attrNameLst>
                                      </p:cBhvr>
                                      <p:to>
                                        <p:strVal val="visible"/>
                                      </p:to>
                                    </p:set>
                                    <p:animEffect transition="in" filter="fade">
                                      <p:cBhvr>
                                        <p:cTn id="19" dur="500"/>
                                        <p:tgtEl>
                                          <p:spTgt spid="8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4">
                                            <p:txEl>
                                              <p:pRg st="3" end="3"/>
                                            </p:txEl>
                                          </p:spTgt>
                                        </p:tgtEl>
                                        <p:attrNameLst>
                                          <p:attrName>style.visibility</p:attrName>
                                        </p:attrNameLst>
                                      </p:cBhvr>
                                      <p:to>
                                        <p:strVal val="visible"/>
                                      </p:to>
                                    </p:set>
                                    <p:animEffect transition="in" filter="fade">
                                      <p:cBhvr>
                                        <p:cTn id="23" dur="500"/>
                                        <p:tgtEl>
                                          <p:spTgt spid="8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4">
                                            <p:txEl>
                                              <p:pRg st="4" end="4"/>
                                            </p:txEl>
                                          </p:spTgt>
                                        </p:tgtEl>
                                        <p:attrNameLst>
                                          <p:attrName>style.visibility</p:attrName>
                                        </p:attrNameLst>
                                      </p:cBhvr>
                                      <p:to>
                                        <p:strVal val="visible"/>
                                      </p:to>
                                    </p:set>
                                    <p:animEffect transition="in" filter="fade">
                                      <p:cBhvr>
                                        <p:cTn id="27" dur="500"/>
                                        <p:tgtEl>
                                          <p:spTgt spid="8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4">
                                            <p:txEl>
                                              <p:pRg st="5" end="5"/>
                                            </p:txEl>
                                          </p:spTgt>
                                        </p:tgtEl>
                                        <p:attrNameLst>
                                          <p:attrName>style.visibility</p:attrName>
                                        </p:attrNameLst>
                                      </p:cBhvr>
                                      <p:to>
                                        <p:strVal val="visible"/>
                                      </p:to>
                                    </p:set>
                                    <p:animEffect transition="in" filter="fade">
                                      <p:cBhvr>
                                        <p:cTn id="31" dur="500"/>
                                        <p:tgtEl>
                                          <p:spTgt spid="8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4">
                                            <p:txEl>
                                              <p:pRg st="6" end="6"/>
                                            </p:txEl>
                                          </p:spTgt>
                                        </p:tgtEl>
                                        <p:attrNameLst>
                                          <p:attrName>style.visibility</p:attrName>
                                        </p:attrNameLst>
                                      </p:cBhvr>
                                      <p:to>
                                        <p:strVal val="visible"/>
                                      </p:to>
                                    </p:set>
                                    <p:animEffect transition="in" filter="fade">
                                      <p:cBhvr>
                                        <p:cTn id="35" dur="500"/>
                                        <p:tgtEl>
                                          <p:spTgt spid="8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4">
                                            <p:txEl>
                                              <p:pRg st="7" end="7"/>
                                            </p:txEl>
                                          </p:spTgt>
                                        </p:tgtEl>
                                        <p:attrNameLst>
                                          <p:attrName>style.visibility</p:attrName>
                                        </p:attrNameLst>
                                      </p:cBhvr>
                                      <p:to>
                                        <p:strVal val="visible"/>
                                      </p:to>
                                    </p:set>
                                    <p:animEffect transition="in" filter="fade">
                                      <p:cBhvr>
                                        <p:cTn id="39" dur="500"/>
                                        <p:tgtEl>
                                          <p:spTgt spid="8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4">
                                            <p:txEl>
                                              <p:pRg st="8" end="8"/>
                                            </p:txEl>
                                          </p:spTgt>
                                        </p:tgtEl>
                                        <p:attrNameLst>
                                          <p:attrName>style.visibility</p:attrName>
                                        </p:attrNameLst>
                                      </p:cBhvr>
                                      <p:to>
                                        <p:strVal val="visible"/>
                                      </p:to>
                                    </p:set>
                                    <p:animEffect transition="in" filter="fade">
                                      <p:cBhvr>
                                        <p:cTn id="43" dur="500"/>
                                        <p:tgtEl>
                                          <p:spTgt spid="84">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Left - Placeholder Right">
  <p:cSld name="Title Left - Placeholder Right">
    <p:spTree>
      <p:nvGrpSpPr>
        <p:cNvPr id="98" name="Shape 98"/>
        <p:cNvGrpSpPr/>
        <p:nvPr/>
      </p:nvGrpSpPr>
      <p:grpSpPr>
        <a:xfrm>
          <a:off x="0" y="0"/>
          <a:ext cx="0" cy="0"/>
          <a:chOff x="0" y="0"/>
          <a:chExt cx="0" cy="0"/>
        </a:xfrm>
      </p:grpSpPr>
      <p:pic>
        <p:nvPicPr>
          <p:cNvPr id="99" name="Google Shape;99;p24"/>
          <p:cNvPicPr preferRelativeResize="0"/>
          <p:nvPr/>
        </p:nvPicPr>
        <p:blipFill rotWithShape="1">
          <a:blip r:embed="rId2">
            <a:alphaModFix amt="85000"/>
          </a:blip>
          <a:srcRect/>
          <a:stretch>
            <a:fillRect/>
          </a:stretch>
        </p:blipFill>
        <p:spPr>
          <a:xfrm>
            <a:off x="4369124" y="1727802"/>
            <a:ext cx="3453753" cy="3402396"/>
          </a:xfrm>
          <a:prstGeom prst="rect">
            <a:avLst/>
          </a:prstGeom>
          <a:noFill/>
          <a:ln>
            <a:noFill/>
          </a:ln>
        </p:spPr>
      </p:pic>
      <p:sp>
        <p:nvSpPr>
          <p:cNvPr id="100" name="Google Shape;100;p24"/>
          <p:cNvSpPr txBox="1"/>
          <p:nvPr>
            <p:ph type="ctrTitle"/>
          </p:nvPr>
        </p:nvSpPr>
        <p:spPr>
          <a:xfrm>
            <a:off x="514350" y="1125114"/>
            <a:ext cx="4467226"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3600"/>
              <a:buFont typeface="K2D" panose="00000500000000000000"/>
              <a:buNone/>
              <a:defRPr sz="3600" b="1">
                <a:solidFill>
                  <a:srgbClr val="0070C0"/>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4"/>
          <p:cNvSpPr txBox="1"/>
          <p:nvPr>
            <p:ph type="subTitle" idx="1"/>
          </p:nvPr>
        </p:nvSpPr>
        <p:spPr>
          <a:xfrm>
            <a:off x="514348" y="2885650"/>
            <a:ext cx="4467229" cy="2244548"/>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2" name="Google Shape;102;p24"/>
          <p:cNvSpPr txBox="1"/>
          <p:nvPr>
            <p:ph type="body" idx="2"/>
          </p:nvPr>
        </p:nvSpPr>
        <p:spPr>
          <a:xfrm>
            <a:off x="5667375" y="1125114"/>
            <a:ext cx="5381626" cy="395287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2000"/>
              <a:buNone/>
              <a:defRPr sz="20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103" name="Google Shape;103;p24"/>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104" name="Google Shape;104;p24"/>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105" name="Google Shape;105;p24"/>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 name="Google Shape;106;p24"/>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107" name="Google Shape;107;p24"/>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108" name="Google Shape;108;p24"/>
          <p:cNvGrpSpPr/>
          <p:nvPr/>
        </p:nvGrpSpPr>
        <p:grpSpPr>
          <a:xfrm>
            <a:off x="817685" y="6410864"/>
            <a:ext cx="2760487" cy="403790"/>
            <a:chOff x="741485" y="6410864"/>
            <a:chExt cx="2760487" cy="403790"/>
          </a:xfrm>
        </p:grpSpPr>
        <p:sp>
          <p:nvSpPr>
            <p:cNvPr id="109" name="Google Shape;109;p24"/>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110" name="Google Shape;110;p24"/>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111" name="Google Shape;111;p24"/>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12" name="Google Shape;112;p24"/>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113" name="Google Shape;113;p24"/>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4"/>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1">
                                            <p:txEl>
                                              <p:pRg st="0" end="0"/>
                                            </p:txEl>
                                          </p:spTgt>
                                        </p:tgtEl>
                                        <p:attrNameLst>
                                          <p:attrName>style.visibility</p:attrName>
                                        </p:attrNameLst>
                                      </p:cBhvr>
                                      <p:to>
                                        <p:strVal val="visible"/>
                                      </p:to>
                                    </p:set>
                                    <p:animEffect transition="in" filter="fade">
                                      <p:cBhvr>
                                        <p:cTn id="11" dur="500"/>
                                        <p:tgtEl>
                                          <p:spTgt spid="10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1">
                                            <p:txEl>
                                              <p:pRg st="1" end="1"/>
                                            </p:txEl>
                                          </p:spTgt>
                                        </p:tgtEl>
                                        <p:attrNameLst>
                                          <p:attrName>style.visibility</p:attrName>
                                        </p:attrNameLst>
                                      </p:cBhvr>
                                      <p:to>
                                        <p:strVal val="visible"/>
                                      </p:to>
                                    </p:set>
                                    <p:animEffect transition="in" filter="fade">
                                      <p:cBhvr>
                                        <p:cTn id="15" dur="500"/>
                                        <p:tgtEl>
                                          <p:spTgt spid="101">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1">
                                            <p:txEl>
                                              <p:pRg st="2" end="2"/>
                                            </p:txEl>
                                          </p:spTgt>
                                        </p:tgtEl>
                                        <p:attrNameLst>
                                          <p:attrName>style.visibility</p:attrName>
                                        </p:attrNameLst>
                                      </p:cBhvr>
                                      <p:to>
                                        <p:strVal val="visible"/>
                                      </p:to>
                                    </p:set>
                                    <p:animEffect transition="in" filter="fade">
                                      <p:cBhvr>
                                        <p:cTn id="19" dur="500"/>
                                        <p:tgtEl>
                                          <p:spTgt spid="101">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1">
                                            <p:txEl>
                                              <p:pRg st="3" end="3"/>
                                            </p:txEl>
                                          </p:spTgt>
                                        </p:tgtEl>
                                        <p:attrNameLst>
                                          <p:attrName>style.visibility</p:attrName>
                                        </p:attrNameLst>
                                      </p:cBhvr>
                                      <p:to>
                                        <p:strVal val="visible"/>
                                      </p:to>
                                    </p:set>
                                    <p:animEffect transition="in" filter="fade">
                                      <p:cBhvr>
                                        <p:cTn id="23" dur="500"/>
                                        <p:tgtEl>
                                          <p:spTgt spid="101">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1">
                                            <p:txEl>
                                              <p:pRg st="4" end="4"/>
                                            </p:txEl>
                                          </p:spTgt>
                                        </p:tgtEl>
                                        <p:attrNameLst>
                                          <p:attrName>style.visibility</p:attrName>
                                        </p:attrNameLst>
                                      </p:cBhvr>
                                      <p:to>
                                        <p:strVal val="visible"/>
                                      </p:to>
                                    </p:set>
                                    <p:animEffect transition="in" filter="fade">
                                      <p:cBhvr>
                                        <p:cTn id="27" dur="500"/>
                                        <p:tgtEl>
                                          <p:spTgt spid="101">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1">
                                            <p:txEl>
                                              <p:pRg st="5" end="5"/>
                                            </p:txEl>
                                          </p:spTgt>
                                        </p:tgtEl>
                                        <p:attrNameLst>
                                          <p:attrName>style.visibility</p:attrName>
                                        </p:attrNameLst>
                                      </p:cBhvr>
                                      <p:to>
                                        <p:strVal val="visible"/>
                                      </p:to>
                                    </p:set>
                                    <p:animEffect transition="in" filter="fade">
                                      <p:cBhvr>
                                        <p:cTn id="31" dur="500"/>
                                        <p:tgtEl>
                                          <p:spTgt spid="101">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1">
                                            <p:txEl>
                                              <p:pRg st="6" end="6"/>
                                            </p:txEl>
                                          </p:spTgt>
                                        </p:tgtEl>
                                        <p:attrNameLst>
                                          <p:attrName>style.visibility</p:attrName>
                                        </p:attrNameLst>
                                      </p:cBhvr>
                                      <p:to>
                                        <p:strVal val="visible"/>
                                      </p:to>
                                    </p:set>
                                    <p:animEffect transition="in" filter="fade">
                                      <p:cBhvr>
                                        <p:cTn id="35" dur="500"/>
                                        <p:tgtEl>
                                          <p:spTgt spid="101">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1">
                                            <p:txEl>
                                              <p:pRg st="7" end="7"/>
                                            </p:txEl>
                                          </p:spTgt>
                                        </p:tgtEl>
                                        <p:attrNameLst>
                                          <p:attrName>style.visibility</p:attrName>
                                        </p:attrNameLst>
                                      </p:cBhvr>
                                      <p:to>
                                        <p:strVal val="visible"/>
                                      </p:to>
                                    </p:set>
                                    <p:animEffect transition="in" filter="fade">
                                      <p:cBhvr>
                                        <p:cTn id="39" dur="500"/>
                                        <p:tgtEl>
                                          <p:spTgt spid="101">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1">
                                            <p:txEl>
                                              <p:pRg st="8" end="8"/>
                                            </p:txEl>
                                          </p:spTgt>
                                        </p:tgtEl>
                                        <p:attrNameLst>
                                          <p:attrName>style.visibility</p:attrName>
                                        </p:attrNameLst>
                                      </p:cBhvr>
                                      <p:to>
                                        <p:strVal val="visible"/>
                                      </p:to>
                                    </p:set>
                                    <p:animEffect transition="in" filter="fade">
                                      <p:cBhvr>
                                        <p:cTn id="43" dur="500"/>
                                        <p:tgtEl>
                                          <p:spTgt spid="101">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Picture Left">
  <p:cSld name="1_Picture Left">
    <p:spTree>
      <p:nvGrpSpPr>
        <p:cNvPr id="115" name="Shape 115"/>
        <p:cNvGrpSpPr/>
        <p:nvPr/>
      </p:nvGrpSpPr>
      <p:grpSpPr>
        <a:xfrm>
          <a:off x="0" y="0"/>
          <a:ext cx="0" cy="0"/>
          <a:chOff x="0" y="0"/>
          <a:chExt cx="0" cy="0"/>
        </a:xfrm>
      </p:grpSpPr>
      <p:pic>
        <p:nvPicPr>
          <p:cNvPr id="116" name="Google Shape;116;p25"/>
          <p:cNvPicPr preferRelativeResize="0"/>
          <p:nvPr/>
        </p:nvPicPr>
        <p:blipFill rotWithShape="1">
          <a:blip r:embed="rId2"/>
          <a:srcRect/>
          <a:stretch>
            <a:fillRect/>
          </a:stretch>
        </p:blipFill>
        <p:spPr>
          <a:xfrm rot="2700000">
            <a:off x="781863" y="1310095"/>
            <a:ext cx="3916148" cy="3910374"/>
          </a:xfrm>
          <a:prstGeom prst="rect">
            <a:avLst/>
          </a:prstGeom>
          <a:noFill/>
          <a:ln>
            <a:noFill/>
          </a:ln>
        </p:spPr>
      </p:pic>
      <p:sp>
        <p:nvSpPr>
          <p:cNvPr id="117" name="Google Shape;117;p25"/>
          <p:cNvSpPr txBox="1"/>
          <p:nvPr>
            <p:ph type="ctrTitle"/>
          </p:nvPr>
        </p:nvSpPr>
        <p:spPr>
          <a:xfrm>
            <a:off x="5575300" y="769938"/>
            <a:ext cx="5959476"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3600"/>
              <a:buFont typeface="K2D" panose="00000500000000000000"/>
              <a:buNone/>
              <a:defRPr sz="3600" b="1">
                <a:solidFill>
                  <a:srgbClr val="0070C0"/>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5"/>
          <p:cNvSpPr txBox="1"/>
          <p:nvPr>
            <p:ph type="subTitle" idx="1"/>
          </p:nvPr>
        </p:nvSpPr>
        <p:spPr>
          <a:xfrm>
            <a:off x="5575298" y="2530474"/>
            <a:ext cx="5959480" cy="3550350"/>
          </a:xfrm>
          <a:prstGeom prst="rect">
            <a:avLst/>
          </a:prstGeom>
          <a:noFill/>
          <a:ln>
            <a:noFill/>
          </a:ln>
        </p:spPr>
        <p:txBody>
          <a:bodyPr spcFirstLastPara="1" wrap="square" lIns="91425" tIns="45700" rIns="91425" bIns="45700" anchor="t" anchorCtr="0">
            <a:noAutofit/>
          </a:bodyPr>
          <a:lstStyle>
            <a:lvl1pPr lvl="0" algn="just">
              <a:lnSpc>
                <a:spcPct val="10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19" name="Google Shape;119;p25"/>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120" name="Google Shape;120;p25"/>
          <p:cNvSpPr/>
          <p:nvPr>
            <p:ph type="pic" idx="2"/>
          </p:nvPr>
        </p:nvSpPr>
        <p:spPr>
          <a:xfrm>
            <a:off x="438976" y="127568"/>
            <a:ext cx="2971800" cy="2971800"/>
          </a:xfrm>
          <a:prstGeom prst="diamond">
            <a:avLst/>
          </a:prstGeom>
          <a:noFill/>
          <a:ln>
            <a:noFill/>
          </a:ln>
        </p:spPr>
      </p:sp>
      <p:sp>
        <p:nvSpPr>
          <p:cNvPr id="121" name="Google Shape;121;p25"/>
          <p:cNvSpPr/>
          <p:nvPr>
            <p:ph type="pic" idx="3"/>
          </p:nvPr>
        </p:nvSpPr>
        <p:spPr>
          <a:xfrm>
            <a:off x="438976" y="3365543"/>
            <a:ext cx="2971800" cy="2971800"/>
          </a:xfrm>
          <a:prstGeom prst="diamond">
            <a:avLst/>
          </a:prstGeom>
          <a:noFill/>
          <a:ln>
            <a:noFill/>
          </a:ln>
        </p:spPr>
      </p:sp>
      <p:sp>
        <p:nvSpPr>
          <p:cNvPr id="122" name="Google Shape;122;p25"/>
          <p:cNvSpPr/>
          <p:nvPr>
            <p:ph type="pic" idx="4"/>
          </p:nvPr>
        </p:nvSpPr>
        <p:spPr>
          <a:xfrm>
            <a:off x="2032811" y="1752381"/>
            <a:ext cx="2971800" cy="2971800"/>
          </a:xfrm>
          <a:prstGeom prst="diamond">
            <a:avLst/>
          </a:prstGeom>
          <a:noFill/>
          <a:ln>
            <a:noFill/>
          </a:ln>
        </p:spPr>
      </p:sp>
      <p:pic>
        <p:nvPicPr>
          <p:cNvPr id="123" name="Google Shape;123;p25"/>
          <p:cNvPicPr preferRelativeResize="0"/>
          <p:nvPr/>
        </p:nvPicPr>
        <p:blipFill rotWithShape="1">
          <a:blip r:embed="rId4"/>
          <a:srcRect/>
          <a:stretch>
            <a:fillRect/>
          </a:stretch>
        </p:blipFill>
        <p:spPr>
          <a:xfrm>
            <a:off x="102776" y="2393663"/>
            <a:ext cx="1716960" cy="1717475"/>
          </a:xfrm>
          <a:prstGeom prst="rect">
            <a:avLst/>
          </a:prstGeom>
          <a:noFill/>
          <a:ln>
            <a:noFill/>
          </a:ln>
        </p:spPr>
      </p:pic>
      <p:sp>
        <p:nvSpPr>
          <p:cNvPr id="124" name="Google Shape;124;p25"/>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125" name="Google Shape;125;p25"/>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25"/>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127" name="Google Shape;127;p25"/>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128" name="Google Shape;128;p25"/>
          <p:cNvGrpSpPr/>
          <p:nvPr/>
        </p:nvGrpSpPr>
        <p:grpSpPr>
          <a:xfrm>
            <a:off x="817685" y="6410864"/>
            <a:ext cx="2760487" cy="403790"/>
            <a:chOff x="741485" y="6410864"/>
            <a:chExt cx="2760487" cy="403790"/>
          </a:xfrm>
        </p:grpSpPr>
        <p:sp>
          <p:nvSpPr>
            <p:cNvPr id="129" name="Google Shape;129;p25"/>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130" name="Google Shape;130;p25"/>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131" name="Google Shape;131;p25"/>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2" name="Google Shape;132;p25"/>
          <p:cNvPicPr preferRelativeResize="0"/>
          <p:nvPr/>
        </p:nvPicPr>
        <p:blipFill rotWithShape="1">
          <a:blip r:embed="rId5"/>
          <a:srcRect/>
          <a:stretch>
            <a:fillRect/>
          </a:stretch>
        </p:blipFill>
        <p:spPr>
          <a:xfrm>
            <a:off x="2583391" y="6481985"/>
            <a:ext cx="9339545" cy="118261"/>
          </a:xfrm>
          <a:prstGeom prst="rect">
            <a:avLst/>
          </a:prstGeom>
          <a:noFill/>
          <a:ln>
            <a:noFill/>
          </a:ln>
        </p:spPr>
      </p:pic>
      <p:sp>
        <p:nvSpPr>
          <p:cNvPr id="133" name="Google Shape;133;p25"/>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5"/>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8">
                                            <p:txEl>
                                              <p:pRg st="0" end="0"/>
                                            </p:txEl>
                                          </p:spTgt>
                                        </p:tgtEl>
                                        <p:attrNameLst>
                                          <p:attrName>style.visibility</p:attrName>
                                        </p:attrNameLst>
                                      </p:cBhvr>
                                      <p:to>
                                        <p:strVal val="visible"/>
                                      </p:to>
                                    </p:set>
                                    <p:animEffect transition="in" filter="fade">
                                      <p:cBhvr>
                                        <p:cTn id="11" dur="500"/>
                                        <p:tgtEl>
                                          <p:spTgt spid="11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8">
                                            <p:txEl>
                                              <p:pRg st="1" end="1"/>
                                            </p:txEl>
                                          </p:spTgt>
                                        </p:tgtEl>
                                        <p:attrNameLst>
                                          <p:attrName>style.visibility</p:attrName>
                                        </p:attrNameLst>
                                      </p:cBhvr>
                                      <p:to>
                                        <p:strVal val="visible"/>
                                      </p:to>
                                    </p:set>
                                    <p:animEffect transition="in" filter="fade">
                                      <p:cBhvr>
                                        <p:cTn id="15" dur="500"/>
                                        <p:tgtEl>
                                          <p:spTgt spid="11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8">
                                            <p:txEl>
                                              <p:pRg st="2" end="2"/>
                                            </p:txEl>
                                          </p:spTgt>
                                        </p:tgtEl>
                                        <p:attrNameLst>
                                          <p:attrName>style.visibility</p:attrName>
                                        </p:attrNameLst>
                                      </p:cBhvr>
                                      <p:to>
                                        <p:strVal val="visible"/>
                                      </p:to>
                                    </p:set>
                                    <p:animEffect transition="in" filter="fade">
                                      <p:cBhvr>
                                        <p:cTn id="19" dur="500"/>
                                        <p:tgtEl>
                                          <p:spTgt spid="11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8">
                                            <p:txEl>
                                              <p:pRg st="3" end="3"/>
                                            </p:txEl>
                                          </p:spTgt>
                                        </p:tgtEl>
                                        <p:attrNameLst>
                                          <p:attrName>style.visibility</p:attrName>
                                        </p:attrNameLst>
                                      </p:cBhvr>
                                      <p:to>
                                        <p:strVal val="visible"/>
                                      </p:to>
                                    </p:set>
                                    <p:animEffect transition="in" filter="fade">
                                      <p:cBhvr>
                                        <p:cTn id="23" dur="500"/>
                                        <p:tgtEl>
                                          <p:spTgt spid="11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8">
                                            <p:txEl>
                                              <p:pRg st="4" end="4"/>
                                            </p:txEl>
                                          </p:spTgt>
                                        </p:tgtEl>
                                        <p:attrNameLst>
                                          <p:attrName>style.visibility</p:attrName>
                                        </p:attrNameLst>
                                      </p:cBhvr>
                                      <p:to>
                                        <p:strVal val="visible"/>
                                      </p:to>
                                    </p:set>
                                    <p:animEffect transition="in" filter="fade">
                                      <p:cBhvr>
                                        <p:cTn id="27" dur="500"/>
                                        <p:tgtEl>
                                          <p:spTgt spid="11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8">
                                            <p:txEl>
                                              <p:pRg st="5" end="5"/>
                                            </p:txEl>
                                          </p:spTgt>
                                        </p:tgtEl>
                                        <p:attrNameLst>
                                          <p:attrName>style.visibility</p:attrName>
                                        </p:attrNameLst>
                                      </p:cBhvr>
                                      <p:to>
                                        <p:strVal val="visible"/>
                                      </p:to>
                                    </p:set>
                                    <p:animEffect transition="in" filter="fade">
                                      <p:cBhvr>
                                        <p:cTn id="31" dur="500"/>
                                        <p:tgtEl>
                                          <p:spTgt spid="11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8">
                                            <p:txEl>
                                              <p:pRg st="6" end="6"/>
                                            </p:txEl>
                                          </p:spTgt>
                                        </p:tgtEl>
                                        <p:attrNameLst>
                                          <p:attrName>style.visibility</p:attrName>
                                        </p:attrNameLst>
                                      </p:cBhvr>
                                      <p:to>
                                        <p:strVal val="visible"/>
                                      </p:to>
                                    </p:set>
                                    <p:animEffect transition="in" filter="fade">
                                      <p:cBhvr>
                                        <p:cTn id="35" dur="500"/>
                                        <p:tgtEl>
                                          <p:spTgt spid="11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8">
                                            <p:txEl>
                                              <p:pRg st="7" end="7"/>
                                            </p:txEl>
                                          </p:spTgt>
                                        </p:tgtEl>
                                        <p:attrNameLst>
                                          <p:attrName>style.visibility</p:attrName>
                                        </p:attrNameLst>
                                      </p:cBhvr>
                                      <p:to>
                                        <p:strVal val="visible"/>
                                      </p:to>
                                    </p:set>
                                    <p:animEffect transition="in" filter="fade">
                                      <p:cBhvr>
                                        <p:cTn id="39" dur="500"/>
                                        <p:tgtEl>
                                          <p:spTgt spid="11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8">
                                            <p:txEl>
                                              <p:pRg st="8" end="8"/>
                                            </p:txEl>
                                          </p:spTgt>
                                        </p:tgtEl>
                                        <p:attrNameLst>
                                          <p:attrName>style.visibility</p:attrName>
                                        </p:attrNameLst>
                                      </p:cBhvr>
                                      <p:to>
                                        <p:strVal val="visible"/>
                                      </p:to>
                                    </p:set>
                                    <p:animEffect transition="in" filter="fade">
                                      <p:cBhvr>
                                        <p:cTn id="43" dur="500"/>
                                        <p:tgtEl>
                                          <p:spTgt spid="118">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Gallery">
  <p:cSld name="Gallery">
    <p:spTree>
      <p:nvGrpSpPr>
        <p:cNvPr id="135" name="Shape 135"/>
        <p:cNvGrpSpPr/>
        <p:nvPr/>
      </p:nvGrpSpPr>
      <p:grpSpPr>
        <a:xfrm>
          <a:off x="0" y="0"/>
          <a:ext cx="0" cy="0"/>
          <a:chOff x="0" y="0"/>
          <a:chExt cx="0" cy="0"/>
        </a:xfrm>
      </p:grpSpPr>
      <p:sp>
        <p:nvSpPr>
          <p:cNvPr id="136" name="Google Shape;136;p26"/>
          <p:cNvSpPr/>
          <p:nvPr>
            <p:ph type="pic" idx="2"/>
          </p:nvPr>
        </p:nvSpPr>
        <p:spPr>
          <a:xfrm>
            <a:off x="741487" y="465301"/>
            <a:ext cx="3657600" cy="2743200"/>
          </a:xfrm>
          <a:prstGeom prst="rect">
            <a:avLst/>
          </a:prstGeom>
          <a:noFill/>
          <a:ln w="57150" cap="flat" cmpd="sng">
            <a:solidFill>
              <a:srgbClr val="F2F2F2"/>
            </a:solidFill>
            <a:prstDash val="solid"/>
            <a:miter lim="800000"/>
            <a:headEnd type="none" w="sm" len="sm"/>
            <a:tailEnd type="none" w="sm" len="sm"/>
          </a:ln>
        </p:spPr>
      </p:sp>
      <p:sp>
        <p:nvSpPr>
          <p:cNvPr id="137" name="Google Shape;137;p26"/>
          <p:cNvSpPr/>
          <p:nvPr>
            <p:ph type="pic" idx="3"/>
          </p:nvPr>
        </p:nvSpPr>
        <p:spPr>
          <a:xfrm>
            <a:off x="4678998" y="465301"/>
            <a:ext cx="3571623" cy="2743200"/>
          </a:xfrm>
          <a:prstGeom prst="rect">
            <a:avLst/>
          </a:prstGeom>
          <a:noFill/>
          <a:ln w="57150" cap="flat" cmpd="sng">
            <a:solidFill>
              <a:srgbClr val="F2F2F2"/>
            </a:solidFill>
            <a:prstDash val="solid"/>
            <a:miter lim="800000"/>
            <a:headEnd type="none" w="sm" len="sm"/>
            <a:tailEnd type="none" w="sm" len="sm"/>
          </a:ln>
        </p:spPr>
      </p:sp>
      <p:sp>
        <p:nvSpPr>
          <p:cNvPr id="138" name="Google Shape;138;p26"/>
          <p:cNvSpPr/>
          <p:nvPr>
            <p:ph type="pic" idx="4"/>
          </p:nvPr>
        </p:nvSpPr>
        <p:spPr>
          <a:xfrm>
            <a:off x="8530533" y="474155"/>
            <a:ext cx="2743200" cy="2743200"/>
          </a:xfrm>
          <a:prstGeom prst="rect">
            <a:avLst/>
          </a:prstGeom>
          <a:noFill/>
          <a:ln w="57150" cap="flat" cmpd="sng">
            <a:solidFill>
              <a:srgbClr val="F2F2F2"/>
            </a:solidFill>
            <a:prstDash val="solid"/>
            <a:miter lim="800000"/>
            <a:headEnd type="none" w="sm" len="sm"/>
            <a:tailEnd type="none" w="sm" len="sm"/>
          </a:ln>
        </p:spPr>
      </p:sp>
      <p:sp>
        <p:nvSpPr>
          <p:cNvPr id="139" name="Google Shape;139;p26"/>
          <p:cNvSpPr/>
          <p:nvPr>
            <p:ph type="pic" idx="5"/>
          </p:nvPr>
        </p:nvSpPr>
        <p:spPr>
          <a:xfrm>
            <a:off x="7484734" y="3450874"/>
            <a:ext cx="3788999" cy="2743200"/>
          </a:xfrm>
          <a:prstGeom prst="rect">
            <a:avLst/>
          </a:prstGeom>
          <a:noFill/>
          <a:ln w="57150" cap="flat" cmpd="sng">
            <a:solidFill>
              <a:srgbClr val="F2F2F2"/>
            </a:solidFill>
            <a:prstDash val="solid"/>
            <a:miter lim="800000"/>
            <a:headEnd type="none" w="sm" len="sm"/>
            <a:tailEnd type="none" w="sm" len="sm"/>
          </a:ln>
        </p:spPr>
      </p:sp>
      <p:sp>
        <p:nvSpPr>
          <p:cNvPr id="140" name="Google Shape;140;p26"/>
          <p:cNvSpPr/>
          <p:nvPr>
            <p:ph type="pic" idx="6"/>
          </p:nvPr>
        </p:nvSpPr>
        <p:spPr>
          <a:xfrm>
            <a:off x="741485" y="3450874"/>
            <a:ext cx="6477000" cy="2743200"/>
          </a:xfrm>
          <a:prstGeom prst="rect">
            <a:avLst/>
          </a:prstGeom>
          <a:noFill/>
          <a:ln w="57150" cap="flat" cmpd="sng">
            <a:solidFill>
              <a:srgbClr val="F2F2F2"/>
            </a:solidFill>
            <a:prstDash val="solid"/>
            <a:miter lim="800000"/>
            <a:headEnd type="none" w="sm" len="sm"/>
            <a:tailEnd type="none" w="sm" len="sm"/>
          </a:ln>
        </p:spPr>
      </p:sp>
      <p:pic>
        <p:nvPicPr>
          <p:cNvPr id="141" name="Google Shape;141;p26"/>
          <p:cNvPicPr preferRelativeResize="0"/>
          <p:nvPr/>
        </p:nvPicPr>
        <p:blipFill rotWithShape="1">
          <a:blip r:embed="rId2"/>
          <a:srcRect/>
          <a:stretch>
            <a:fillRect/>
          </a:stretch>
        </p:blipFill>
        <p:spPr>
          <a:xfrm>
            <a:off x="11987783" y="93587"/>
            <a:ext cx="107165" cy="107007"/>
          </a:xfrm>
          <a:prstGeom prst="rect">
            <a:avLst/>
          </a:prstGeom>
          <a:noFill/>
          <a:ln>
            <a:noFill/>
          </a:ln>
        </p:spPr>
      </p:pic>
      <p:sp>
        <p:nvSpPr>
          <p:cNvPr id="142" name="Google Shape;142;p26"/>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143" name="Google Shape;143;p26"/>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 name="Google Shape;144;p26"/>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145" name="Google Shape;145;p26"/>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146" name="Google Shape;146;p26"/>
          <p:cNvGrpSpPr/>
          <p:nvPr/>
        </p:nvGrpSpPr>
        <p:grpSpPr>
          <a:xfrm>
            <a:off x="817685" y="6410864"/>
            <a:ext cx="2760487" cy="403790"/>
            <a:chOff x="741485" y="6410864"/>
            <a:chExt cx="2760487" cy="403790"/>
          </a:xfrm>
        </p:grpSpPr>
        <p:sp>
          <p:nvSpPr>
            <p:cNvPr id="147" name="Google Shape;147;p26"/>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148" name="Google Shape;148;p26"/>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149" name="Google Shape;149;p26"/>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50" name="Google Shape;150;p26"/>
          <p:cNvPicPr preferRelativeResize="0"/>
          <p:nvPr/>
        </p:nvPicPr>
        <p:blipFill rotWithShape="1">
          <a:blip r:embed="rId3"/>
          <a:srcRect/>
          <a:stretch>
            <a:fillRect/>
          </a:stretch>
        </p:blipFill>
        <p:spPr>
          <a:xfrm>
            <a:off x="2583391" y="6481985"/>
            <a:ext cx="9339545" cy="118261"/>
          </a:xfrm>
          <a:prstGeom prst="rect">
            <a:avLst/>
          </a:prstGeom>
          <a:noFill/>
          <a:ln>
            <a:noFill/>
          </a:ln>
        </p:spPr>
      </p:pic>
      <p:sp>
        <p:nvSpPr>
          <p:cNvPr id="151" name="Google Shape;151;p26"/>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26"/>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36"/>
                                        </p:tgtEl>
                                        <p:attrNameLst>
                                          <p:attrName>style.visibility</p:attrName>
                                        </p:attrNameLst>
                                      </p:cBhvr>
                                      <p:to>
                                        <p:strVal val="visible"/>
                                      </p:to>
                                    </p:set>
                                    <p:anim calcmode="lin" valueType="num">
                                      <p:cBhvr additive="base">
                                        <p:cTn id="7" dur="1000"/>
                                        <p:tgtEl>
                                          <p:spTgt spid="136"/>
                                        </p:tgtEl>
                                        <p:attrNameLst>
                                          <p:attrName>ppt_w</p:attrName>
                                        </p:attrNameLst>
                                      </p:cBhvr>
                                      <p:tavLst>
                                        <p:tav tm="0" fmla="">
                                          <p:val>
                                            <p:fltVal val="0"/>
                                          </p:val>
                                        </p:tav>
                                        <p:tav tm="100000" fmla="">
                                          <p:val>
                                            <p:strVal val="#ppt_w"/>
                                          </p:val>
                                        </p:tav>
                                      </p:tavLst>
                                    </p:anim>
                                    <p:anim calcmode="lin" valueType="num">
                                      <p:cBhvr additive="base">
                                        <p:cTn id="8" dur="1000"/>
                                        <p:tgtEl>
                                          <p:spTgt spid="136"/>
                                        </p:tgtEl>
                                        <p:attrNameLst>
                                          <p:attrName>ppt_h</p:attrName>
                                        </p:attrNameLst>
                                      </p:cBhvr>
                                      <p:tavLst>
                                        <p:tav tm="0" fmla="">
                                          <p:val>
                                            <p:fltVal val="0"/>
                                          </p:val>
                                        </p:tav>
                                        <p:tav tm="100000" fmla="">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37"/>
                                        </p:tgtEl>
                                        <p:attrNameLst>
                                          <p:attrName>style.visibility</p:attrName>
                                        </p:attrNameLst>
                                      </p:cBhvr>
                                      <p:to>
                                        <p:strVal val="visible"/>
                                      </p:to>
                                    </p:set>
                                    <p:anim calcmode="lin" valueType="num">
                                      <p:cBhvr additive="base">
                                        <p:cTn id="11" dur="1000"/>
                                        <p:tgtEl>
                                          <p:spTgt spid="137"/>
                                        </p:tgtEl>
                                        <p:attrNameLst>
                                          <p:attrName>ppt_w</p:attrName>
                                        </p:attrNameLst>
                                      </p:cBhvr>
                                      <p:tavLst>
                                        <p:tav tm="0" fmla="">
                                          <p:val>
                                            <p:fltVal val="0"/>
                                          </p:val>
                                        </p:tav>
                                        <p:tav tm="100000" fmla="">
                                          <p:val>
                                            <p:strVal val="#ppt_w"/>
                                          </p:val>
                                        </p:tav>
                                      </p:tavLst>
                                    </p:anim>
                                    <p:anim calcmode="lin" valueType="num">
                                      <p:cBhvr additive="base">
                                        <p:cTn id="12" dur="1000"/>
                                        <p:tgtEl>
                                          <p:spTgt spid="137"/>
                                        </p:tgtEl>
                                        <p:attrNameLst>
                                          <p:attrName>ppt_h</p:attrName>
                                        </p:attrNameLst>
                                      </p:cBhvr>
                                      <p:tavLst>
                                        <p:tav tm="0" fmla="">
                                          <p:val>
                                            <p:fltVal val="0"/>
                                          </p:val>
                                        </p:tav>
                                        <p:tav tm="100000" fmla="">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8"/>
                                        </p:tgtEl>
                                        <p:attrNameLst>
                                          <p:attrName>style.visibility</p:attrName>
                                        </p:attrNameLst>
                                      </p:cBhvr>
                                      <p:to>
                                        <p:strVal val="visible"/>
                                      </p:to>
                                    </p:set>
                                    <p:anim calcmode="lin" valueType="num">
                                      <p:cBhvr additive="base">
                                        <p:cTn id="15" dur="1000"/>
                                        <p:tgtEl>
                                          <p:spTgt spid="138"/>
                                        </p:tgtEl>
                                        <p:attrNameLst>
                                          <p:attrName>ppt_w</p:attrName>
                                        </p:attrNameLst>
                                      </p:cBhvr>
                                      <p:tavLst>
                                        <p:tav tm="0" fmla="">
                                          <p:val>
                                            <p:fltVal val="0"/>
                                          </p:val>
                                        </p:tav>
                                        <p:tav tm="100000" fmla="">
                                          <p:val>
                                            <p:strVal val="#ppt_w"/>
                                          </p:val>
                                        </p:tav>
                                      </p:tavLst>
                                    </p:anim>
                                    <p:anim calcmode="lin" valueType="num">
                                      <p:cBhvr additive="base">
                                        <p:cTn id="16" dur="1000"/>
                                        <p:tgtEl>
                                          <p:spTgt spid="138"/>
                                        </p:tgtEl>
                                        <p:attrNameLst>
                                          <p:attrName>ppt_h</p:attrName>
                                        </p:attrNameLst>
                                      </p:cBhvr>
                                      <p:tavLst>
                                        <p:tav tm="0" fmla="">
                                          <p:val>
                                            <p:fltVal val="0"/>
                                          </p:val>
                                        </p:tav>
                                        <p:tav tm="100000" fmla="">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39"/>
                                        </p:tgtEl>
                                        <p:attrNameLst>
                                          <p:attrName>style.visibility</p:attrName>
                                        </p:attrNameLst>
                                      </p:cBhvr>
                                      <p:to>
                                        <p:strVal val="visible"/>
                                      </p:to>
                                    </p:set>
                                    <p:anim calcmode="lin" valueType="num">
                                      <p:cBhvr additive="base">
                                        <p:cTn id="19" dur="1000"/>
                                        <p:tgtEl>
                                          <p:spTgt spid="139"/>
                                        </p:tgtEl>
                                        <p:attrNameLst>
                                          <p:attrName>ppt_w</p:attrName>
                                        </p:attrNameLst>
                                      </p:cBhvr>
                                      <p:tavLst>
                                        <p:tav tm="0" fmla="">
                                          <p:val>
                                            <p:fltVal val="0"/>
                                          </p:val>
                                        </p:tav>
                                        <p:tav tm="100000" fmla="">
                                          <p:val>
                                            <p:strVal val="#ppt_w"/>
                                          </p:val>
                                        </p:tav>
                                      </p:tavLst>
                                    </p:anim>
                                    <p:anim calcmode="lin" valueType="num">
                                      <p:cBhvr additive="base">
                                        <p:cTn id="20" dur="1000"/>
                                        <p:tgtEl>
                                          <p:spTgt spid="139"/>
                                        </p:tgtEl>
                                        <p:attrNameLst>
                                          <p:attrName>ppt_h</p:attrName>
                                        </p:attrNameLst>
                                      </p:cBhvr>
                                      <p:tavLst>
                                        <p:tav tm="0" fmla="">
                                          <p:val>
                                            <p:fltVal val="0"/>
                                          </p:val>
                                        </p:tav>
                                        <p:tav tm="100000" fmla="">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40"/>
                                        </p:tgtEl>
                                        <p:attrNameLst>
                                          <p:attrName>style.visibility</p:attrName>
                                        </p:attrNameLst>
                                      </p:cBhvr>
                                      <p:to>
                                        <p:strVal val="visible"/>
                                      </p:to>
                                    </p:set>
                                    <p:anim calcmode="lin" valueType="num">
                                      <p:cBhvr additive="base">
                                        <p:cTn id="23" dur="1000"/>
                                        <p:tgtEl>
                                          <p:spTgt spid="140"/>
                                        </p:tgtEl>
                                        <p:attrNameLst>
                                          <p:attrName>ppt_w</p:attrName>
                                        </p:attrNameLst>
                                      </p:cBhvr>
                                      <p:tavLst>
                                        <p:tav tm="0" fmla="">
                                          <p:val>
                                            <p:fltVal val="0"/>
                                          </p:val>
                                        </p:tav>
                                        <p:tav tm="100000" fmla="">
                                          <p:val>
                                            <p:strVal val="#ppt_w"/>
                                          </p:val>
                                        </p:tav>
                                      </p:tavLst>
                                    </p:anim>
                                    <p:anim calcmode="lin" valueType="num">
                                      <p:cBhvr additive="base">
                                        <p:cTn id="24" dur="1000"/>
                                        <p:tgtEl>
                                          <p:spTgt spid="140"/>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cbook 2">
  <p:cSld name="Macbook 2">
    <p:spTree>
      <p:nvGrpSpPr>
        <p:cNvPr id="153" name="Shape 153"/>
        <p:cNvGrpSpPr/>
        <p:nvPr/>
      </p:nvGrpSpPr>
      <p:grpSpPr>
        <a:xfrm>
          <a:off x="0" y="0"/>
          <a:ext cx="0" cy="0"/>
          <a:chOff x="0" y="0"/>
          <a:chExt cx="0" cy="0"/>
        </a:xfrm>
      </p:grpSpPr>
      <p:pic>
        <p:nvPicPr>
          <p:cNvPr id="154" name="Google Shape;154;p27"/>
          <p:cNvPicPr preferRelativeResize="0"/>
          <p:nvPr/>
        </p:nvPicPr>
        <p:blipFill rotWithShape="1">
          <a:blip r:embed="rId2">
            <a:alphaModFix amt="85000"/>
          </a:blip>
          <a:srcRect/>
          <a:stretch>
            <a:fillRect/>
          </a:stretch>
        </p:blipFill>
        <p:spPr>
          <a:xfrm>
            <a:off x="2642247" y="1727802"/>
            <a:ext cx="3453753" cy="3402396"/>
          </a:xfrm>
          <a:prstGeom prst="rect">
            <a:avLst/>
          </a:prstGeom>
          <a:noFill/>
          <a:ln>
            <a:noFill/>
          </a:ln>
        </p:spPr>
      </p:pic>
      <p:grpSp>
        <p:nvGrpSpPr>
          <p:cNvPr id="155" name="Google Shape;155;p27"/>
          <p:cNvGrpSpPr/>
          <p:nvPr/>
        </p:nvGrpSpPr>
        <p:grpSpPr>
          <a:xfrm>
            <a:off x="5868547" y="1080007"/>
            <a:ext cx="7666588" cy="4425443"/>
            <a:chOff x="2738438" y="30163"/>
            <a:chExt cx="11828463" cy="6827838"/>
          </a:xfrm>
        </p:grpSpPr>
        <p:sp>
          <p:nvSpPr>
            <p:cNvPr id="156" name="Google Shape;156;p27"/>
            <p:cNvSpPr/>
            <p:nvPr/>
          </p:nvSpPr>
          <p:spPr>
            <a:xfrm>
              <a:off x="3821113" y="30163"/>
              <a:ext cx="9663113" cy="6823075"/>
            </a:xfrm>
            <a:custGeom>
              <a:avLst/>
              <a:gdLst/>
              <a:ahLst/>
              <a:cxnLst/>
              <a:rect l="l" t="t" r="r" b="b"/>
              <a:pathLst>
                <a:path w="6087" h="4298" extrusionOk="0">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a:gsLst>
                <a:gs pos="0">
                  <a:srgbClr val="B0B2B4"/>
                </a:gs>
                <a:gs pos="100000">
                  <a:srgbClr val="DFE0E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157" name="Google Shape;157;p27"/>
            <p:cNvSpPr/>
            <p:nvPr/>
          </p:nvSpPr>
          <p:spPr>
            <a:xfrm>
              <a:off x="3865563" y="74613"/>
              <a:ext cx="9574213" cy="6735763"/>
            </a:xfrm>
            <a:custGeom>
              <a:avLst/>
              <a:gdLst/>
              <a:ahLst/>
              <a:cxnLst/>
              <a:rect l="l" t="t" r="r" b="b"/>
              <a:pathLst>
                <a:path w="6031" h="4243" extrusionOk="0">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srgbClr val="000000">
                  <a:alpha val="6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158" name="Google Shape;158;p27"/>
            <p:cNvSpPr/>
            <p:nvPr/>
          </p:nvSpPr>
          <p:spPr>
            <a:xfrm>
              <a:off x="3892550" y="6342063"/>
              <a:ext cx="9520238" cy="441325"/>
            </a:xfrm>
            <a:custGeom>
              <a:avLst/>
              <a:gdLst/>
              <a:ahLst/>
              <a:cxnLst/>
              <a:rect l="l" t="t" r="r" b="b"/>
              <a:pathLst>
                <a:path w="5997" h="278" extrusionOk="0">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159" name="Google Shape;159;p27"/>
            <p:cNvSpPr/>
            <p:nvPr/>
          </p:nvSpPr>
          <p:spPr>
            <a:xfrm>
              <a:off x="4205288" y="533400"/>
              <a:ext cx="8897938" cy="5565775"/>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160" name="Google Shape;160;p27"/>
            <p:cNvSpPr/>
            <p:nvPr/>
          </p:nvSpPr>
          <p:spPr>
            <a:xfrm>
              <a:off x="2738438" y="6618288"/>
              <a:ext cx="11828463" cy="239713"/>
            </a:xfrm>
            <a:custGeom>
              <a:avLst/>
              <a:gdLst/>
              <a:ahLst/>
              <a:cxnLst/>
              <a:rect l="l" t="t" r="r" b="b"/>
              <a:pathLst>
                <a:path w="7451" h="151" extrusionOk="0">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161" name="Google Shape;161;p27"/>
            <p:cNvSpPr/>
            <p:nvPr/>
          </p:nvSpPr>
          <p:spPr>
            <a:xfrm>
              <a:off x="2738438" y="6618288"/>
              <a:ext cx="11828463" cy="55563"/>
            </a:xfrm>
            <a:custGeom>
              <a:avLst/>
              <a:gdLst/>
              <a:ahLst/>
              <a:cxnLst/>
              <a:rect l="l" t="t" r="r" b="b"/>
              <a:pathLst>
                <a:path w="7451" h="35" extrusionOk="0">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686B6C"/>
                </a:gs>
                <a:gs pos="3000">
                  <a:srgbClr val="96999A"/>
                </a:gs>
                <a:gs pos="9000">
                  <a:srgbClr val="DFE0E1"/>
                </a:gs>
                <a:gs pos="91000">
                  <a:srgbClr val="DFE0E1"/>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162" name="Google Shape;162;p27"/>
            <p:cNvSpPr/>
            <p:nvPr/>
          </p:nvSpPr>
          <p:spPr>
            <a:xfrm>
              <a:off x="7524750" y="6619875"/>
              <a:ext cx="2255838" cy="90488"/>
            </a:xfrm>
            <a:custGeom>
              <a:avLst/>
              <a:gdLst/>
              <a:ahLst/>
              <a:cxnLst/>
              <a:rect l="l" t="t" r="r" b="b"/>
              <a:pathLst>
                <a:path w="1421" h="57" extrusionOk="0">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686B6C"/>
                </a:gs>
                <a:gs pos="3000">
                  <a:srgbClr val="96999A"/>
                </a:gs>
                <a:gs pos="9000">
                  <a:srgbClr val="D3D4D6"/>
                </a:gs>
                <a:gs pos="91000">
                  <a:srgbClr val="D3D4D6"/>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grpSp>
      <p:sp>
        <p:nvSpPr>
          <p:cNvPr id="163" name="Google Shape;163;p27"/>
          <p:cNvSpPr/>
          <p:nvPr>
            <p:ph type="pic" idx="2"/>
          </p:nvPr>
        </p:nvSpPr>
        <p:spPr>
          <a:xfrm>
            <a:off x="6825291" y="1400175"/>
            <a:ext cx="5762625" cy="3600450"/>
          </a:xfrm>
          <a:prstGeom prst="rect">
            <a:avLst/>
          </a:prstGeom>
          <a:solidFill>
            <a:srgbClr val="F2F2F2"/>
          </a:solidFill>
          <a:ln>
            <a:noFill/>
          </a:ln>
        </p:spPr>
      </p:sp>
      <p:sp>
        <p:nvSpPr>
          <p:cNvPr id="164" name="Google Shape;164;p27"/>
          <p:cNvSpPr txBox="1"/>
          <p:nvPr>
            <p:ph type="ctrTitle"/>
          </p:nvPr>
        </p:nvSpPr>
        <p:spPr>
          <a:xfrm>
            <a:off x="514349" y="1400175"/>
            <a:ext cx="5153025"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4000"/>
              <a:buFont typeface="K2D" panose="00000500000000000000"/>
              <a:buNone/>
              <a:defRPr sz="4000" b="1">
                <a:solidFill>
                  <a:srgbClr val="0070C0"/>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27"/>
          <p:cNvSpPr txBox="1"/>
          <p:nvPr>
            <p:ph type="subTitle" idx="1"/>
          </p:nvPr>
        </p:nvSpPr>
        <p:spPr>
          <a:xfrm>
            <a:off x="514348" y="3160711"/>
            <a:ext cx="5153026" cy="1839914"/>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66" name="Google Shape;166;p27"/>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167" name="Google Shape;167;p27"/>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168" name="Google Shape;168;p27"/>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 name="Google Shape;169;p27"/>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170" name="Google Shape;170;p27"/>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171" name="Google Shape;171;p27"/>
          <p:cNvGrpSpPr/>
          <p:nvPr/>
        </p:nvGrpSpPr>
        <p:grpSpPr>
          <a:xfrm>
            <a:off x="817685" y="6410864"/>
            <a:ext cx="2760487" cy="403790"/>
            <a:chOff x="741485" y="6410864"/>
            <a:chExt cx="2760487" cy="403790"/>
          </a:xfrm>
        </p:grpSpPr>
        <p:sp>
          <p:nvSpPr>
            <p:cNvPr id="172" name="Google Shape;172;p27"/>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173" name="Google Shape;173;p27"/>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174" name="Google Shape;174;p27"/>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75" name="Google Shape;175;p27"/>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176" name="Google Shape;176;p27"/>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27"/>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500"/>
                                        <p:tgtEl>
                                          <p:spTgt spid="1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5">
                                            <p:txEl>
                                              <p:pRg st="0" end="0"/>
                                            </p:txEl>
                                          </p:spTgt>
                                        </p:tgtEl>
                                        <p:attrNameLst>
                                          <p:attrName>style.visibility</p:attrName>
                                        </p:attrNameLst>
                                      </p:cBhvr>
                                      <p:to>
                                        <p:strVal val="visible"/>
                                      </p:to>
                                    </p:set>
                                    <p:animEffect transition="in" filter="fade">
                                      <p:cBhvr>
                                        <p:cTn id="11" dur="500"/>
                                        <p:tgtEl>
                                          <p:spTgt spid="16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5">
                                            <p:txEl>
                                              <p:pRg st="1" end="1"/>
                                            </p:txEl>
                                          </p:spTgt>
                                        </p:tgtEl>
                                        <p:attrNameLst>
                                          <p:attrName>style.visibility</p:attrName>
                                        </p:attrNameLst>
                                      </p:cBhvr>
                                      <p:to>
                                        <p:strVal val="visible"/>
                                      </p:to>
                                    </p:set>
                                    <p:animEffect transition="in" filter="fade">
                                      <p:cBhvr>
                                        <p:cTn id="15" dur="500"/>
                                        <p:tgtEl>
                                          <p:spTgt spid="16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5">
                                            <p:txEl>
                                              <p:pRg st="2" end="2"/>
                                            </p:txEl>
                                          </p:spTgt>
                                        </p:tgtEl>
                                        <p:attrNameLst>
                                          <p:attrName>style.visibility</p:attrName>
                                        </p:attrNameLst>
                                      </p:cBhvr>
                                      <p:to>
                                        <p:strVal val="visible"/>
                                      </p:to>
                                    </p:set>
                                    <p:animEffect transition="in" filter="fade">
                                      <p:cBhvr>
                                        <p:cTn id="19" dur="500"/>
                                        <p:tgtEl>
                                          <p:spTgt spid="16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65">
                                            <p:txEl>
                                              <p:pRg st="3" end="3"/>
                                            </p:txEl>
                                          </p:spTgt>
                                        </p:tgtEl>
                                        <p:attrNameLst>
                                          <p:attrName>style.visibility</p:attrName>
                                        </p:attrNameLst>
                                      </p:cBhvr>
                                      <p:to>
                                        <p:strVal val="visible"/>
                                      </p:to>
                                    </p:set>
                                    <p:animEffect transition="in" filter="fade">
                                      <p:cBhvr>
                                        <p:cTn id="23" dur="500"/>
                                        <p:tgtEl>
                                          <p:spTgt spid="16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65">
                                            <p:txEl>
                                              <p:pRg st="4" end="4"/>
                                            </p:txEl>
                                          </p:spTgt>
                                        </p:tgtEl>
                                        <p:attrNameLst>
                                          <p:attrName>style.visibility</p:attrName>
                                        </p:attrNameLst>
                                      </p:cBhvr>
                                      <p:to>
                                        <p:strVal val="visible"/>
                                      </p:to>
                                    </p:set>
                                    <p:animEffect transition="in" filter="fade">
                                      <p:cBhvr>
                                        <p:cTn id="27" dur="500"/>
                                        <p:tgtEl>
                                          <p:spTgt spid="16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65">
                                            <p:txEl>
                                              <p:pRg st="5" end="5"/>
                                            </p:txEl>
                                          </p:spTgt>
                                        </p:tgtEl>
                                        <p:attrNameLst>
                                          <p:attrName>style.visibility</p:attrName>
                                        </p:attrNameLst>
                                      </p:cBhvr>
                                      <p:to>
                                        <p:strVal val="visible"/>
                                      </p:to>
                                    </p:set>
                                    <p:animEffect transition="in" filter="fade">
                                      <p:cBhvr>
                                        <p:cTn id="31" dur="500"/>
                                        <p:tgtEl>
                                          <p:spTgt spid="16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65">
                                            <p:txEl>
                                              <p:pRg st="6" end="6"/>
                                            </p:txEl>
                                          </p:spTgt>
                                        </p:tgtEl>
                                        <p:attrNameLst>
                                          <p:attrName>style.visibility</p:attrName>
                                        </p:attrNameLst>
                                      </p:cBhvr>
                                      <p:to>
                                        <p:strVal val="visible"/>
                                      </p:to>
                                    </p:set>
                                    <p:animEffect transition="in" filter="fade">
                                      <p:cBhvr>
                                        <p:cTn id="35" dur="500"/>
                                        <p:tgtEl>
                                          <p:spTgt spid="16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65">
                                            <p:txEl>
                                              <p:pRg st="7" end="7"/>
                                            </p:txEl>
                                          </p:spTgt>
                                        </p:tgtEl>
                                        <p:attrNameLst>
                                          <p:attrName>style.visibility</p:attrName>
                                        </p:attrNameLst>
                                      </p:cBhvr>
                                      <p:to>
                                        <p:strVal val="visible"/>
                                      </p:to>
                                    </p:set>
                                    <p:animEffect transition="in" filter="fade">
                                      <p:cBhvr>
                                        <p:cTn id="39" dur="500"/>
                                        <p:tgtEl>
                                          <p:spTgt spid="16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65">
                                            <p:txEl>
                                              <p:pRg st="8" end="8"/>
                                            </p:txEl>
                                          </p:spTgt>
                                        </p:tgtEl>
                                        <p:attrNameLst>
                                          <p:attrName>style.visibility</p:attrName>
                                        </p:attrNameLst>
                                      </p:cBhvr>
                                      <p:to>
                                        <p:strVal val="visible"/>
                                      </p:to>
                                    </p:set>
                                    <p:animEffect transition="in" filter="fade">
                                      <p:cBhvr>
                                        <p:cTn id="43" dur="500"/>
                                        <p:tgtEl>
                                          <p:spTgt spid="165">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K2D" panose="00000500000000000000"/>
              <a:buNone/>
              <a:defRPr sz="4400" b="0" i="0" u="none" strike="noStrike" cap="none">
                <a:solidFill>
                  <a:schemeClr val="dk1"/>
                </a:solidFill>
                <a:latin typeface="K2D" panose="00000500000000000000"/>
                <a:ea typeface="K2D" panose="00000500000000000000"/>
                <a:cs typeface="K2D" panose="00000500000000000000"/>
                <a:sym typeface="K2D"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8"/>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Readex Pro"/>
                <a:ea typeface="Readex Pro"/>
                <a:cs typeface="Readex Pro"/>
                <a:sym typeface="Readex Pro"/>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Readex Pro"/>
                <a:ea typeface="Readex Pro"/>
                <a:cs typeface="Readex Pro"/>
                <a:sym typeface="Readex Pro"/>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Readex Pro"/>
                <a:ea typeface="Readex Pro"/>
                <a:cs typeface="Readex Pro"/>
                <a:sym typeface="Readex Pro"/>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Readex Pro"/>
                <a:ea typeface="Readex Pro"/>
                <a:cs typeface="Readex Pro"/>
                <a:sym typeface="Readex Pro"/>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Readex Pro"/>
                <a:ea typeface="Readex Pro"/>
                <a:cs typeface="Readex Pro"/>
                <a:sym typeface="Readex Pro"/>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K2D" panose="00000500000000000000"/>
                <a:ea typeface="K2D" panose="00000500000000000000"/>
                <a:cs typeface="K2D" panose="00000500000000000000"/>
                <a:sym typeface="K2D"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K2D" panose="00000500000000000000"/>
                <a:ea typeface="K2D" panose="00000500000000000000"/>
                <a:cs typeface="K2D" panose="00000500000000000000"/>
                <a:sym typeface="K2D"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K2D" panose="00000500000000000000"/>
                <a:ea typeface="K2D" panose="00000500000000000000"/>
                <a:cs typeface="K2D" panose="00000500000000000000"/>
                <a:sym typeface="K2D" panose="00000500000000000000"/>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K2D" panose="00000500000000000000"/>
                <a:ea typeface="K2D" panose="00000500000000000000"/>
                <a:cs typeface="K2D" panose="00000500000000000000"/>
                <a:sym typeface="K2D" panose="00000500000000000000"/>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K2D" panose="00000500000000000000"/>
                <a:ea typeface="K2D" panose="00000500000000000000"/>
                <a:cs typeface="K2D" panose="00000500000000000000"/>
                <a:sym typeface="K2D" panose="00000500000000000000"/>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K2D" panose="00000500000000000000"/>
                <a:ea typeface="K2D" panose="00000500000000000000"/>
                <a:cs typeface="K2D" panose="00000500000000000000"/>
                <a:sym typeface="K2D" panose="00000500000000000000"/>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K2D" panose="00000500000000000000"/>
                <a:ea typeface="K2D" panose="00000500000000000000"/>
                <a:cs typeface="K2D" panose="00000500000000000000"/>
                <a:sym typeface="K2D" panose="00000500000000000000"/>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K2D" panose="00000500000000000000"/>
                <a:ea typeface="K2D" panose="00000500000000000000"/>
                <a:cs typeface="K2D" panose="00000500000000000000"/>
                <a:sym typeface="K2D" panose="00000500000000000000"/>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K2D" panose="00000500000000000000"/>
                <a:ea typeface="K2D" panose="00000500000000000000"/>
                <a:cs typeface="K2D" panose="00000500000000000000"/>
                <a:sym typeface="K2D" panose="00000500000000000000"/>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K2D" panose="00000500000000000000"/>
                <a:ea typeface="K2D" panose="00000500000000000000"/>
                <a:cs typeface="K2D" panose="00000500000000000000"/>
                <a:sym typeface="K2D" panose="00000500000000000000"/>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K2D" panose="00000500000000000000"/>
                <a:ea typeface="K2D" panose="00000500000000000000"/>
                <a:cs typeface="K2D" panose="00000500000000000000"/>
                <a:sym typeface="K2D"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6.jpeg"/><Relationship Id="rId2" Type="http://schemas.openxmlformats.org/officeDocument/2006/relationships/image" Target="../media/image15.webp"/><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53" name="Shape 553"/>
        <p:cNvGrpSpPr/>
        <p:nvPr/>
      </p:nvGrpSpPr>
      <p:grpSpPr>
        <a:xfrm>
          <a:off x="0" y="0"/>
          <a:ext cx="0" cy="0"/>
          <a:chOff x="0" y="0"/>
          <a:chExt cx="0" cy="0"/>
        </a:xfrm>
      </p:grpSpPr>
      <p:sp>
        <p:nvSpPr>
          <p:cNvPr id="554" name="Google Shape;554;p1"/>
          <p:cNvSpPr txBox="1"/>
          <p:nvPr>
            <p:ph type="ctrTitle"/>
          </p:nvPr>
        </p:nvSpPr>
        <p:spPr>
          <a:xfrm>
            <a:off x="273050" y="2704465"/>
            <a:ext cx="11673205" cy="217678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1"/>
              </a:buClr>
              <a:buSzPts val="4400"/>
              <a:buFont typeface="K2D" panose="00000500000000000000"/>
              <a:buNone/>
            </a:pPr>
            <a:r>
              <a:rPr lang="en-US" sz="4200"/>
              <a:t>XÂY DỰNG HỆ THỐNG HỎI ĐÁP</a:t>
            </a:r>
            <a:br>
              <a:rPr lang="en-US" sz="4200"/>
            </a:br>
            <a:r>
              <a:rPr lang="en-US" sz="4200"/>
              <a:t>CÁC VĂN BẢN PHÁP LUẬT</a:t>
            </a:r>
            <a:br>
              <a:rPr lang="en-US" sz="4200"/>
            </a:br>
            <a:r>
              <a:rPr lang="en-US" sz="4200"/>
              <a:t>HỖ TRỢ QUÁ TRÌNH TIẾP XÚC CỬ TRI</a:t>
            </a:r>
            <a:endParaRPr lang="en-US" sz="4200"/>
          </a:p>
        </p:txBody>
      </p:sp>
      <p:sp>
        <p:nvSpPr>
          <p:cNvPr id="555" name="Google Shape;555;p1"/>
          <p:cNvSpPr txBox="1"/>
          <p:nvPr>
            <p:ph type="subTitle" idx="1"/>
          </p:nvPr>
        </p:nvSpPr>
        <p:spPr>
          <a:xfrm>
            <a:off x="413394" y="-8"/>
            <a:ext cx="11205600" cy="10368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3200"/>
              <a:buNone/>
            </a:pPr>
            <a:r>
              <a:rPr lang="en-US" sz="2300"/>
              <a:t>TRƯỜNG ĐẠI HỌC CẦN THƠ</a:t>
            </a:r>
            <a:endParaRPr sz="2300"/>
          </a:p>
          <a:p>
            <a:pPr marL="0" lvl="0" indent="0" algn="ctr" rtl="0">
              <a:lnSpc>
                <a:spcPct val="90000"/>
              </a:lnSpc>
              <a:spcBef>
                <a:spcPts val="0"/>
              </a:spcBef>
              <a:spcAft>
                <a:spcPts val="0"/>
              </a:spcAft>
              <a:buClr>
                <a:schemeClr val="lt1"/>
              </a:buClr>
              <a:buSzPts val="3200"/>
              <a:buNone/>
            </a:pPr>
            <a:r>
              <a:rPr lang="en-US" sz="2300"/>
              <a:t>TRƯỜNG CÔNG NGHỆ THÔNG TIN VÀ TRUYỀN THÔNG</a:t>
            </a:r>
            <a:endParaRPr sz="2300"/>
          </a:p>
        </p:txBody>
      </p:sp>
      <p:sp>
        <p:nvSpPr>
          <p:cNvPr id="556" name="Google Shape;556;p1"/>
          <p:cNvSpPr txBox="1"/>
          <p:nvPr>
            <p:ph type="body" idx="2"/>
          </p:nvPr>
        </p:nvSpPr>
        <p:spPr>
          <a:xfrm>
            <a:off x="6939280" y="5156835"/>
            <a:ext cx="4792980" cy="1278255"/>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lt1"/>
              </a:buClr>
              <a:buSzPts val="2000"/>
              <a:buNone/>
            </a:pPr>
            <a:r>
              <a:rPr lang="en-US" sz="2200" b="1" i="1" u="sng"/>
              <a:t>Sinh viên thực hiện:</a:t>
            </a:r>
            <a:endParaRPr sz="2200" b="1" i="1" u="sng"/>
          </a:p>
          <a:p>
            <a:pPr marL="0" lvl="0" indent="0" algn="r" rtl="0">
              <a:lnSpc>
                <a:spcPct val="90000"/>
              </a:lnSpc>
              <a:spcBef>
                <a:spcPts val="0"/>
              </a:spcBef>
              <a:spcAft>
                <a:spcPts val="0"/>
              </a:spcAft>
              <a:buClr>
                <a:schemeClr val="lt1"/>
              </a:buClr>
              <a:buSzPts val="2000"/>
              <a:buNone/>
            </a:pPr>
            <a:r>
              <a:rPr lang="en-US" sz="2200"/>
              <a:t>Họ tên sinh vien: Lê Tuấn Đạt</a:t>
            </a:r>
            <a:endParaRPr lang="en-US" sz="2200"/>
          </a:p>
          <a:p>
            <a:pPr marL="0" lvl="0" indent="0" algn="r" rtl="0">
              <a:lnSpc>
                <a:spcPct val="90000"/>
              </a:lnSpc>
              <a:spcBef>
                <a:spcPts val="0"/>
              </a:spcBef>
              <a:spcAft>
                <a:spcPts val="0"/>
              </a:spcAft>
              <a:buClr>
                <a:schemeClr val="lt1"/>
              </a:buClr>
              <a:buSzPts val="2000"/>
              <a:buNone/>
            </a:pPr>
            <a:r>
              <a:rPr lang="en-US" sz="2200"/>
              <a:t>Mã số sinh viên: B2113328</a:t>
            </a:r>
            <a:endParaRPr lang="en-US" sz="2200"/>
          </a:p>
          <a:p>
            <a:pPr marL="0" lvl="0" indent="0" algn="r" rtl="0">
              <a:lnSpc>
                <a:spcPct val="90000"/>
              </a:lnSpc>
              <a:spcBef>
                <a:spcPts val="0"/>
              </a:spcBef>
              <a:spcAft>
                <a:spcPts val="0"/>
              </a:spcAft>
              <a:buClr>
                <a:schemeClr val="lt1"/>
              </a:buClr>
              <a:buSzPts val="2000"/>
              <a:buNone/>
            </a:pPr>
            <a:r>
              <a:rPr lang="en-US" sz="2200"/>
              <a:t>Khóa: 47 </a:t>
            </a:r>
            <a:endParaRPr sz="2200"/>
          </a:p>
        </p:txBody>
      </p:sp>
      <p:sp>
        <p:nvSpPr>
          <p:cNvPr id="557" name="Google Shape;557;p1"/>
          <p:cNvSpPr txBox="1"/>
          <p:nvPr>
            <p:ph type="ctrTitle"/>
          </p:nvPr>
        </p:nvSpPr>
        <p:spPr>
          <a:xfrm>
            <a:off x="493200" y="1795255"/>
            <a:ext cx="11205600" cy="9480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15000"/>
              </a:lnSpc>
              <a:spcBef>
                <a:spcPts val="0"/>
              </a:spcBef>
              <a:spcAft>
                <a:spcPts val="0"/>
              </a:spcAft>
              <a:buClr>
                <a:schemeClr val="lt1"/>
              </a:buClr>
              <a:buSzPts val="4400"/>
              <a:buFont typeface="K2D" panose="00000500000000000000"/>
              <a:buNone/>
            </a:pPr>
            <a:r>
              <a:rPr lang="en-US" sz="2780"/>
              <a:t>LUẬN VĂN NGÀNH KHOA HỌC MÁY TÍNH</a:t>
            </a:r>
            <a:br>
              <a:rPr lang="en-US" sz="2780"/>
            </a:br>
            <a:r>
              <a:rPr lang="en-US" sz="2780"/>
              <a:t>MÃ HỌC PHẦN: CT552</a:t>
            </a:r>
            <a:endParaRPr lang="en-US" sz="2780"/>
          </a:p>
        </p:txBody>
      </p:sp>
      <p:sp>
        <p:nvSpPr>
          <p:cNvPr id="558" name="Google Shape;558;p1"/>
          <p:cNvSpPr txBox="1"/>
          <p:nvPr>
            <p:ph type="body" idx="2"/>
          </p:nvPr>
        </p:nvSpPr>
        <p:spPr>
          <a:xfrm>
            <a:off x="413385" y="5229225"/>
            <a:ext cx="4220845" cy="71882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000"/>
              <a:buNone/>
            </a:pPr>
            <a:r>
              <a:rPr lang="en-US" sz="2200" b="1" i="1" u="sng"/>
              <a:t>Giảng viên hướng dẫn:</a:t>
            </a:r>
            <a:endParaRPr sz="2200" b="1" i="1" u="sng"/>
          </a:p>
          <a:p>
            <a:pPr marL="0" lvl="0" indent="0" algn="l" rtl="0">
              <a:lnSpc>
                <a:spcPct val="90000"/>
              </a:lnSpc>
              <a:spcBef>
                <a:spcPts val="0"/>
              </a:spcBef>
              <a:spcAft>
                <a:spcPts val="0"/>
              </a:spcAft>
              <a:buClr>
                <a:schemeClr val="lt1"/>
              </a:buClr>
              <a:buSzPts val="2000"/>
              <a:buNone/>
            </a:pPr>
            <a:r>
              <a:rPr lang="en-US" sz="2200"/>
              <a:t>TS. Trần Nguyễn Minh Thư</a:t>
            </a:r>
            <a:endParaRPr sz="2200" i="1" u="sn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9" name="Shape 599"/>
        <p:cNvGrpSpPr/>
        <p:nvPr/>
      </p:nvGrpSpPr>
      <p:grpSpPr>
        <a:xfrm>
          <a:off x="0" y="0"/>
          <a:ext cx="0" cy="0"/>
          <a:chOff x="0" y="0"/>
          <a:chExt cx="0" cy="0"/>
        </a:xfrm>
      </p:grpSpPr>
      <p:sp>
        <p:nvSpPr>
          <p:cNvPr id="600" name="Google Shape;600;p8"/>
          <p:cNvSpPr txBox="1"/>
          <p:nvPr>
            <p:ph type="ctrTitle"/>
          </p:nvPr>
        </p:nvSpPr>
        <p:spPr>
          <a:xfrm>
            <a:off x="479425" y="1916430"/>
            <a:ext cx="11205845" cy="2578100"/>
          </a:xfrm>
          <a:prstGeom prst="rect">
            <a:avLst/>
          </a:prstGeom>
          <a:noFill/>
          <a:ln>
            <a:noFill/>
          </a:ln>
        </p:spPr>
        <p:txBody>
          <a:bodyPr spcFirstLastPara="1" wrap="square" lIns="91425" tIns="45700" rIns="91425" bIns="45700" anchor="ctr" anchorCtr="0">
            <a:normAutofit/>
          </a:bodyPr>
          <a:lstStyle/>
          <a:p>
            <a:pPr marL="0" lvl="0" indent="0" algn="ctr" rtl="0">
              <a:lnSpc>
                <a:spcPct val="140000"/>
              </a:lnSpc>
              <a:spcBef>
                <a:spcPts val="0"/>
              </a:spcBef>
              <a:spcAft>
                <a:spcPts val="0"/>
              </a:spcAft>
              <a:buClr>
                <a:srgbClr val="0070C0"/>
              </a:buClr>
              <a:buSzPts val="4400"/>
              <a:buFont typeface="K2D" panose="00000500000000000000"/>
              <a:buNone/>
            </a:pPr>
            <a:r>
              <a:rPr lang="en-US" sz="5500">
                <a:latin typeface="K2D" panose="00000500000000000000" charset="0"/>
                <a:ea typeface="Readex Pro"/>
                <a:cs typeface="K2D" panose="00000500000000000000" charset="0"/>
                <a:sym typeface="Readex Pro"/>
              </a:rPr>
              <a:t>PHẦN II. NỘI DUNG</a:t>
            </a:r>
            <a:endParaRPr lang="en-US" sz="5500">
              <a:latin typeface="K2D" panose="00000500000000000000" charset="0"/>
              <a:ea typeface="Readex Pro"/>
              <a:cs typeface="K2D" panose="00000500000000000000" charset="0"/>
              <a:sym typeface="Readex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4" name="Shape 604"/>
        <p:cNvGrpSpPr/>
        <p:nvPr/>
      </p:nvGrpSpPr>
      <p:grpSpPr>
        <a:xfrm>
          <a:off x="0" y="0"/>
          <a:ext cx="0" cy="0"/>
          <a:chOff x="0" y="0"/>
          <a:chExt cx="0" cy="0"/>
        </a:xfrm>
      </p:grpSpPr>
      <p:sp>
        <p:nvSpPr>
          <p:cNvPr id="605" name="Google Shape;605;p9"/>
          <p:cNvSpPr txBox="1"/>
          <p:nvPr>
            <p:ph type="title"/>
          </p:nvPr>
        </p:nvSpPr>
        <p:spPr>
          <a:xfrm>
            <a:off x="623575" y="1315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 1. Mô tả chi tiết bài toán</a:t>
            </a:r>
            <a:endParaRPr>
              <a:latin typeface="Readex Pro"/>
              <a:ea typeface="Readex Pro"/>
              <a:cs typeface="Readex Pro"/>
              <a:sym typeface="Readex Pro"/>
            </a:endParaRPr>
          </a:p>
        </p:txBody>
      </p:sp>
      <p:sp>
        <p:nvSpPr>
          <p:cNvPr id="2" name="Text Placeholder 1"/>
          <p:cNvSpPr/>
          <p:nvPr>
            <p:ph type="body" idx="1"/>
          </p:nvPr>
        </p:nvSpPr>
        <p:spPr>
          <a:xfrm>
            <a:off x="119380" y="1628775"/>
            <a:ext cx="2823845" cy="647065"/>
          </a:xfrm>
          <a:ln>
            <a:solidFill>
              <a:schemeClr val="tx1"/>
            </a:solidFill>
          </a:ln>
        </p:spPr>
        <p:txBody>
          <a:bodyPr/>
          <a:p>
            <a:r>
              <a:rPr lang="en-US" i="1" u="sng"/>
              <a:t>Bài toán đặt ra</a:t>
            </a:r>
            <a:r>
              <a:rPr lang="en-US"/>
              <a:t> </a:t>
            </a:r>
            <a:endParaRPr lang="en-US" i="1"/>
          </a:p>
        </p:txBody>
      </p:sp>
      <p:sp>
        <p:nvSpPr>
          <p:cNvPr id="5" name="Text Box 4"/>
          <p:cNvSpPr txBox="1"/>
          <p:nvPr/>
        </p:nvSpPr>
        <p:spPr>
          <a:xfrm>
            <a:off x="3071495" y="1196975"/>
            <a:ext cx="8343900" cy="1881505"/>
          </a:xfrm>
          <a:prstGeom prst="rect">
            <a:avLst/>
          </a:prstGeom>
          <a:noFill/>
        </p:spPr>
        <p:txBody>
          <a:bodyPr wrap="square" rtlCol="0" anchor="t">
            <a:noAutofit/>
          </a:bodyPr>
          <a:p>
            <a:pPr algn="just"/>
            <a:r>
              <a:rPr lang="en-US" sz="2500">
                <a:latin typeface="Readex Pro" charset="0"/>
                <a:cs typeface="Readex Pro" charset="0"/>
                <a:sym typeface="+mn-ea"/>
              </a:rPr>
              <a:t>Với đầu vào là một chủ đề nào đó (quê hương, dòng sông, ..), mô hình cần sinh ra một đoạn lời bài hát có nội dung phù hợp, ngôn ngữ mượt mà, và mang đặc trưng phong cách dân ca Nam Bộ.</a:t>
            </a:r>
            <a:endParaRPr lang="en-US" sz="2500">
              <a:latin typeface="Readex Pro" charset="0"/>
              <a:cs typeface="Readex Pro" charset="0"/>
              <a:sym typeface="+mn-ea"/>
            </a:endParaRPr>
          </a:p>
        </p:txBody>
      </p:sp>
      <p:sp>
        <p:nvSpPr>
          <p:cNvPr id="3" name="Right Arrow 2"/>
          <p:cNvSpPr/>
          <p:nvPr/>
        </p:nvSpPr>
        <p:spPr>
          <a:xfrm>
            <a:off x="551180" y="3644900"/>
            <a:ext cx="1008380" cy="8636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1646555" y="3429000"/>
            <a:ext cx="10212070" cy="1513840"/>
          </a:xfrm>
          <a:prstGeom prst="rect">
            <a:avLst/>
          </a:prstGeom>
          <a:noFill/>
        </p:spPr>
        <p:txBody>
          <a:bodyPr wrap="square" rtlCol="0">
            <a:noAutofit/>
          </a:bodyPr>
          <a:p>
            <a:r>
              <a:rPr lang="en-US" sz="3000">
                <a:latin typeface="Readex Pro" charset="0"/>
                <a:cs typeface="Readex Pro" charset="0"/>
              </a:rPr>
              <a:t>Bài toán </a:t>
            </a:r>
            <a:r>
              <a:rPr lang="en-US" sz="3000" b="1">
                <a:latin typeface="Readex Pro" charset="0"/>
                <a:cs typeface="Readex Pro" charset="0"/>
              </a:rPr>
              <a:t>sinh văn bản</a:t>
            </a:r>
            <a:r>
              <a:rPr lang="en-US" sz="3000">
                <a:latin typeface="Readex Pro" charset="0"/>
                <a:cs typeface="Readex Pro" charset="0"/>
              </a:rPr>
              <a:t> có điều kiện, với đầu vào là một chủ đề ngắn, và đầu ra là một đoạn lời tự nhiên có cấu trúc gần giống như lời bài hát gốc.</a:t>
            </a:r>
            <a:endParaRPr lang="en-US" sz="3000">
              <a:latin typeface="Readex Pro" charset="0"/>
              <a:cs typeface="Readex Pro"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0" name="Shape 610"/>
        <p:cNvGrpSpPr/>
        <p:nvPr/>
      </p:nvGrpSpPr>
      <p:grpSpPr>
        <a:xfrm>
          <a:off x="0" y="0"/>
          <a:ext cx="0" cy="0"/>
          <a:chOff x="0" y="0"/>
          <a:chExt cx="0" cy="0"/>
        </a:xfrm>
      </p:grpSpPr>
      <p:sp>
        <p:nvSpPr>
          <p:cNvPr id="611" name="Google Shape;611;g33f212c49e7_1_20"/>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a:latin typeface="Readex Pro"/>
                <a:ea typeface="Readex Pro"/>
                <a:cs typeface="Readex Pro"/>
                <a:sym typeface="Readex Pro"/>
              </a:rPr>
              <a:t> 1. Mô tả chi tiết bài toán</a:t>
            </a:r>
            <a:endParaRPr lang="en-US">
              <a:latin typeface="Readex Pro"/>
              <a:ea typeface="Readex Pro"/>
              <a:cs typeface="Readex Pro"/>
              <a:sym typeface="Readex Pro"/>
            </a:endParaRPr>
          </a:p>
        </p:txBody>
      </p:sp>
      <p:sp>
        <p:nvSpPr>
          <p:cNvPr id="2" name="Rounded Rectangle 1"/>
          <p:cNvSpPr/>
          <p:nvPr/>
        </p:nvSpPr>
        <p:spPr>
          <a:xfrm>
            <a:off x="8543925" y="4220845"/>
            <a:ext cx="2334260" cy="1151890"/>
          </a:xfrm>
          <a:prstGeom prst="roundRect">
            <a:avLst/>
          </a:prstGeom>
        </p:spPr>
        <p:style>
          <a:lnRef idx="2">
            <a:prstClr val="black"/>
          </a:lnRef>
          <a:fillRef idx="0">
            <a:srgbClr val="FFFFFF"/>
          </a:fillRef>
          <a:effectRef idx="0">
            <a:srgbClr val="FFFFFF"/>
          </a:effectRef>
          <a:fontRef idx="minor">
            <a:schemeClr val="tx1"/>
          </a:fontRef>
        </p:style>
        <p:txBody>
          <a:bodyPr rtlCol="0" anchor="ctr"/>
          <a:p>
            <a:pPr algn="ctr"/>
            <a:endParaRPr lang="en-US"/>
          </a:p>
        </p:txBody>
      </p:sp>
      <p:sp>
        <p:nvSpPr>
          <p:cNvPr id="3" name="Text Box 2"/>
          <p:cNvSpPr txBox="1"/>
          <p:nvPr/>
        </p:nvSpPr>
        <p:spPr>
          <a:xfrm>
            <a:off x="3851275" y="2132965"/>
            <a:ext cx="2223770" cy="854075"/>
          </a:xfrm>
          <a:prstGeom prst="rect">
            <a:avLst/>
          </a:prstGeom>
          <a:noFill/>
        </p:spPr>
        <p:txBody>
          <a:bodyPr wrap="square" rtlCol="0">
            <a:noAutofit/>
          </a:bodyPr>
          <a:p>
            <a:pPr algn="ctr"/>
            <a:r>
              <a:rPr lang="en-US" sz="4000">
                <a:latin typeface="Readex Pro" charset="0"/>
                <a:cs typeface="Readex Pro" charset="0"/>
              </a:rPr>
              <a:t>CHỦ ĐỀ</a:t>
            </a:r>
            <a:endParaRPr lang="en-US" sz="4000">
              <a:latin typeface="Readex Pro" charset="0"/>
              <a:cs typeface="Readex Pro" charset="0"/>
            </a:endParaRPr>
          </a:p>
        </p:txBody>
      </p:sp>
      <p:sp>
        <p:nvSpPr>
          <p:cNvPr id="4" name="Smiley Face 3"/>
          <p:cNvSpPr/>
          <p:nvPr/>
        </p:nvSpPr>
        <p:spPr>
          <a:xfrm>
            <a:off x="623570" y="2132330"/>
            <a:ext cx="1151890" cy="1008380"/>
          </a:xfrm>
          <a:prstGeom prst="smileyFace">
            <a:avLst/>
          </a:prstGeom>
        </p:spPr>
        <p:style>
          <a:lnRef idx="2">
            <a:prstClr val="black"/>
          </a:lnRef>
          <a:fillRef idx="0">
            <a:srgbClr val="FFFFFF"/>
          </a:fillRef>
          <a:effectRef idx="0">
            <a:srgbClr val="FFFFFF"/>
          </a:effectRef>
          <a:fontRef idx="minor">
            <a:schemeClr val="tx1"/>
          </a:fontRef>
        </p:style>
        <p:txBody>
          <a:bodyPr rtlCol="0" anchor="ctr"/>
          <a:p>
            <a:pPr algn="ctr"/>
            <a:endParaRPr lang="en-US"/>
          </a:p>
        </p:txBody>
      </p:sp>
      <p:cxnSp>
        <p:nvCxnSpPr>
          <p:cNvPr id="5" name="Straight Arrow Connector 4"/>
          <p:cNvCxnSpPr/>
          <p:nvPr/>
        </p:nvCxnSpPr>
        <p:spPr>
          <a:xfrm>
            <a:off x="2063115" y="2571115"/>
            <a:ext cx="1644015" cy="0"/>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sp>
        <p:nvSpPr>
          <p:cNvPr id="6" name="Text Box 5"/>
          <p:cNvSpPr txBox="1"/>
          <p:nvPr/>
        </p:nvSpPr>
        <p:spPr>
          <a:xfrm>
            <a:off x="8616315" y="2277110"/>
            <a:ext cx="2003425" cy="475615"/>
          </a:xfrm>
          <a:prstGeom prst="rect">
            <a:avLst/>
          </a:prstGeom>
          <a:noFill/>
        </p:spPr>
        <p:txBody>
          <a:bodyPr wrap="square" rtlCol="0">
            <a:spAutoFit/>
          </a:bodyPr>
          <a:p>
            <a:r>
              <a:rPr lang="en-US" sz="2500">
                <a:latin typeface="Readex Pro" charset="0"/>
                <a:cs typeface="Readex Pro" charset="0"/>
              </a:rPr>
              <a:t>TIỀN XỬ LÝ</a:t>
            </a:r>
            <a:endParaRPr lang="en-US" sz="2500">
              <a:latin typeface="Readex Pro" charset="0"/>
              <a:cs typeface="Readex Pro" charset="0"/>
            </a:endParaRPr>
          </a:p>
        </p:txBody>
      </p:sp>
      <p:sp>
        <p:nvSpPr>
          <p:cNvPr id="7" name="Rounded Rectangle 6"/>
          <p:cNvSpPr/>
          <p:nvPr/>
        </p:nvSpPr>
        <p:spPr>
          <a:xfrm>
            <a:off x="8544560" y="1988820"/>
            <a:ext cx="2334260" cy="1151890"/>
          </a:xfrm>
          <a:prstGeom prst="roundRect">
            <a:avLst/>
          </a:prstGeom>
        </p:spPr>
        <p:style>
          <a:lnRef idx="2">
            <a:prstClr val="black"/>
          </a:lnRef>
          <a:fillRef idx="0">
            <a:srgbClr val="FFFFFF"/>
          </a:fillRef>
          <a:effectRef idx="0">
            <a:srgbClr val="FFFFFF"/>
          </a:effectRef>
          <a:fontRef idx="minor">
            <a:schemeClr val="tx1"/>
          </a:fontRef>
        </p:style>
        <p:txBody>
          <a:bodyPr rtlCol="0" anchor="ctr"/>
          <a:p>
            <a:pPr algn="ctr"/>
            <a:endParaRPr lang="en-US"/>
          </a:p>
        </p:txBody>
      </p:sp>
      <p:cxnSp>
        <p:nvCxnSpPr>
          <p:cNvPr id="9" name="Straight Arrow Connector 8"/>
          <p:cNvCxnSpPr/>
          <p:nvPr/>
        </p:nvCxnSpPr>
        <p:spPr>
          <a:xfrm>
            <a:off x="6447155" y="2571115"/>
            <a:ext cx="1644015" cy="0"/>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sp>
        <p:nvSpPr>
          <p:cNvPr id="10" name="Text Box 9"/>
          <p:cNvSpPr txBox="1"/>
          <p:nvPr/>
        </p:nvSpPr>
        <p:spPr>
          <a:xfrm>
            <a:off x="8809990" y="4544060"/>
            <a:ext cx="2003425" cy="475615"/>
          </a:xfrm>
          <a:prstGeom prst="rect">
            <a:avLst/>
          </a:prstGeom>
          <a:noFill/>
        </p:spPr>
        <p:txBody>
          <a:bodyPr wrap="square" rtlCol="0">
            <a:spAutoFit/>
          </a:bodyPr>
          <a:p>
            <a:r>
              <a:rPr lang="en-US" sz="2500">
                <a:latin typeface="Readex Pro" charset="0"/>
                <a:cs typeface="Readex Pro" charset="0"/>
              </a:rPr>
              <a:t>MÔ HÌNH</a:t>
            </a:r>
            <a:endParaRPr lang="en-US" sz="2500">
              <a:latin typeface="Readex Pro" charset="0"/>
              <a:cs typeface="Readex Pro" charset="0"/>
            </a:endParaRPr>
          </a:p>
        </p:txBody>
      </p:sp>
      <p:cxnSp>
        <p:nvCxnSpPr>
          <p:cNvPr id="11" name="Straight Arrow Connector 10"/>
          <p:cNvCxnSpPr/>
          <p:nvPr/>
        </p:nvCxnSpPr>
        <p:spPr>
          <a:xfrm>
            <a:off x="9768205" y="3213100"/>
            <a:ext cx="0" cy="791845"/>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12" name="Straight Arrow Connector 11"/>
          <p:cNvCxnSpPr/>
          <p:nvPr/>
        </p:nvCxnSpPr>
        <p:spPr>
          <a:xfrm flipH="1">
            <a:off x="6351270" y="4797425"/>
            <a:ext cx="1748790" cy="0"/>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sp>
        <p:nvSpPr>
          <p:cNvPr id="13" name="Text Box 12"/>
          <p:cNvSpPr txBox="1"/>
          <p:nvPr/>
        </p:nvSpPr>
        <p:spPr>
          <a:xfrm>
            <a:off x="2495550" y="4293235"/>
            <a:ext cx="3412490" cy="1480820"/>
          </a:xfrm>
          <a:prstGeom prst="rect">
            <a:avLst/>
          </a:prstGeom>
          <a:noFill/>
        </p:spPr>
        <p:txBody>
          <a:bodyPr wrap="square" rtlCol="0">
            <a:noAutofit/>
          </a:bodyPr>
          <a:p>
            <a:pPr algn="ctr"/>
            <a:r>
              <a:rPr lang="en-US" sz="4000">
                <a:latin typeface="Readex Pro" charset="0"/>
                <a:cs typeface="Readex Pro" charset="0"/>
              </a:rPr>
              <a:t>HIỂN THỊ KẾT QUẢ</a:t>
            </a:r>
            <a:endParaRPr lang="en-US" sz="4000">
              <a:latin typeface="Readex Pro" charset="0"/>
              <a:cs typeface="Readex Pro"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10" name="Shape 610"/>
        <p:cNvGrpSpPr/>
        <p:nvPr/>
      </p:nvGrpSpPr>
      <p:grpSpPr>
        <a:xfrm>
          <a:off x="0" y="0"/>
          <a:ext cx="0" cy="0"/>
          <a:chOff x="0" y="0"/>
          <a:chExt cx="0" cy="0"/>
        </a:xfrm>
      </p:grpSpPr>
      <p:sp>
        <p:nvSpPr>
          <p:cNvPr id="611" name="Google Shape;611;g33f212c49e7_1_20"/>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a:latin typeface="Readex Pro"/>
                <a:ea typeface="Readex Pro"/>
                <a:cs typeface="Readex Pro"/>
                <a:sym typeface="Readex Pro"/>
              </a:rPr>
              <a:t> 1. Mô tả chi tiết bài toán</a:t>
            </a:r>
            <a:endParaRPr lang="en-US">
              <a:latin typeface="Readex Pro"/>
              <a:ea typeface="Readex Pro"/>
              <a:cs typeface="Readex Pro"/>
              <a:sym typeface="Readex Pro"/>
            </a:endParaRPr>
          </a:p>
        </p:txBody>
      </p:sp>
      <p:sp>
        <p:nvSpPr>
          <p:cNvPr id="2" name="Text Placeholder 1"/>
          <p:cNvSpPr/>
          <p:nvPr>
            <p:ph type="body" idx="1"/>
          </p:nvPr>
        </p:nvSpPr>
        <p:spPr>
          <a:xfrm>
            <a:off x="335280" y="3213100"/>
            <a:ext cx="2211070" cy="647065"/>
          </a:xfrm>
          <a:ln>
            <a:solidFill>
              <a:schemeClr val="tx1"/>
            </a:solidFill>
          </a:ln>
        </p:spPr>
        <p:txBody>
          <a:bodyPr/>
          <a:p>
            <a:r>
              <a:rPr lang="en-US" i="1" u="sng"/>
              <a:t>Thách thức</a:t>
            </a:r>
            <a:r>
              <a:rPr lang="en-US"/>
              <a:t> </a:t>
            </a:r>
            <a:endParaRPr lang="en-US" i="1"/>
          </a:p>
        </p:txBody>
      </p:sp>
      <p:sp>
        <p:nvSpPr>
          <p:cNvPr id="8" name="Text Box 7"/>
          <p:cNvSpPr txBox="1"/>
          <p:nvPr/>
        </p:nvSpPr>
        <p:spPr>
          <a:xfrm>
            <a:off x="3863975" y="1340485"/>
            <a:ext cx="6052820" cy="1460500"/>
          </a:xfrm>
          <a:prstGeom prst="rect">
            <a:avLst/>
          </a:prstGeom>
          <a:noFill/>
        </p:spPr>
        <p:txBody>
          <a:bodyPr wrap="square" rtlCol="0">
            <a:noAutofit/>
          </a:bodyPr>
          <a:p>
            <a:pPr algn="ctr"/>
            <a:r>
              <a:rPr lang="en-US" sz="3500">
                <a:latin typeface="Readex Pro" charset="0"/>
                <a:cs typeface="Readex Pro" charset="0"/>
              </a:rPr>
              <a:t>Sinh văn bản đúng ngữ pháp và ngữ nghĩa</a:t>
            </a:r>
            <a:endParaRPr lang="en-US" sz="3500">
              <a:latin typeface="Readex Pro" charset="0"/>
              <a:cs typeface="Readex Pro" charset="0"/>
            </a:endParaRPr>
          </a:p>
        </p:txBody>
      </p:sp>
      <p:cxnSp>
        <p:nvCxnSpPr>
          <p:cNvPr id="14" name="Straight Arrow Connector 13"/>
          <p:cNvCxnSpPr>
            <a:stCxn id="2" idx="3"/>
          </p:cNvCxnSpPr>
          <p:nvPr/>
        </p:nvCxnSpPr>
        <p:spPr>
          <a:xfrm flipV="1">
            <a:off x="2546350" y="1929130"/>
            <a:ext cx="1644015" cy="1607820"/>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sp>
        <p:nvSpPr>
          <p:cNvPr id="15" name="Text Box 14"/>
          <p:cNvSpPr txBox="1"/>
          <p:nvPr/>
        </p:nvSpPr>
        <p:spPr>
          <a:xfrm>
            <a:off x="4190365" y="4509135"/>
            <a:ext cx="7767320" cy="1460500"/>
          </a:xfrm>
          <a:prstGeom prst="rect">
            <a:avLst/>
          </a:prstGeom>
          <a:noFill/>
        </p:spPr>
        <p:txBody>
          <a:bodyPr wrap="square" rtlCol="0">
            <a:noAutofit/>
          </a:bodyPr>
          <a:p>
            <a:pPr algn="ctr"/>
            <a:r>
              <a:rPr lang="en-US" sz="3500">
                <a:latin typeface="Readex Pro" charset="0"/>
                <a:cs typeface="Readex Pro" charset="0"/>
              </a:rPr>
              <a:t>Đảm bảo yếu tố nghệ thuật, giữ chất dân ca, phù hợp với chủ đề</a:t>
            </a:r>
            <a:endParaRPr lang="en-US" sz="3500">
              <a:latin typeface="Readex Pro" charset="0"/>
              <a:cs typeface="Readex Pro" charset="0"/>
            </a:endParaRPr>
          </a:p>
        </p:txBody>
      </p:sp>
      <p:cxnSp>
        <p:nvCxnSpPr>
          <p:cNvPr id="16" name="Straight Arrow Connector 15"/>
          <p:cNvCxnSpPr>
            <a:stCxn id="2" idx="3"/>
            <a:endCxn id="15" idx="1"/>
          </p:cNvCxnSpPr>
          <p:nvPr/>
        </p:nvCxnSpPr>
        <p:spPr>
          <a:xfrm>
            <a:off x="2546350" y="3536950"/>
            <a:ext cx="1644015" cy="1702435"/>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10" name="Shape 610"/>
        <p:cNvGrpSpPr/>
        <p:nvPr/>
      </p:nvGrpSpPr>
      <p:grpSpPr>
        <a:xfrm>
          <a:off x="0" y="0"/>
          <a:ext cx="0" cy="0"/>
          <a:chOff x="0" y="0"/>
          <a:chExt cx="0" cy="0"/>
        </a:xfrm>
      </p:grpSpPr>
      <p:sp>
        <p:nvSpPr>
          <p:cNvPr id="611" name="Google Shape;611;g33f212c49e7_1_20"/>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a:latin typeface="Readex Pro"/>
                <a:ea typeface="Readex Pro"/>
                <a:cs typeface="Readex Pro"/>
                <a:sym typeface="Readex Pro"/>
              </a:rPr>
              <a:t>2. Sơ lược về dân ca Nam Bộ:</a:t>
            </a:r>
            <a:endParaRPr lang="en-US">
              <a:latin typeface="Readex Pro"/>
              <a:ea typeface="Readex Pro"/>
              <a:cs typeface="Readex Pro"/>
              <a:sym typeface="Readex Pro"/>
            </a:endParaRPr>
          </a:p>
        </p:txBody>
      </p:sp>
      <p:sp>
        <p:nvSpPr>
          <p:cNvPr id="2" name="Text Placeholder 1"/>
          <p:cNvSpPr/>
          <p:nvPr>
            <p:ph type="body" idx="1"/>
          </p:nvPr>
        </p:nvSpPr>
        <p:spPr>
          <a:xfrm>
            <a:off x="767715" y="1268730"/>
            <a:ext cx="10939780" cy="4745355"/>
          </a:xfrm>
        </p:spPr>
        <p:txBody>
          <a:bodyPr>
            <a:noAutofit/>
          </a:bodyPr>
          <a:p>
            <a:pPr marL="571500" indent="-342900">
              <a:lnSpc>
                <a:spcPct val="110000"/>
              </a:lnSpc>
              <a:buFont typeface="Arial" panose="020B0604020202020204" pitchFamily="34" charset="0"/>
              <a:buChar char="•"/>
            </a:pPr>
            <a:r>
              <a:rPr lang="en-US">
                <a:sym typeface="+mn-ea"/>
              </a:rPr>
              <a:t>Dân ca Nam Bộ là hình thức âm nhạc dân gian đặc sắc, phản ánh đời sống, tâm tư và văn hóa vùng sông nước miền Tây; vừa mang tính nghệ thuật, vừa là phương tiện giáo dục và kết nối cộng đồng.</a:t>
            </a:r>
            <a:endParaRPr lang="en-US">
              <a:sym typeface="+mn-ea"/>
            </a:endParaRPr>
          </a:p>
          <a:p>
            <a:pPr marL="571500" indent="-342900">
              <a:lnSpc>
                <a:spcPct val="110000"/>
              </a:lnSpc>
              <a:buFont typeface="Arial" panose="020B0604020202020204" pitchFamily="34" charset="0"/>
              <a:buChar char="•"/>
            </a:pPr>
            <a:endParaRPr lang="en-US"/>
          </a:p>
          <a:p>
            <a:pPr marL="571500" indent="-342900">
              <a:lnSpc>
                <a:spcPct val="110000"/>
              </a:lnSpc>
              <a:buFont typeface="Arial" panose="020B0604020202020204" pitchFamily="34" charset="0"/>
              <a:buChar char="•"/>
            </a:pPr>
            <a:r>
              <a:rPr lang="en-US"/>
              <a:t>Đặc điểm nhạc lý:</a:t>
            </a:r>
            <a:endParaRPr lang="en-US"/>
          </a:p>
          <a:p>
            <a:pPr marL="1028700" lvl="1" indent="-342900">
              <a:lnSpc>
                <a:spcPct val="110000"/>
              </a:lnSpc>
              <a:buFont typeface="Arial" panose="020B0604020202020204" pitchFamily="34" charset="0"/>
              <a:buChar char="•"/>
            </a:pPr>
            <a:r>
              <a:rPr lang="en-US"/>
              <a:t>Thang âm ngũ cung: hò - xự - xang - xê - cống.</a:t>
            </a:r>
            <a:endParaRPr lang="en-US"/>
          </a:p>
          <a:p>
            <a:pPr marL="1028700" lvl="1" indent="-342900">
              <a:lnSpc>
                <a:spcPct val="110000"/>
              </a:lnSpc>
              <a:buFont typeface="Arial" panose="020B0604020202020204" pitchFamily="34" charset="0"/>
              <a:buChar char="•"/>
            </a:pPr>
            <a:r>
              <a:rPr lang="en-US"/>
              <a:t>Tiết tấu, nhịp điệu: Tự do, linh hoạt, giàu ngẫu hứng. Một số điệu lý, dân ca vui nhộn sử dụng nhịp 2/4 hoặc 3/4.</a:t>
            </a:r>
            <a:endParaRPr lang="en-US"/>
          </a:p>
          <a:p>
            <a:pPr marL="1028700" lvl="1" indent="-342900">
              <a:lnSpc>
                <a:spcPct val="110000"/>
              </a:lnSpc>
              <a:buFont typeface="Arial" panose="020B0604020202020204" pitchFamily="34" charset="0"/>
              <a:buChar char="•"/>
            </a:pPr>
            <a:r>
              <a:rPr lang="en-US"/>
              <a:t>Lối hát đặc trưng: Luyến láy phong phú, ngân nga, giọng nhẹ nhàng, đậm chất địa phương.</a:t>
            </a:r>
            <a:endParaRPr lang="en-US"/>
          </a:p>
          <a:p>
            <a:pPr marL="571500" indent="-342900">
              <a:buFont typeface="Arial" panose="020B0604020202020204" pitchFamily="34" charset="0"/>
              <a:buChar char="•"/>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10" name="Shape 610"/>
        <p:cNvGrpSpPr/>
        <p:nvPr/>
      </p:nvGrpSpPr>
      <p:grpSpPr>
        <a:xfrm>
          <a:off x="0" y="0"/>
          <a:ext cx="0" cy="0"/>
          <a:chOff x="0" y="0"/>
          <a:chExt cx="0" cy="0"/>
        </a:xfrm>
      </p:grpSpPr>
      <p:sp>
        <p:nvSpPr>
          <p:cNvPr id="611" name="Google Shape;611;g33f212c49e7_1_20"/>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panose="020B0604020202020204"/>
              <a:buNone/>
            </a:pPr>
            <a:r>
              <a:rPr lang="en-US">
                <a:latin typeface="Readex Pro"/>
                <a:ea typeface="Readex Pro"/>
                <a:cs typeface="Readex Pro"/>
                <a:sym typeface="Readex Pro"/>
              </a:rPr>
              <a:t>2. Sơ lược về dân ca Nam Bộ:</a:t>
            </a:r>
            <a:endParaRPr lang="en-US">
              <a:latin typeface="Readex Pro"/>
              <a:ea typeface="Readex Pro"/>
              <a:cs typeface="Readex Pro"/>
              <a:sym typeface="Readex Pro"/>
            </a:endParaRPr>
          </a:p>
        </p:txBody>
      </p:sp>
      <p:sp>
        <p:nvSpPr>
          <p:cNvPr id="2" name="Text Placeholder 1"/>
          <p:cNvSpPr/>
          <p:nvPr>
            <p:ph type="body" idx="1"/>
          </p:nvPr>
        </p:nvSpPr>
        <p:spPr>
          <a:xfrm>
            <a:off x="695325" y="1340485"/>
            <a:ext cx="10939780" cy="4658995"/>
          </a:xfrm>
        </p:spPr>
        <p:txBody>
          <a:bodyPr>
            <a:noAutofit/>
          </a:bodyPr>
          <a:p>
            <a:pPr marL="571500" indent="-342900">
              <a:lnSpc>
                <a:spcPct val="110000"/>
              </a:lnSpc>
              <a:buFont typeface="Arial" panose="020B0604020202020204" pitchFamily="34" charset="0"/>
              <a:buChar char="•"/>
            </a:pPr>
            <a:r>
              <a:rPr lang="en-US" sz="2500">
                <a:sym typeface="+mn-ea"/>
              </a:rPr>
              <a:t>Lời ca và nội dung:</a:t>
            </a:r>
            <a:endParaRPr lang="en-US" sz="2500">
              <a:sym typeface="+mn-ea"/>
            </a:endParaRPr>
          </a:p>
          <a:p>
            <a:pPr marL="1028700" lvl="1" indent="-342900">
              <a:lnSpc>
                <a:spcPct val="110000"/>
              </a:lnSpc>
              <a:buFont typeface="Arial" panose="020B0604020202020204" pitchFamily="34" charset="0"/>
              <a:buChar char="•"/>
            </a:pPr>
            <a:r>
              <a:rPr lang="en-US" sz="2500">
                <a:sym typeface="+mn-ea"/>
              </a:rPr>
              <a:t>Ngôn ngữ giản dị, giàu hình ảnh thiên nhiên, đời sống nông thôn.</a:t>
            </a:r>
            <a:endParaRPr lang="en-US" sz="2500">
              <a:sym typeface="+mn-ea"/>
            </a:endParaRPr>
          </a:p>
          <a:p>
            <a:pPr marL="1028700" lvl="1" indent="-342900">
              <a:lnSpc>
                <a:spcPct val="110000"/>
              </a:lnSpc>
              <a:buFont typeface="Arial" panose="020B0604020202020204" pitchFamily="34" charset="0"/>
              <a:buChar char="•"/>
            </a:pPr>
            <a:r>
              <a:rPr lang="en-US" sz="2500">
                <a:sym typeface="+mn-ea"/>
              </a:rPr>
              <a:t>Cấu trúc lời quen thuộc: Lục bát, song thất lục bát, vè, đối, ... dễ nhớ, dễ truyền miệng.</a:t>
            </a:r>
            <a:endParaRPr lang="en-US" sz="2500">
              <a:sym typeface="+mn-ea"/>
            </a:endParaRPr>
          </a:p>
          <a:p>
            <a:pPr marL="1028700" lvl="1" indent="-342900">
              <a:lnSpc>
                <a:spcPct val="110000"/>
              </a:lnSpc>
              <a:buFont typeface="Arial" panose="020B0604020202020204" pitchFamily="34" charset="0"/>
              <a:buChar char="•"/>
            </a:pPr>
            <a:r>
              <a:rPr lang="en-US" sz="2500">
                <a:sym typeface="+mn-ea"/>
              </a:rPr>
              <a:t>Chủ đề gần gũi: Tình yêu quê hương, gia đình, nỗi niềm tha hương.</a:t>
            </a:r>
            <a:endParaRPr lang="en-US" sz="2500"/>
          </a:p>
          <a:p>
            <a:pPr marL="571500" indent="-342900">
              <a:buFont typeface="Arial" panose="020B0604020202020204" pitchFamily="34" charset="0"/>
              <a:buChar char="•"/>
            </a:pPr>
            <a:endParaRPr lang="en-US" sz="2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30" name="Shape 630"/>
        <p:cNvGrpSpPr/>
        <p:nvPr/>
      </p:nvGrpSpPr>
      <p:grpSpPr>
        <a:xfrm>
          <a:off x="0" y="0"/>
          <a:ext cx="0" cy="0"/>
          <a:chOff x="0" y="0"/>
          <a:chExt cx="0" cy="0"/>
        </a:xfrm>
      </p:grpSpPr>
      <p:sp>
        <p:nvSpPr>
          <p:cNvPr id="631" name="Google Shape;631;p14"/>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3. Kiến trúc ViT5</a:t>
            </a:r>
            <a:endParaRPr>
              <a:latin typeface="Readex Pro"/>
              <a:ea typeface="Readex Pro"/>
              <a:cs typeface="Readex Pro"/>
              <a:sym typeface="Readex Pro"/>
            </a:endParaRPr>
          </a:p>
        </p:txBody>
      </p:sp>
      <p:sp>
        <p:nvSpPr>
          <p:cNvPr id="2" name="Text Placeholder 1"/>
          <p:cNvSpPr/>
          <p:nvPr>
            <p:ph type="body" idx="1"/>
          </p:nvPr>
        </p:nvSpPr>
        <p:spPr>
          <a:xfrm>
            <a:off x="450850" y="1268730"/>
            <a:ext cx="11545570" cy="4890135"/>
          </a:xfrm>
        </p:spPr>
        <p:txBody>
          <a:bodyPr>
            <a:noAutofit/>
          </a:bodyPr>
          <a:p>
            <a:pPr marL="571500" indent="-342900">
              <a:buFont typeface="Arial" panose="020B0604020202020204" pitchFamily="34" charset="0"/>
              <a:buChar char="•"/>
            </a:pPr>
            <a:r>
              <a:rPr lang="en-US">
                <a:sym typeface="+mn-ea"/>
              </a:rPr>
              <a:t>Là mô hình ngôn ngữ được phát triển dựa trên kiến trúc T5, và được huấn luyện chuyên biệt cho tiếng Việt.</a:t>
            </a:r>
            <a:endParaRPr lang="en-US">
              <a:sym typeface="+mn-ea"/>
            </a:endParaRPr>
          </a:p>
          <a:p>
            <a:pPr marL="571500" indent="-342900">
              <a:buFont typeface="Arial" panose="020B0604020202020204" pitchFamily="34" charset="0"/>
              <a:buChar char="•"/>
            </a:pPr>
            <a:r>
              <a:rPr lang="en-US"/>
              <a:t>Được giới thiệu trong bài báo “ViT5: Pretrained Text-to-Text Transformer for Vietnamese Language Generation” bởi nhóm của VietAI.</a:t>
            </a:r>
            <a:endParaRPr lang="en-US"/>
          </a:p>
          <a:p>
            <a:pPr marL="571500" indent="-342900">
              <a:buFont typeface="Arial" panose="020B0604020202020204" pitchFamily="34" charset="0"/>
              <a:buChar char="•"/>
            </a:pPr>
            <a:r>
              <a:rPr lang="en-US"/>
              <a:t>Kế thừa kiến trúc Transformer Encoder - Decoder.</a:t>
            </a:r>
            <a:endParaRPr lang="en-US"/>
          </a:p>
          <a:p>
            <a:pPr marL="571500" indent="-342900">
              <a:buFont typeface="Arial" panose="020B0604020202020204" pitchFamily="34" charset="0"/>
              <a:buChar char="•"/>
            </a:pPr>
            <a:r>
              <a:rPr lang="en-US"/>
              <a:t>Mọi tác vụ xử lý ngôn ngữ tự nhiên đều được quy về bài toán sinh văn bản</a:t>
            </a:r>
            <a:endParaRPr lang="en-US"/>
          </a:p>
        </p:txBody>
      </p:sp>
      <p:pic>
        <p:nvPicPr>
          <p:cNvPr id="15" name="Picture 2"/>
          <p:cNvPicPr>
            <a:picLocks noChangeAspect="1"/>
          </p:cNvPicPr>
          <p:nvPr/>
        </p:nvPicPr>
        <p:blipFill>
          <a:blip r:embed="rId1"/>
          <a:stretch>
            <a:fillRect/>
          </a:stretch>
        </p:blipFill>
        <p:spPr>
          <a:xfrm>
            <a:off x="1487805" y="4077335"/>
            <a:ext cx="9603105" cy="222821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36" name="Shape 636"/>
        <p:cNvGrpSpPr/>
        <p:nvPr/>
      </p:nvGrpSpPr>
      <p:grpSpPr>
        <a:xfrm>
          <a:off x="0" y="0"/>
          <a:ext cx="0" cy="0"/>
          <a:chOff x="0" y="0"/>
          <a:chExt cx="0" cy="0"/>
        </a:xfrm>
      </p:grpSpPr>
      <p:sp>
        <p:nvSpPr>
          <p:cNvPr id="637" name="Google Shape;637;p15"/>
          <p:cNvSpPr txBox="1"/>
          <p:nvPr>
            <p:ph type="title"/>
          </p:nvPr>
        </p:nvSpPr>
        <p:spPr>
          <a:xfrm>
            <a:off x="838200" y="410845"/>
            <a:ext cx="10515600" cy="85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4. Các tham số khi sinh văn bản</a:t>
            </a:r>
            <a:endParaRPr>
              <a:latin typeface="Readex Pro"/>
              <a:ea typeface="Readex Pro"/>
              <a:cs typeface="Readex Pro"/>
              <a:sym typeface="Readex Pro"/>
            </a:endParaRPr>
          </a:p>
        </p:txBody>
      </p:sp>
      <p:sp>
        <p:nvSpPr>
          <p:cNvPr id="2" name="Text Placeholder 1"/>
          <p:cNvSpPr/>
          <p:nvPr>
            <p:ph type="body" idx="1"/>
          </p:nvPr>
        </p:nvSpPr>
        <p:spPr>
          <a:xfrm>
            <a:off x="450850" y="1268730"/>
            <a:ext cx="11545570" cy="4890135"/>
          </a:xfrm>
        </p:spPr>
        <p:txBody>
          <a:bodyPr>
            <a:noAutofit/>
          </a:bodyPr>
          <a:p>
            <a:pPr marL="571500" indent="-342900">
              <a:lnSpc>
                <a:spcPct val="120000"/>
              </a:lnSpc>
              <a:buFont typeface="Arial" panose="020B0604020202020204" pitchFamily="34" charset="0"/>
              <a:buChar char="•"/>
            </a:pPr>
            <a:r>
              <a:rPr lang="en-US"/>
              <a:t>Kiến trúc ViT5 sử dụng phương pháp sinh dựa trên xác suất.</a:t>
            </a:r>
            <a:endParaRPr lang="en-US"/>
          </a:p>
          <a:p>
            <a:pPr marL="571500" indent="-342900">
              <a:lnSpc>
                <a:spcPct val="120000"/>
              </a:lnSpc>
              <a:buFont typeface="Arial" panose="020B0604020202020204" pitchFamily="34" charset="0"/>
              <a:buChar char="•"/>
            </a:pPr>
            <a:r>
              <a:rPr lang="en-US"/>
              <a:t>Các tham số phổ biến:</a:t>
            </a:r>
            <a:endParaRPr lang="en-US"/>
          </a:p>
          <a:p>
            <a:pPr marL="1028700" lvl="1" indent="-342900">
              <a:lnSpc>
                <a:spcPct val="120000"/>
              </a:lnSpc>
              <a:buFont typeface="Arial" panose="020B0604020202020204" pitchFamily="34" charset="0"/>
              <a:buChar char="•"/>
            </a:pPr>
            <a:r>
              <a:rPr lang="en-US"/>
              <a:t>max_length: Độ dài tối đa của văn bản sinh ra.</a:t>
            </a:r>
            <a:endParaRPr lang="en-US"/>
          </a:p>
          <a:p>
            <a:pPr marL="1028700" lvl="1" indent="-342900">
              <a:lnSpc>
                <a:spcPct val="120000"/>
              </a:lnSpc>
              <a:buFont typeface="Arial" panose="020B0604020202020204" pitchFamily="34" charset="0"/>
              <a:buChar char="•"/>
            </a:pPr>
            <a:r>
              <a:rPr lang="en-US"/>
              <a:t>temperature: Mức độ ngẫu nhiên trong quá trình chọn từ.</a:t>
            </a:r>
            <a:endParaRPr lang="en-US"/>
          </a:p>
          <a:p>
            <a:pPr marL="1028700" lvl="1" indent="-342900">
              <a:lnSpc>
                <a:spcPct val="120000"/>
              </a:lnSpc>
              <a:buFont typeface="Arial" panose="020B0604020202020204" pitchFamily="34" charset="0"/>
              <a:buChar char="•"/>
            </a:pPr>
            <a:r>
              <a:rPr lang="en-US"/>
              <a:t>top_k: Số lượng từ được cân nhắc ở mỗi bước sinh.</a:t>
            </a:r>
            <a:endParaRPr lang="en-US"/>
          </a:p>
          <a:p>
            <a:pPr marL="1028700" lvl="1" indent="-342900">
              <a:lnSpc>
                <a:spcPct val="120000"/>
              </a:lnSpc>
              <a:buFont typeface="Arial" panose="020B0604020202020204" pitchFamily="34" charset="0"/>
              <a:buChar char="•"/>
            </a:pPr>
            <a:r>
              <a:rPr lang="en-US"/>
              <a:t>top_p: Lựa chọn từ trong tập các từ có tổng xác suất cộng lại đạt p.</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42" name="Shape 642"/>
        <p:cNvGrpSpPr/>
        <p:nvPr/>
      </p:nvGrpSpPr>
      <p:grpSpPr>
        <a:xfrm>
          <a:off x="0" y="0"/>
          <a:ext cx="0" cy="0"/>
          <a:chOff x="0" y="0"/>
          <a:chExt cx="0" cy="0"/>
        </a:xfrm>
      </p:grpSpPr>
      <p:sp>
        <p:nvSpPr>
          <p:cNvPr id="643" name="Google Shape;643;g33f212c49e7_2_0"/>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5. Các chỉ số đánh giá</a:t>
            </a:r>
            <a:endParaRPr>
              <a:latin typeface="Readex Pro"/>
              <a:ea typeface="Readex Pro"/>
              <a:cs typeface="Readex Pro"/>
              <a:sym typeface="Readex Pro"/>
            </a:endParaRPr>
          </a:p>
        </p:txBody>
      </p:sp>
      <p:graphicFrame>
        <p:nvGraphicFramePr>
          <p:cNvPr id="2" name="Table 1"/>
          <p:cNvGraphicFramePr/>
          <p:nvPr>
            <p:custDataLst>
              <p:tags r:id="rId1"/>
            </p:custDataLst>
          </p:nvPr>
        </p:nvGraphicFramePr>
        <p:xfrm>
          <a:off x="897890" y="1196975"/>
          <a:ext cx="10469880" cy="5088255"/>
        </p:xfrm>
        <a:graphic>
          <a:graphicData uri="http://schemas.openxmlformats.org/drawingml/2006/table">
            <a:tbl>
              <a:tblPr firstRow="1" bandRow="1">
                <a:tableStyleId>{5C22544A-7EE6-4342-B048-85BDC9FD1C3A}</a:tableStyleId>
              </a:tblPr>
              <a:tblGrid>
                <a:gridCol w="3489960"/>
                <a:gridCol w="3489960"/>
                <a:gridCol w="3489960"/>
              </a:tblGrid>
              <a:tr h="723265">
                <a:tc>
                  <a:txBody>
                    <a:bodyPr/>
                    <a:p>
                      <a:pPr algn="ctr">
                        <a:buNone/>
                      </a:pPr>
                      <a:endParaRPr lang="en-US" sz="2500">
                        <a:latin typeface="Readex Pro" charset="0"/>
                        <a:cs typeface="Readex Pro" charset="0"/>
                      </a:endParaRPr>
                    </a:p>
                  </a:txBody>
                  <a:tcPr anchor="ctr" anchorCtr="0"/>
                </a:tc>
                <a:tc>
                  <a:txBody>
                    <a:bodyPr/>
                    <a:p>
                      <a:pPr algn="ctr">
                        <a:buNone/>
                      </a:pPr>
                      <a:r>
                        <a:rPr lang="en-US" sz="2500" b="1">
                          <a:latin typeface="Readex Pro" charset="0"/>
                          <a:cs typeface="Readex Pro" charset="0"/>
                        </a:rPr>
                        <a:t>BLEU</a:t>
                      </a:r>
                      <a:endParaRPr lang="en-US" sz="2500" b="1">
                        <a:latin typeface="Readex Pro" charset="0"/>
                        <a:cs typeface="Readex Pro" charset="0"/>
                      </a:endParaRPr>
                    </a:p>
                  </a:txBody>
                  <a:tcPr anchor="ctr" anchorCtr="0"/>
                </a:tc>
                <a:tc>
                  <a:txBody>
                    <a:bodyPr/>
                    <a:p>
                      <a:pPr algn="ctr">
                        <a:buNone/>
                      </a:pPr>
                      <a:r>
                        <a:rPr lang="en-US" sz="2500" b="1">
                          <a:latin typeface="Readex Pro" charset="0"/>
                          <a:cs typeface="Readex Pro" charset="0"/>
                        </a:rPr>
                        <a:t>ROUGE</a:t>
                      </a:r>
                      <a:endParaRPr lang="en-US" sz="2500" b="1">
                        <a:latin typeface="Readex Pro" charset="0"/>
                        <a:cs typeface="Readex Pro" charset="0"/>
                      </a:endParaRPr>
                    </a:p>
                  </a:txBody>
                  <a:tcPr anchor="ctr" anchorCtr="0"/>
                </a:tc>
              </a:tr>
              <a:tr h="1322070">
                <a:tc>
                  <a:txBody>
                    <a:bodyPr/>
                    <a:p>
                      <a:pPr algn="ctr">
                        <a:buNone/>
                      </a:pPr>
                      <a:r>
                        <a:rPr lang="en-US" sz="2500">
                          <a:latin typeface="Readex Pro" charset="0"/>
                          <a:cs typeface="Readex Pro" charset="0"/>
                        </a:rPr>
                        <a:t>Được sử dụng trong</a:t>
                      </a:r>
                      <a:endParaRPr lang="en-US" sz="2500">
                        <a:latin typeface="Readex Pro" charset="0"/>
                        <a:cs typeface="Readex Pro" charset="0"/>
                      </a:endParaRPr>
                    </a:p>
                  </a:txBody>
                  <a:tcPr anchor="ctr" anchorCtr="0"/>
                </a:tc>
                <a:tc>
                  <a:txBody>
                    <a:bodyPr/>
                    <a:p>
                      <a:pPr algn="ctr">
                        <a:buNone/>
                      </a:pPr>
                      <a:r>
                        <a:rPr lang="en-US" sz="2500">
                          <a:latin typeface="Readex Pro" charset="0"/>
                          <a:cs typeface="Readex Pro" charset="0"/>
                        </a:rPr>
                        <a:t>Dịch máy + </a:t>
                      </a:r>
                      <a:endParaRPr lang="en-US" sz="2500">
                        <a:latin typeface="Readex Pro" charset="0"/>
                        <a:cs typeface="Readex Pro" charset="0"/>
                      </a:endParaRPr>
                    </a:p>
                    <a:p>
                      <a:pPr algn="ctr">
                        <a:buNone/>
                      </a:pPr>
                      <a:r>
                        <a:rPr lang="en-US" sz="2500">
                          <a:latin typeface="Readex Pro" charset="0"/>
                          <a:cs typeface="Readex Pro" charset="0"/>
                        </a:rPr>
                        <a:t>Sinh ngôn ngữ tự động</a:t>
                      </a:r>
                      <a:endParaRPr lang="en-US" sz="2500">
                        <a:latin typeface="Readex Pro" charset="0"/>
                        <a:cs typeface="Readex Pro" charset="0"/>
                      </a:endParaRPr>
                    </a:p>
                  </a:txBody>
                  <a:tcPr anchor="ctr" anchorCtr="0"/>
                </a:tc>
                <a:tc>
                  <a:txBody>
                    <a:bodyPr/>
                    <a:p>
                      <a:pPr algn="ctr">
                        <a:buNone/>
                      </a:pPr>
                      <a:r>
                        <a:rPr lang="en-US" sz="2500">
                          <a:latin typeface="Readex Pro" charset="0"/>
                          <a:cs typeface="Readex Pro" charset="0"/>
                        </a:rPr>
                        <a:t>Tóm tắt văn bản +</a:t>
                      </a:r>
                      <a:endParaRPr lang="en-US" sz="2500">
                        <a:latin typeface="Readex Pro" charset="0"/>
                        <a:cs typeface="Readex Pro" charset="0"/>
                      </a:endParaRPr>
                    </a:p>
                    <a:p>
                      <a:pPr algn="ctr">
                        <a:buNone/>
                      </a:pPr>
                      <a:r>
                        <a:rPr lang="en-US" sz="2500">
                          <a:latin typeface="Readex Pro" charset="0"/>
                          <a:cs typeface="Readex Pro" charset="0"/>
                        </a:rPr>
                        <a:t>Sinh ngôn ngữ tự động</a:t>
                      </a:r>
                      <a:endParaRPr lang="en-US" sz="2500">
                        <a:latin typeface="Readex Pro" charset="0"/>
                        <a:cs typeface="Readex Pro" charset="0"/>
                      </a:endParaRPr>
                    </a:p>
                  </a:txBody>
                  <a:tcPr anchor="ctr" anchorCtr="0"/>
                </a:tc>
              </a:tr>
              <a:tr h="1615440">
                <a:tc>
                  <a:txBody>
                    <a:bodyPr/>
                    <a:p>
                      <a:pPr algn="ctr">
                        <a:buNone/>
                      </a:pPr>
                      <a:r>
                        <a:rPr lang="en-US" sz="2500">
                          <a:latin typeface="Readex Pro" charset="0"/>
                          <a:cs typeface="Readex Pro" charset="0"/>
                        </a:rPr>
                        <a:t>Nhiệm vụ</a:t>
                      </a:r>
                      <a:endParaRPr lang="en-US" sz="2500">
                        <a:latin typeface="Readex Pro" charset="0"/>
                        <a:cs typeface="Readex Pro" charset="0"/>
                      </a:endParaRPr>
                    </a:p>
                  </a:txBody>
                  <a:tcPr anchor="ctr" anchorCtr="0"/>
                </a:tc>
                <a:tc>
                  <a:txBody>
                    <a:bodyPr/>
                    <a:p>
                      <a:pPr algn="ctr">
                        <a:buNone/>
                      </a:pPr>
                      <a:r>
                        <a:rPr lang="en-US" sz="2500">
                          <a:latin typeface="Readex Pro" charset="0"/>
                          <a:cs typeface="Readex Pro" charset="0"/>
                        </a:rPr>
                        <a:t>Đo lường mức độ giống nhau giữa văn bản tham khảo và văn bản được sinh ra</a:t>
                      </a:r>
                      <a:endParaRPr lang="en-US" sz="2500">
                        <a:latin typeface="Readex Pro" charset="0"/>
                        <a:cs typeface="Readex Pro" charset="0"/>
                      </a:endParaRPr>
                    </a:p>
                  </a:txBody>
                  <a:tcPr anchor="ctr" anchorCtr="0"/>
                </a:tc>
                <a:tc>
                  <a:txBody>
                    <a:bodyPr/>
                    <a:p>
                      <a:pPr algn="ctr">
                        <a:buNone/>
                      </a:pPr>
                      <a:r>
                        <a:rPr lang="en-US" sz="2500">
                          <a:latin typeface="Readex Pro" charset="0"/>
                          <a:cs typeface="Readex Pro" charset="0"/>
                        </a:rPr>
                        <a:t>Đánh giá mức độ bao phủ thông tin quan trọng từ văn bản tham khảo</a:t>
                      </a:r>
                      <a:endParaRPr lang="en-US" sz="2500">
                        <a:latin typeface="Readex Pro" charset="0"/>
                        <a:cs typeface="Readex Pro" charset="0"/>
                      </a:endParaRPr>
                    </a:p>
                  </a:txBody>
                  <a:tcPr anchor="ctr" anchorCtr="0"/>
                </a:tc>
              </a:tr>
              <a:tr h="1427480">
                <a:tc>
                  <a:txBody>
                    <a:bodyPr/>
                    <a:p>
                      <a:pPr algn="ctr">
                        <a:buNone/>
                      </a:pPr>
                      <a:r>
                        <a:rPr lang="en-US" sz="2500">
                          <a:latin typeface="Readex Pro" charset="0"/>
                          <a:cs typeface="Readex Pro" charset="0"/>
                        </a:rPr>
                        <a:t>Biến thể</a:t>
                      </a:r>
                      <a:endParaRPr lang="en-US" sz="2500">
                        <a:latin typeface="Readex Pro" charset="0"/>
                        <a:cs typeface="Readex Pro" charset="0"/>
                      </a:endParaRPr>
                    </a:p>
                  </a:txBody>
                  <a:tcPr anchor="ctr" anchorCtr="0"/>
                </a:tc>
                <a:tc>
                  <a:txBody>
                    <a:bodyPr/>
                    <a:p>
                      <a:pPr algn="ctr">
                        <a:buNone/>
                      </a:pPr>
                      <a:r>
                        <a:rPr lang="en-US" sz="2500">
                          <a:latin typeface="Readex Pro" charset="0"/>
                          <a:cs typeface="Readex Pro" charset="0"/>
                        </a:rPr>
                        <a:t>Không có</a:t>
                      </a:r>
                      <a:endParaRPr lang="en-US" sz="2500">
                        <a:latin typeface="Readex Pro" charset="0"/>
                        <a:cs typeface="Readex Pro" charset="0"/>
                      </a:endParaRPr>
                    </a:p>
                  </a:txBody>
                  <a:tcPr anchor="ctr" anchorCtr="0"/>
                </a:tc>
                <a:tc>
                  <a:txBody>
                    <a:bodyPr/>
                    <a:p>
                      <a:pPr algn="ctr">
                        <a:buNone/>
                      </a:pPr>
                      <a:r>
                        <a:rPr lang="en-US" sz="2500">
                          <a:latin typeface="Readex Pro" charset="0"/>
                          <a:cs typeface="Readex Pro" charset="0"/>
                        </a:rPr>
                        <a:t>ROUGE-N, ROUGE-L</a:t>
                      </a:r>
                      <a:endParaRPr lang="en-US" sz="2500">
                        <a:latin typeface="Readex Pro" charset="0"/>
                        <a:cs typeface="Readex Pro" charset="0"/>
                      </a:endParaRPr>
                    </a:p>
                  </a:txBody>
                  <a:tcPr anchor="ctr" anchorCtr="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6. Kĩ thuật Fine-tuning</a:t>
            </a:r>
            <a:endParaRPr lang="en-US">
              <a:latin typeface="Readex Pro"/>
              <a:ea typeface="Readex Pro"/>
              <a:cs typeface="Readex Pro"/>
              <a:sym typeface="Readex Pro"/>
            </a:endParaRPr>
          </a:p>
        </p:txBody>
      </p:sp>
      <p:sp>
        <p:nvSpPr>
          <p:cNvPr id="2" name="Text Placeholder 1"/>
          <p:cNvSpPr/>
          <p:nvPr>
            <p:ph type="body" idx="1"/>
          </p:nvPr>
        </p:nvSpPr>
        <p:spPr>
          <a:xfrm>
            <a:off x="450850" y="1268730"/>
            <a:ext cx="11545570" cy="4890135"/>
          </a:xfrm>
        </p:spPr>
        <p:txBody>
          <a:bodyPr>
            <a:noAutofit/>
          </a:bodyPr>
          <a:p>
            <a:pPr marL="571500" indent="-342900">
              <a:lnSpc>
                <a:spcPct val="120000"/>
              </a:lnSpc>
              <a:buFont typeface="Arial" panose="020B0604020202020204" pitchFamily="34" charset="0"/>
              <a:buChar char="•"/>
            </a:pPr>
            <a:r>
              <a:rPr lang="en-US" sz="2500">
                <a:sym typeface="+mn-ea"/>
              </a:rPr>
              <a:t>Là kĩ thuật quan trọng trong huấn luyện mô hình ngôn ngữ. Cho phép mô hình thích nghi với một tác vụ cụ thể.</a:t>
            </a:r>
            <a:endParaRPr lang="en-US" sz="2500">
              <a:sym typeface="+mn-ea"/>
            </a:endParaRPr>
          </a:p>
          <a:p>
            <a:pPr marL="571500" indent="-342900">
              <a:lnSpc>
                <a:spcPct val="120000"/>
              </a:lnSpc>
              <a:buFont typeface="Arial" panose="020B0604020202020204" pitchFamily="34" charset="0"/>
              <a:buChar char="•"/>
            </a:pPr>
            <a:r>
              <a:rPr lang="en-US" sz="2500"/>
              <a:t>Điểm nổi bật: Định nghĩa nhiệm vụ dưới dạng bài toán sinh chuỗi văn bản. Mỗi tác vụ sẽ được gắn một tiền tố để định hướng cho mô hình biết nhiệm vụ đang thực hiện là gì.</a:t>
            </a:r>
            <a:endParaRPr lang="en-US" sz="2500"/>
          </a:p>
          <a:p>
            <a:pPr marL="571500" indent="-342900">
              <a:lnSpc>
                <a:spcPct val="120000"/>
              </a:lnSpc>
              <a:buFont typeface="Arial" panose="020B0604020202020204" pitchFamily="34" charset="0"/>
              <a:buChar char="•"/>
            </a:pPr>
            <a:r>
              <a:rPr lang="en-US" sz="2500"/>
              <a:t>Có thể fine-tune toàn bộ tham số mô hình, hoặc chỉ fine-tune một phần.</a:t>
            </a:r>
            <a:endParaRPr lang="en-US" sz="2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68" name="Shape 568"/>
        <p:cNvGrpSpPr/>
        <p:nvPr/>
      </p:nvGrpSpPr>
      <p:grpSpPr>
        <a:xfrm>
          <a:off x="0" y="0"/>
          <a:ext cx="0" cy="0"/>
          <a:chOff x="0" y="0"/>
          <a:chExt cx="0" cy="0"/>
        </a:xfrm>
      </p:grpSpPr>
      <p:sp>
        <p:nvSpPr>
          <p:cNvPr id="4" name="Title 3"/>
          <p:cNvSpPr/>
          <p:nvPr>
            <p:ph type="title"/>
          </p:nvPr>
        </p:nvSpPr>
        <p:spPr/>
        <p:txBody>
          <a:bodyPr/>
          <a:p>
            <a:r>
              <a:rPr lang="en-US"/>
              <a:t>NỘI DUNG CHÍNH</a:t>
            </a:r>
            <a:endParaRPr lang="en-US"/>
          </a:p>
        </p:txBody>
      </p:sp>
      <p:cxnSp>
        <p:nvCxnSpPr>
          <p:cNvPr id="41" name="Straight Connector 40"/>
          <p:cNvCxnSpPr>
            <a:endCxn id="46" idx="1"/>
          </p:cNvCxnSpPr>
          <p:nvPr/>
        </p:nvCxnSpPr>
        <p:spPr>
          <a:xfrm flipV="1">
            <a:off x="2466975" y="1644015"/>
            <a:ext cx="2693035" cy="473710"/>
          </a:xfrm>
          <a:prstGeom prst="line">
            <a:avLst/>
          </a:prstGeom>
        </p:spPr>
        <p:style>
          <a:lnRef idx="2">
            <a:prstClr val="black"/>
          </a:lnRef>
          <a:fillRef idx="0">
            <a:srgbClr val="FFFFFF"/>
          </a:fillRef>
          <a:effectRef idx="0">
            <a:srgbClr val="FFFFFF"/>
          </a:effectRef>
          <a:fontRef idx="minor">
            <a:schemeClr val="tx1"/>
          </a:fontRef>
        </p:style>
      </p:cxnSp>
      <p:cxnSp>
        <p:nvCxnSpPr>
          <p:cNvPr id="42" name="Straight Connector 41"/>
          <p:cNvCxnSpPr>
            <a:endCxn id="49" idx="1"/>
          </p:cNvCxnSpPr>
          <p:nvPr/>
        </p:nvCxnSpPr>
        <p:spPr>
          <a:xfrm flipV="1">
            <a:off x="2711450" y="2771140"/>
            <a:ext cx="2981960" cy="164465"/>
          </a:xfrm>
          <a:prstGeom prst="line">
            <a:avLst/>
          </a:prstGeom>
        </p:spPr>
        <p:style>
          <a:lnRef idx="2">
            <a:prstClr val="black"/>
          </a:lnRef>
          <a:fillRef idx="0">
            <a:srgbClr val="FFFFFF"/>
          </a:fillRef>
          <a:effectRef idx="0">
            <a:srgbClr val="FFFFFF"/>
          </a:effectRef>
          <a:fontRef idx="minor">
            <a:schemeClr val="tx1"/>
          </a:fontRef>
        </p:style>
      </p:cxnSp>
      <p:cxnSp>
        <p:nvCxnSpPr>
          <p:cNvPr id="43" name="Straight Connector 42"/>
          <p:cNvCxnSpPr/>
          <p:nvPr/>
        </p:nvCxnSpPr>
        <p:spPr>
          <a:xfrm>
            <a:off x="2783840" y="3846195"/>
            <a:ext cx="2174240" cy="138430"/>
          </a:xfrm>
          <a:prstGeom prst="line">
            <a:avLst/>
          </a:prstGeom>
        </p:spPr>
        <p:style>
          <a:lnRef idx="3">
            <a:prstClr val="black"/>
          </a:lnRef>
          <a:fillRef idx="0">
            <a:srgbClr val="FFFFFF"/>
          </a:fillRef>
          <a:effectRef idx="0">
            <a:srgbClr val="FFFFFF"/>
          </a:effectRef>
          <a:fontRef idx="minor">
            <a:schemeClr val="tx1"/>
          </a:fontRef>
        </p:style>
      </p:cxnSp>
      <p:cxnSp>
        <p:nvCxnSpPr>
          <p:cNvPr id="44" name="Straight Connector 43"/>
          <p:cNvCxnSpPr/>
          <p:nvPr/>
        </p:nvCxnSpPr>
        <p:spPr>
          <a:xfrm>
            <a:off x="2567940" y="4716780"/>
            <a:ext cx="2874010" cy="445135"/>
          </a:xfrm>
          <a:prstGeom prst="line">
            <a:avLst/>
          </a:prstGeom>
        </p:spPr>
        <p:style>
          <a:lnRef idx="2">
            <a:prstClr val="black"/>
          </a:lnRef>
          <a:fillRef idx="0">
            <a:srgbClr val="FFFFFF"/>
          </a:fillRef>
          <a:effectRef idx="0">
            <a:srgbClr val="FFFFFF"/>
          </a:effectRef>
          <a:fontRef idx="minor">
            <a:schemeClr val="tx1"/>
          </a:fontRef>
        </p:style>
      </p:cxnSp>
      <p:grpSp>
        <p:nvGrpSpPr>
          <p:cNvPr id="45" name="Group 44"/>
          <p:cNvGrpSpPr/>
          <p:nvPr/>
        </p:nvGrpSpPr>
        <p:grpSpPr>
          <a:xfrm>
            <a:off x="5160010" y="1339215"/>
            <a:ext cx="4705350" cy="609600"/>
            <a:chOff x="5556" y="2880"/>
            <a:chExt cx="7410" cy="960"/>
          </a:xfrm>
        </p:grpSpPr>
        <p:sp>
          <p:nvSpPr>
            <p:cNvPr id="46" name="Rounded Rectangle 45"/>
            <p:cNvSpPr/>
            <p:nvPr/>
          </p:nvSpPr>
          <p:spPr>
            <a:xfrm>
              <a:off x="5556" y="2880"/>
              <a:ext cx="7162" cy="960"/>
            </a:xfrm>
            <a:prstGeom prst="roundRect">
              <a:avLst/>
            </a:prstGeom>
          </p:spPr>
          <p:style>
            <a:lnRef idx="2">
              <a:prstClr val="black"/>
            </a:lnRef>
            <a:fillRef idx="0">
              <a:srgbClr val="FFFFFF"/>
            </a:fillRef>
            <a:effectRef idx="0">
              <a:srgbClr val="FFFFFF"/>
            </a:effectRef>
            <a:fontRef idx="minor">
              <a:schemeClr val="tx1"/>
            </a:fontRef>
          </p:style>
          <p:txBody>
            <a:bodyPr rtlCol="0" anchor="ctr"/>
            <a:p>
              <a:pPr algn="ctr"/>
              <a:endParaRPr lang="en-US"/>
            </a:p>
          </p:txBody>
        </p:sp>
        <p:sp>
          <p:nvSpPr>
            <p:cNvPr id="47" name="Text Box 46"/>
            <p:cNvSpPr txBox="1"/>
            <p:nvPr/>
          </p:nvSpPr>
          <p:spPr>
            <a:xfrm>
              <a:off x="5760" y="2972"/>
              <a:ext cx="7206" cy="749"/>
            </a:xfrm>
            <a:prstGeom prst="rect">
              <a:avLst/>
            </a:prstGeom>
            <a:noFill/>
          </p:spPr>
          <p:txBody>
            <a:bodyPr wrap="square" rtlCol="0">
              <a:spAutoFit/>
            </a:bodyPr>
            <a:p>
              <a:r>
                <a:rPr lang="en-US" sz="2500" b="1">
                  <a:latin typeface="Times New Roman" panose="02020603050405020304" pitchFamily="18" charset="0"/>
                  <a:cs typeface="Times New Roman" panose="02020603050405020304" pitchFamily="18" charset="0"/>
                </a:rPr>
                <a:t>PHẦN I.</a:t>
              </a:r>
              <a:r>
                <a:rPr lang="en-US" sz="2500">
                  <a:latin typeface="Times New Roman" panose="02020603050405020304" pitchFamily="18" charset="0"/>
                  <a:cs typeface="Times New Roman" panose="02020603050405020304" pitchFamily="18" charset="0"/>
                </a:rPr>
                <a:t> </a:t>
              </a:r>
              <a:r>
                <a:rPr lang="en-US" sz="2500" b="1">
                  <a:latin typeface="Times New Roman" panose="02020603050405020304" pitchFamily="18" charset="0"/>
                  <a:cs typeface="Times New Roman" panose="02020603050405020304" pitchFamily="18" charset="0"/>
                </a:rPr>
                <a:t>GIỚI THIỆU ĐỀ TÀI</a:t>
              </a:r>
              <a:endParaRPr lang="en-US" sz="2500" b="1">
                <a:latin typeface="Times New Roman" panose="02020603050405020304" pitchFamily="18" charset="0"/>
                <a:cs typeface="Times New Roman" panose="02020603050405020304" pitchFamily="18" charset="0"/>
              </a:endParaRPr>
            </a:p>
          </p:txBody>
        </p:sp>
      </p:grpSp>
      <p:grpSp>
        <p:nvGrpSpPr>
          <p:cNvPr id="48" name="Group 47"/>
          <p:cNvGrpSpPr/>
          <p:nvPr/>
        </p:nvGrpSpPr>
        <p:grpSpPr>
          <a:xfrm>
            <a:off x="5693410" y="2466340"/>
            <a:ext cx="3482340" cy="922020"/>
            <a:chOff x="7116" y="4350"/>
            <a:chExt cx="6968" cy="1452"/>
          </a:xfrm>
        </p:grpSpPr>
        <p:sp>
          <p:nvSpPr>
            <p:cNvPr id="49" name="Rounded Rectangle 48"/>
            <p:cNvSpPr/>
            <p:nvPr/>
          </p:nvSpPr>
          <p:spPr>
            <a:xfrm>
              <a:off x="7116" y="4350"/>
              <a:ext cx="6968" cy="960"/>
            </a:xfrm>
            <a:prstGeom prst="roundRect">
              <a:avLst/>
            </a:prstGeom>
          </p:spPr>
          <p:style>
            <a:lnRef idx="2">
              <a:prstClr val="black"/>
            </a:lnRef>
            <a:fillRef idx="0">
              <a:srgbClr val="FFFFFF"/>
            </a:fillRef>
            <a:effectRef idx="0">
              <a:srgbClr val="FFFFFF"/>
            </a:effectRef>
            <a:fontRef idx="minor">
              <a:schemeClr val="tx1"/>
            </a:fontRef>
          </p:style>
          <p:txBody>
            <a:bodyPr rtlCol="0" anchor="ctr"/>
            <a:p>
              <a:pPr algn="ctr"/>
              <a:endParaRPr lang="en-US"/>
            </a:p>
          </p:txBody>
        </p:sp>
        <p:sp>
          <p:nvSpPr>
            <p:cNvPr id="50" name="Text Box 49"/>
            <p:cNvSpPr txBox="1"/>
            <p:nvPr/>
          </p:nvSpPr>
          <p:spPr>
            <a:xfrm>
              <a:off x="7201" y="4447"/>
              <a:ext cx="6610" cy="1355"/>
            </a:xfrm>
            <a:prstGeom prst="rect">
              <a:avLst/>
            </a:prstGeom>
            <a:noFill/>
          </p:spPr>
          <p:txBody>
            <a:bodyPr wrap="square" rtlCol="0">
              <a:spAutoFit/>
            </a:bodyPr>
            <a:p>
              <a:r>
                <a:rPr lang="en-US" sz="2500" b="1">
                  <a:latin typeface="Times New Roman" panose="02020603050405020304" pitchFamily="18" charset="0"/>
                  <a:cs typeface="Times New Roman" panose="02020603050405020304" pitchFamily="18" charset="0"/>
                </a:rPr>
                <a:t>PHẦN II.</a:t>
              </a:r>
              <a:r>
                <a:rPr lang="en-US" sz="2500">
                  <a:latin typeface="Times New Roman" panose="02020603050405020304" pitchFamily="18" charset="0"/>
                  <a:cs typeface="Times New Roman" panose="02020603050405020304" pitchFamily="18" charset="0"/>
                </a:rPr>
                <a:t> </a:t>
              </a:r>
              <a:r>
                <a:rPr lang="en-US" sz="2500" b="1">
                  <a:latin typeface="Times New Roman" panose="02020603050405020304" pitchFamily="18" charset="0"/>
                  <a:cs typeface="Times New Roman" panose="02020603050405020304" pitchFamily="18" charset="0"/>
                </a:rPr>
                <a:t>NỘI DUNG</a:t>
              </a:r>
              <a:endParaRPr lang="en-US" sz="2500" b="1">
                <a:latin typeface="Times New Roman" panose="02020603050405020304" pitchFamily="18" charset="0"/>
                <a:cs typeface="Times New Roman" panose="02020603050405020304" pitchFamily="18" charset="0"/>
              </a:endParaRPr>
            </a:p>
          </p:txBody>
        </p:sp>
      </p:grpSp>
      <p:grpSp>
        <p:nvGrpSpPr>
          <p:cNvPr id="51" name="Group 50"/>
          <p:cNvGrpSpPr/>
          <p:nvPr/>
        </p:nvGrpSpPr>
        <p:grpSpPr>
          <a:xfrm>
            <a:off x="4958080" y="3611245"/>
            <a:ext cx="5638165" cy="609600"/>
            <a:chOff x="5640" y="6342"/>
            <a:chExt cx="8477" cy="960"/>
          </a:xfrm>
        </p:grpSpPr>
        <p:sp>
          <p:nvSpPr>
            <p:cNvPr id="52" name="Rounded Rectangle 51"/>
            <p:cNvSpPr/>
            <p:nvPr/>
          </p:nvSpPr>
          <p:spPr>
            <a:xfrm>
              <a:off x="5640" y="6342"/>
              <a:ext cx="8477" cy="960"/>
            </a:xfrm>
            <a:prstGeom prst="roundRect">
              <a:avLst/>
            </a:prstGeom>
          </p:spPr>
          <p:style>
            <a:lnRef idx="2">
              <a:prstClr val="black"/>
            </a:lnRef>
            <a:fillRef idx="0">
              <a:srgbClr val="FFFFFF"/>
            </a:fillRef>
            <a:effectRef idx="0">
              <a:srgbClr val="FFFFFF"/>
            </a:effectRef>
            <a:fontRef idx="minor">
              <a:schemeClr val="tx1"/>
            </a:fontRef>
          </p:style>
          <p:txBody>
            <a:bodyPr rtlCol="0" anchor="ctr"/>
            <a:p>
              <a:pPr algn="ctr"/>
              <a:endParaRPr lang="en-US"/>
            </a:p>
          </p:txBody>
        </p:sp>
        <p:sp>
          <p:nvSpPr>
            <p:cNvPr id="53" name="Text Box 52"/>
            <p:cNvSpPr txBox="1"/>
            <p:nvPr/>
          </p:nvSpPr>
          <p:spPr>
            <a:xfrm>
              <a:off x="5760" y="6450"/>
              <a:ext cx="8350" cy="749"/>
            </a:xfrm>
            <a:prstGeom prst="rect">
              <a:avLst/>
            </a:prstGeom>
            <a:noFill/>
          </p:spPr>
          <p:txBody>
            <a:bodyPr wrap="square" rtlCol="0">
              <a:spAutoFit/>
            </a:bodyPr>
            <a:p>
              <a:r>
                <a:rPr lang="en-US" sz="2500" b="1">
                  <a:latin typeface="Times New Roman" panose="02020603050405020304" pitchFamily="18" charset="0"/>
                  <a:cs typeface="Times New Roman" panose="02020603050405020304" pitchFamily="18" charset="0"/>
                </a:rPr>
                <a:t>PHẦN III.</a:t>
              </a:r>
              <a:r>
                <a:rPr lang="en-US" sz="2500">
                  <a:latin typeface="Times New Roman" panose="02020603050405020304" pitchFamily="18" charset="0"/>
                  <a:cs typeface="Times New Roman" panose="02020603050405020304" pitchFamily="18" charset="0"/>
                </a:rPr>
                <a:t> </a:t>
              </a:r>
              <a:r>
                <a:rPr lang="en-US" sz="2500" b="1">
                  <a:latin typeface="Times New Roman" panose="02020603050405020304" pitchFamily="18" charset="0"/>
                  <a:cs typeface="Times New Roman" panose="02020603050405020304" pitchFamily="18" charset="0"/>
                </a:rPr>
                <a:t>THIẾT KẾ VÀ CÀI ĐẶT</a:t>
              </a:r>
              <a:endParaRPr lang="en-US" sz="2500" b="1">
                <a:latin typeface="Times New Roman" panose="02020603050405020304" pitchFamily="18" charset="0"/>
                <a:cs typeface="Times New Roman" panose="02020603050405020304" pitchFamily="18" charset="0"/>
              </a:endParaRPr>
            </a:p>
          </p:txBody>
        </p:sp>
      </p:grpSp>
      <p:grpSp>
        <p:nvGrpSpPr>
          <p:cNvPr id="54" name="Group 53"/>
          <p:cNvGrpSpPr/>
          <p:nvPr/>
        </p:nvGrpSpPr>
        <p:grpSpPr>
          <a:xfrm>
            <a:off x="5441950" y="4831715"/>
            <a:ext cx="4124325" cy="1023620"/>
            <a:chOff x="6000" y="8174"/>
            <a:chExt cx="6298" cy="1612"/>
          </a:xfrm>
        </p:grpSpPr>
        <p:sp>
          <p:nvSpPr>
            <p:cNvPr id="55" name="Rounded Rectangle 54"/>
            <p:cNvSpPr/>
            <p:nvPr/>
          </p:nvSpPr>
          <p:spPr>
            <a:xfrm>
              <a:off x="6000" y="8174"/>
              <a:ext cx="6162" cy="1612"/>
            </a:xfrm>
            <a:prstGeom prst="roundRect">
              <a:avLst/>
            </a:prstGeom>
          </p:spPr>
          <p:style>
            <a:lnRef idx="2">
              <a:prstClr val="black"/>
            </a:lnRef>
            <a:fillRef idx="0">
              <a:srgbClr val="FFFFFF"/>
            </a:fillRef>
            <a:effectRef idx="0">
              <a:srgbClr val="FFFFFF"/>
            </a:effectRef>
            <a:fontRef idx="minor">
              <a:schemeClr val="tx1"/>
            </a:fontRef>
          </p:style>
          <p:txBody>
            <a:bodyPr rtlCol="0" anchor="ctr"/>
            <a:p>
              <a:pPr algn="ctr"/>
              <a:endParaRPr lang="en-US"/>
            </a:p>
          </p:txBody>
        </p:sp>
        <p:sp>
          <p:nvSpPr>
            <p:cNvPr id="56" name="Text Box 55"/>
            <p:cNvSpPr txBox="1"/>
            <p:nvPr/>
          </p:nvSpPr>
          <p:spPr>
            <a:xfrm>
              <a:off x="6120" y="8276"/>
              <a:ext cx="6178" cy="1355"/>
            </a:xfrm>
            <a:prstGeom prst="rect">
              <a:avLst/>
            </a:prstGeom>
            <a:noFill/>
          </p:spPr>
          <p:txBody>
            <a:bodyPr wrap="square" rtlCol="0">
              <a:spAutoFit/>
            </a:bodyPr>
            <a:p>
              <a:r>
                <a:rPr lang="en-US" sz="2500" b="1">
                  <a:latin typeface="Times New Roman" panose="02020603050405020304" pitchFamily="18" charset="0"/>
                  <a:cs typeface="Times New Roman" panose="02020603050405020304" pitchFamily="18" charset="0"/>
                </a:rPr>
                <a:t>PHẦN IV.</a:t>
              </a:r>
              <a:r>
                <a:rPr lang="en-US" sz="2500">
                  <a:latin typeface="Times New Roman" panose="02020603050405020304" pitchFamily="18" charset="0"/>
                  <a:cs typeface="Times New Roman" panose="02020603050405020304" pitchFamily="18" charset="0"/>
                </a:rPr>
                <a:t> </a:t>
              </a:r>
              <a:r>
                <a:rPr lang="en-US" sz="2500" b="1">
                  <a:latin typeface="Times New Roman" panose="02020603050405020304" pitchFamily="18" charset="0"/>
                  <a:cs typeface="Times New Roman" panose="02020603050405020304" pitchFamily="18" charset="0"/>
                </a:rPr>
                <a:t>KẾT LUẬN VÀ </a:t>
              </a:r>
              <a:endParaRPr lang="en-US" sz="2500" b="1">
                <a:latin typeface="Times New Roman" panose="02020603050405020304" pitchFamily="18" charset="0"/>
                <a:cs typeface="Times New Roman" panose="02020603050405020304" pitchFamily="18" charset="0"/>
              </a:endParaRPr>
            </a:p>
            <a:p>
              <a:r>
                <a:rPr lang="en-US" sz="2500" b="1">
                  <a:latin typeface="Times New Roman" panose="02020603050405020304" pitchFamily="18" charset="0"/>
                  <a:cs typeface="Times New Roman" panose="02020603050405020304" pitchFamily="18" charset="0"/>
                </a:rPr>
                <a:t>HƯỚNG PHÁT TRIỂN</a:t>
              </a:r>
              <a:endParaRPr lang="en-US" sz="2500" b="1">
                <a:latin typeface="Times New Roman" panose="02020603050405020304" pitchFamily="18" charset="0"/>
                <a:cs typeface="Times New Roman" panose="02020603050405020304" pitchFamily="18" charset="0"/>
              </a:endParaRPr>
            </a:p>
          </p:txBody>
        </p:sp>
      </p:grpSp>
      <p:sp>
        <p:nvSpPr>
          <p:cNvPr id="57" name="Block Arc 56"/>
          <p:cNvSpPr/>
          <p:nvPr/>
        </p:nvSpPr>
        <p:spPr>
          <a:xfrm rot="5400000">
            <a:off x="-624205" y="2251710"/>
            <a:ext cx="4267200" cy="2567940"/>
          </a:xfrm>
          <a:prstGeom prst="blockArc">
            <a:avLst>
              <a:gd name="adj1" fmla="val 10835472"/>
              <a:gd name="adj2" fmla="val 54972"/>
              <a:gd name="adj3" fmla="val 1157"/>
            </a:avLst>
          </a:prstGeom>
        </p:spPr>
        <p:style>
          <a:lnRef idx="0">
            <a:srgbClr val="FFFFFF"/>
          </a:lnRef>
          <a:fillRef idx="1">
            <a:schemeClr val="accent1"/>
          </a:fillRef>
          <a:effectRef idx="0">
            <a:srgbClr val="FFFFFF"/>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63" name="Shape 663"/>
        <p:cNvGrpSpPr/>
        <p:nvPr/>
      </p:nvGrpSpPr>
      <p:grpSpPr>
        <a:xfrm>
          <a:off x="0" y="0"/>
          <a:ext cx="0" cy="0"/>
          <a:chOff x="0" y="0"/>
          <a:chExt cx="0" cy="0"/>
        </a:xfrm>
      </p:grpSpPr>
      <p:sp>
        <p:nvSpPr>
          <p:cNvPr id="664" name="Google Shape;664;p16"/>
          <p:cNvSpPr txBox="1"/>
          <p:nvPr>
            <p:ph type="ctrTitle"/>
          </p:nvPr>
        </p:nvSpPr>
        <p:spPr>
          <a:xfrm>
            <a:off x="479425" y="1916430"/>
            <a:ext cx="11205845" cy="2578100"/>
          </a:xfrm>
          <a:prstGeom prst="rect">
            <a:avLst/>
          </a:prstGeom>
          <a:noFill/>
          <a:ln>
            <a:noFill/>
          </a:ln>
        </p:spPr>
        <p:txBody>
          <a:bodyPr spcFirstLastPara="1" wrap="square" lIns="91425" tIns="45700" rIns="91425" bIns="45700" anchor="ctr" anchorCtr="0">
            <a:normAutofit/>
          </a:bodyPr>
          <a:lstStyle/>
          <a:p>
            <a:pPr marL="0" lvl="0" indent="0" algn="ctr" rtl="0">
              <a:lnSpc>
                <a:spcPct val="140000"/>
              </a:lnSpc>
              <a:spcBef>
                <a:spcPts val="0"/>
              </a:spcBef>
              <a:spcAft>
                <a:spcPts val="0"/>
              </a:spcAft>
              <a:buClr>
                <a:srgbClr val="0070C0"/>
              </a:buClr>
              <a:buSzPts val="4400"/>
              <a:buFont typeface="K2D" panose="00000500000000000000"/>
              <a:buNone/>
            </a:pPr>
            <a:r>
              <a:rPr lang="en-US" sz="4445">
                <a:latin typeface="K2D" panose="00000500000000000000" charset="0"/>
                <a:ea typeface="Readex Pro"/>
                <a:cs typeface="K2D" panose="00000500000000000000" charset="0"/>
                <a:sym typeface="Readex Pro"/>
              </a:rPr>
              <a:t>PHẦN III. THIẾT KẾ VÀ CÀI ĐẶT</a:t>
            </a:r>
            <a:r>
              <a:rPr lang="en-US" sz="4445">
                <a:latin typeface="Readex Pro"/>
                <a:ea typeface="Readex Pro"/>
                <a:cs typeface="Readex Pro"/>
                <a:sym typeface="Readex Pro"/>
              </a:rPr>
              <a:t> </a:t>
            </a:r>
            <a:endParaRPr sz="4445">
              <a:latin typeface="Readex Pro"/>
              <a:ea typeface="Readex Pro"/>
              <a:cs typeface="Readex Pro"/>
              <a:sym typeface="Readex P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Sơ đồ vòng xử lý chính</a:t>
            </a:r>
            <a:endParaRPr lang="en-US">
              <a:latin typeface="Readex Pro"/>
              <a:ea typeface="Readex Pro"/>
              <a:cs typeface="Readex Pro"/>
              <a:sym typeface="Readex Pro"/>
            </a:endParaRPr>
          </a:p>
        </p:txBody>
      </p:sp>
      <p:pic>
        <p:nvPicPr>
          <p:cNvPr id="2" name="Picture 1"/>
          <p:cNvPicPr>
            <a:picLocks noChangeAspect="1"/>
          </p:cNvPicPr>
          <p:nvPr/>
        </p:nvPicPr>
        <p:blipFill>
          <a:blip r:embed="rId1"/>
          <a:stretch>
            <a:fillRect/>
          </a:stretch>
        </p:blipFill>
        <p:spPr>
          <a:xfrm>
            <a:off x="1271270" y="1477645"/>
            <a:ext cx="9895840" cy="42011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1. Thu thập dữ liệu</a:t>
            </a:r>
            <a:endParaRPr lang="en-US">
              <a:latin typeface="Readex Pro"/>
              <a:ea typeface="Readex Pro"/>
              <a:cs typeface="Readex Pro"/>
              <a:sym typeface="Readex Pro"/>
            </a:endParaRPr>
          </a:p>
        </p:txBody>
      </p:sp>
      <p:sp>
        <p:nvSpPr>
          <p:cNvPr id="2" name="Text Placeholder 1"/>
          <p:cNvSpPr/>
          <p:nvPr>
            <p:ph type="body" idx="1"/>
          </p:nvPr>
        </p:nvSpPr>
        <p:spPr>
          <a:xfrm>
            <a:off x="450850" y="1268730"/>
            <a:ext cx="11545570" cy="4890135"/>
          </a:xfrm>
        </p:spPr>
        <p:txBody>
          <a:bodyPr>
            <a:noAutofit/>
          </a:bodyPr>
          <a:p>
            <a:pPr marL="571500" indent="-342900">
              <a:lnSpc>
                <a:spcPct val="130000"/>
              </a:lnSpc>
              <a:buFont typeface="Arial" panose="020B0604020202020204" pitchFamily="34" charset="0"/>
              <a:buChar char="•"/>
            </a:pPr>
            <a:r>
              <a:rPr lang="en-US"/>
              <a:t>Lý Mỹ Hưng là làn điệu dân ca Nam Bộ mộc mạc, trữ tình, nhịp điệu khoan thai, ít phổ biến hơn các điệu lý quen thuộc như </a:t>
            </a:r>
            <a:r>
              <a:rPr lang="en-US" i="1"/>
              <a:t>Lý Cây Bông, Lý Con Sáo</a:t>
            </a:r>
            <a:r>
              <a:rPr lang="en-US"/>
              <a:t>.</a:t>
            </a:r>
            <a:endParaRPr lang="en-US"/>
          </a:p>
          <a:p>
            <a:pPr marL="571500" indent="-342900">
              <a:lnSpc>
                <a:spcPct val="130000"/>
              </a:lnSpc>
              <a:buFont typeface="Arial" panose="020B0604020202020204" pitchFamily="34" charset="0"/>
              <a:buChar char="•"/>
            </a:pPr>
            <a:r>
              <a:rPr lang="en-US" altLang="en-US"/>
              <a:t>Việc chọn L</a:t>
            </a:r>
            <a:r>
              <a:rPr lang="en-US" altLang="en-US"/>
              <a:t>ý</a:t>
            </a:r>
            <a:r>
              <a:rPr lang="en-US" altLang="en-US"/>
              <a:t> Mỹ H</a:t>
            </a:r>
            <a:r>
              <a:rPr lang="en-US" altLang="en-US"/>
              <a:t>ư</a:t>
            </a:r>
            <a:r>
              <a:rPr lang="en-US" altLang="en-US"/>
              <a:t>ng làm trung tâm huấn luyện giúp khai thác chiều sâu của các làn </a:t>
            </a:r>
            <a:r>
              <a:rPr lang="en-US" altLang="en-US"/>
              <a:t>đ</a:t>
            </a:r>
            <a:r>
              <a:rPr lang="en-US" altLang="en-US"/>
              <a:t>iệu ít </a:t>
            </a:r>
            <a:r>
              <a:rPr lang="en-US" altLang="en-US"/>
              <a:t>đư</a:t>
            </a:r>
            <a:r>
              <a:rPr lang="en-US" altLang="en-US"/>
              <a:t>ợc chú </a:t>
            </a:r>
            <a:r>
              <a:rPr lang="en-US" altLang="en-US"/>
              <a:t>ý</a:t>
            </a:r>
            <a:r>
              <a:rPr lang="en-US" altLang="en-US"/>
              <a:t>, góp phần bảo tồn giá trị v</a:t>
            </a:r>
            <a:r>
              <a:rPr lang="en-US" altLang="en-US"/>
              <a:t>ă</a:t>
            </a:r>
            <a:r>
              <a:rPr lang="en-US" altLang="en-US"/>
              <a:t>n hóa vùng miền.</a:t>
            </a:r>
            <a:endParaRPr lang="en-US" altLang="en-US"/>
          </a:p>
          <a:p>
            <a:pPr marL="571500" indent="-342900">
              <a:lnSpc>
                <a:spcPct val="130000"/>
              </a:lnSpc>
              <a:buFont typeface="Arial" panose="020B0604020202020204" pitchFamily="34" charset="0"/>
              <a:buChar char="•"/>
            </a:pPr>
            <a:r>
              <a:rPr lang="en-US" altLang="en-US"/>
              <a:t>Đ</a:t>
            </a:r>
            <a:r>
              <a:rPr lang="en-US" altLang="en-US"/>
              <a:t>ề tài </a:t>
            </a:r>
            <a:r>
              <a:rPr lang="en-US" altLang="en-US"/>
              <a:t>đ</a:t>
            </a:r>
            <a:r>
              <a:rPr lang="en-US" altLang="en-US"/>
              <a:t>ã thu thập rất nhiều lời bài hát thuộc điệu lý từ nhiều nguồn khác nhau trên Internet và được lưu trữ dưới dạng tệp văn bản (.txt)</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2. Tiền xử lý dữ liệu</a:t>
            </a:r>
            <a:endParaRPr lang="en-US">
              <a:latin typeface="Readex Pro"/>
              <a:ea typeface="Readex Pro"/>
              <a:cs typeface="Readex Pro"/>
              <a:sym typeface="Readex Pro"/>
            </a:endParaRPr>
          </a:p>
        </p:txBody>
      </p:sp>
      <p:pic>
        <p:nvPicPr>
          <p:cNvPr id="47" name="Picture 1"/>
          <p:cNvPicPr>
            <a:picLocks noChangeAspect="1"/>
          </p:cNvPicPr>
          <p:nvPr/>
        </p:nvPicPr>
        <p:blipFill>
          <a:blip r:embed="rId1"/>
          <a:stretch>
            <a:fillRect/>
          </a:stretch>
        </p:blipFill>
        <p:spPr>
          <a:xfrm>
            <a:off x="913130" y="1557020"/>
            <a:ext cx="10440670" cy="420179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2.1. Làm sạch văn bản</a:t>
            </a:r>
            <a:endParaRPr lang="en-US">
              <a:latin typeface="Readex Pro"/>
              <a:ea typeface="Readex Pro"/>
              <a:cs typeface="Readex Pro"/>
              <a:sym typeface="Readex Pro"/>
            </a:endParaRPr>
          </a:p>
        </p:txBody>
      </p:sp>
      <p:sp>
        <p:nvSpPr>
          <p:cNvPr id="2" name="Text Placeholder 1"/>
          <p:cNvSpPr/>
          <p:nvPr>
            <p:ph type="body" idx="1"/>
          </p:nvPr>
        </p:nvSpPr>
        <p:spPr>
          <a:xfrm>
            <a:off x="450850" y="1268730"/>
            <a:ext cx="11545570" cy="4890135"/>
          </a:xfrm>
        </p:spPr>
        <p:txBody>
          <a:bodyPr>
            <a:noAutofit/>
          </a:bodyPr>
          <a:p>
            <a:pPr marL="571500" indent="-342900">
              <a:lnSpc>
                <a:spcPct val="140000"/>
              </a:lnSpc>
              <a:buFont typeface="Arial" panose="020B0604020202020204" pitchFamily="34" charset="0"/>
              <a:buChar char="•"/>
            </a:pPr>
            <a:r>
              <a:rPr lang="en-US" sz="2500"/>
              <a:t>Ở bước này, mỗi đoạn trong dữ liệu gốc sẽ trải qua quá trình sau:</a:t>
            </a:r>
            <a:endParaRPr lang="en-US" sz="2500"/>
          </a:p>
          <a:p>
            <a:pPr marL="1028700" lvl="1" indent="-342900">
              <a:lnSpc>
                <a:spcPct val="140000"/>
              </a:lnSpc>
              <a:buFont typeface="Arial" panose="020B0604020202020204" pitchFamily="34" charset="0"/>
              <a:buChar char="•"/>
            </a:pPr>
            <a:r>
              <a:rPr lang="en-US" sz="2500"/>
              <a:t>Thêm khoảng trắng trước dấu và sau các dấu câu như dấu phẩy, dấu chấm hỏi, dấu chấm than, .... giúp tăng độ chính xác khi tách từ hoặc đếm âm tiết.</a:t>
            </a:r>
            <a:endParaRPr lang="en-US" sz="2500"/>
          </a:p>
          <a:p>
            <a:pPr marL="1028700" lvl="1" indent="-342900">
              <a:lnSpc>
                <a:spcPct val="140000"/>
              </a:lnSpc>
              <a:buFont typeface="Arial" panose="020B0604020202020204" pitchFamily="34" charset="0"/>
              <a:buChar char="•"/>
            </a:pPr>
            <a:r>
              <a:rPr lang="en-US" sz="2500"/>
              <a:t>Sau đó, văn bản được chia thành từng dòng và xử lý riêng lẻ. Với mỗi dòng không rỗng, hệ thống loại bỏ khoảng trắng thừa, chuyển các từ thành chữ thường.</a:t>
            </a:r>
            <a:endParaRPr lang="en-US" sz="25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2.2. Đếm âm tiết</a:t>
            </a:r>
            <a:endParaRPr lang="en-US">
              <a:latin typeface="Readex Pro"/>
              <a:ea typeface="Readex Pro"/>
              <a:cs typeface="Readex Pro"/>
              <a:sym typeface="Readex Pro"/>
            </a:endParaRPr>
          </a:p>
        </p:txBody>
      </p:sp>
      <p:sp>
        <p:nvSpPr>
          <p:cNvPr id="2" name="Text Placeholder 1"/>
          <p:cNvSpPr/>
          <p:nvPr>
            <p:ph type="body" idx="1"/>
          </p:nvPr>
        </p:nvSpPr>
        <p:spPr>
          <a:xfrm>
            <a:off x="283210" y="1268730"/>
            <a:ext cx="11713210" cy="4890135"/>
          </a:xfrm>
        </p:spPr>
        <p:txBody>
          <a:bodyPr>
            <a:noAutofit/>
          </a:bodyPr>
          <a:p>
            <a:pPr marL="571500" indent="-342900">
              <a:lnSpc>
                <a:spcPct val="140000"/>
              </a:lnSpc>
              <a:buFont typeface="Arial" panose="020B0604020202020204" pitchFamily="34" charset="0"/>
              <a:buChar char="•"/>
            </a:pPr>
            <a:r>
              <a:rPr lang="en-US" sz="2500"/>
              <a:t>Sau bước làm sạch, mỗi dòng trong dữ liệu gốc sẽ được đếm âm tiết để phục vụ cho bước tách nhịp.</a:t>
            </a:r>
            <a:endParaRPr lang="en-US" sz="2500"/>
          </a:p>
          <a:p>
            <a:pPr marL="571500" indent="-342900">
              <a:lnSpc>
                <a:spcPct val="140000"/>
              </a:lnSpc>
              <a:buFont typeface="Arial" panose="020B0604020202020204" pitchFamily="34" charset="0"/>
              <a:buChar char="•"/>
            </a:pPr>
            <a:r>
              <a:rPr lang="en-US" sz="2500"/>
              <a:t>Quy trình bắt đầu bằng loại bỏ dấu chấm ở cuối dòng, sau đó tách dòng thành từng từ riêng biệt. Cuối cùng, hệ thống đếm tổng số lượng từ xuất hiện ở mỗi dòng.</a:t>
            </a:r>
            <a:endParaRPr lang="en-US" sz="25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2.2. Đếm âm tiết</a:t>
            </a:r>
            <a:endParaRPr lang="en-US">
              <a:latin typeface="Readex Pro"/>
              <a:ea typeface="Readex Pro"/>
              <a:cs typeface="Readex Pro"/>
              <a:sym typeface="Readex Pro"/>
            </a:endParaRPr>
          </a:p>
        </p:txBody>
      </p:sp>
      <p:graphicFrame>
        <p:nvGraphicFramePr>
          <p:cNvPr id="2" name="Table 1"/>
          <p:cNvGraphicFramePr/>
          <p:nvPr>
            <p:custDataLst>
              <p:tags r:id="rId1"/>
            </p:custDataLst>
          </p:nvPr>
        </p:nvGraphicFramePr>
        <p:xfrm>
          <a:off x="908685" y="1809115"/>
          <a:ext cx="10545445" cy="4242435"/>
        </p:xfrm>
        <a:graphic>
          <a:graphicData uri="http://schemas.openxmlformats.org/drawingml/2006/table">
            <a:tbl>
              <a:tblPr/>
              <a:tblGrid>
                <a:gridCol w="9561195"/>
                <a:gridCol w="984250"/>
              </a:tblGrid>
              <a:tr h="1061085">
                <a:tc>
                  <a:txBody>
                    <a:bodyPr/>
                    <a:p>
                      <a:pPr marL="0" indent="0" algn="ctr" defTabSz="914400">
                        <a:lnSpc>
                          <a:spcPct val="120000"/>
                        </a:lnSpc>
                        <a:spcBef>
                          <a:spcPct val="0"/>
                        </a:spcBef>
                        <a:spcAft>
                          <a:spcPct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100" b="0" i="0">
                          <a:solidFill>
                            <a:srgbClr val="080808"/>
                          </a:solidFill>
                          <a:latin typeface="Readex Pro" charset="0"/>
                          <a:ea typeface="monospace"/>
                          <a:cs typeface="Readex Pro" charset="0"/>
                        </a:rPr>
                        <a:t>Đoạn bài hát</a:t>
                      </a:r>
                      <a:endParaRPr lang="en-US" altLang="zh-CN" sz="2100" b="0" i="0">
                        <a:solidFill>
                          <a:srgbClr val="080808"/>
                        </a:solidFill>
                        <a:latin typeface="Readex Pro" charset="0"/>
                        <a:ea typeface="monospace"/>
                        <a:cs typeface="Readex Pro" charset="0"/>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gn="ctr">
                        <a:lnSpc>
                          <a:spcPct val="120000"/>
                        </a:lnSpc>
                        <a:spcBef>
                          <a:spcPct val="0"/>
                        </a:spcBef>
                        <a:spcAft>
                          <a:spcPct val="0"/>
                        </a:spcAft>
                      </a:pPr>
                      <a:r>
                        <a:rPr lang="en-US" altLang="zh-CN" sz="2100">
                          <a:latin typeface="Readex Pro" charset="0"/>
                          <a:ea typeface="Times New Roman" panose="02020603050405020304"/>
                          <a:cs typeface="Readex Pro" charset="0"/>
                        </a:rPr>
                        <a:t>Số âm tiết</a:t>
                      </a:r>
                      <a:endParaRPr lang="en-US" altLang="zh-CN" sz="2100">
                        <a:latin typeface="Readex Pro" charset="0"/>
                        <a:ea typeface="Times New Roman" panose="02020603050405020304"/>
                        <a:cs typeface="Readex Pro" charset="0"/>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181350">
                <a:tc>
                  <a:txBody>
                    <a:bodyPr/>
                    <a:p>
                      <a:pPr marL="0" indent="0" algn="ctr" defTabSz="914400">
                        <a:lnSpc>
                          <a:spcPct val="120000"/>
                        </a:lnSpc>
                        <a:spcBef>
                          <a:spcPct val="0"/>
                        </a:spcBef>
                        <a:spcAft>
                          <a:spcPct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i="1">
                          <a:solidFill>
                            <a:srgbClr val="080808"/>
                          </a:solidFill>
                          <a:latin typeface="Readex Pro" charset="0"/>
                          <a:ea typeface="monospace"/>
                          <a:cs typeface="Readex Pro" charset="0"/>
                        </a:rPr>
                        <a:t>“Người”, “ơi”, “xin”, “đừng”, “nói”, “câu”, “chia”, “lìa”</a:t>
                      </a:r>
                      <a:br>
                        <a:rPr lang="en-US" altLang="zh-CN" sz="2000" i="1">
                          <a:solidFill>
                            <a:srgbClr val="080808"/>
                          </a:solidFill>
                          <a:latin typeface="Readex Pro" charset="0"/>
                          <a:ea typeface="monospace"/>
                          <a:cs typeface="Readex Pro" charset="0"/>
                        </a:rPr>
                      </a:br>
                      <a:r>
                        <a:rPr lang="en-US" altLang="zh-CN" sz="2000" i="1">
                          <a:solidFill>
                            <a:srgbClr val="080808"/>
                          </a:solidFill>
                          <a:latin typeface="Readex Pro" charset="0"/>
                          <a:ea typeface="monospace"/>
                          <a:cs typeface="Readex Pro" charset="0"/>
                        </a:rPr>
                        <a:t>“</a:t>
                      </a:r>
                      <a:r>
                        <a:rPr lang="en-US" altLang="zh-CN" sz="2000" i="1">
                          <a:solidFill>
                            <a:srgbClr val="080808"/>
                          </a:solidFill>
                          <a:latin typeface="Readex Pro" charset="0"/>
                          <a:ea typeface="monospace"/>
                          <a:cs typeface="Readex Pro" charset="0"/>
                        </a:rPr>
                        <a:t>Tình”, “ta”, “vẫn”, “nồng”, “say”, “cho”, “dù”, “cách”, “chia”, “đôi”, “đường”</a:t>
                      </a:r>
                      <a:br>
                        <a:rPr lang="en-US" altLang="zh-CN" sz="2000" i="1">
                          <a:solidFill>
                            <a:srgbClr val="080808"/>
                          </a:solidFill>
                          <a:latin typeface="Readex Pro" charset="0"/>
                          <a:ea typeface="monospace"/>
                          <a:cs typeface="Readex Pro" charset="0"/>
                        </a:rPr>
                      </a:br>
                      <a:r>
                        <a:rPr lang="en-US" altLang="zh-CN" sz="2000" i="1">
                          <a:solidFill>
                            <a:srgbClr val="080808"/>
                          </a:solidFill>
                          <a:latin typeface="Readex Pro" charset="0"/>
                          <a:ea typeface="monospace"/>
                          <a:cs typeface="Readex Pro" charset="0"/>
                        </a:rPr>
                        <a:t>”Tình”, “ta”, “dù”, “cho”, “cay”, “đắng”, “quá”, “nhiều”, “trái”, “ngang”</a:t>
                      </a:r>
                      <a:br>
                        <a:rPr lang="en-US" altLang="zh-CN" sz="2000" i="1">
                          <a:solidFill>
                            <a:srgbClr val="080808"/>
                          </a:solidFill>
                          <a:latin typeface="Readex Pro" charset="0"/>
                          <a:ea typeface="monospace"/>
                          <a:cs typeface="Readex Pro" charset="0"/>
                        </a:rPr>
                      </a:br>
                      <a:r>
                        <a:rPr lang="en-US" altLang="zh-CN" sz="2000" i="1">
                          <a:solidFill>
                            <a:srgbClr val="080808"/>
                          </a:solidFill>
                          <a:latin typeface="Readex Pro" charset="0"/>
                          <a:ea typeface="monospace"/>
                          <a:cs typeface="Readex Pro" charset="0"/>
                        </a:rPr>
                        <a:t>”Em”, “vẫn”, “yêu”, “anh”, “chờ”, “anh”, “đến”, “muôn”, “ngàn”, “sau”</a:t>
                      </a:r>
                      <a:br>
                        <a:rPr lang="en-US" altLang="zh-CN" sz="2000" i="1">
                          <a:solidFill>
                            <a:srgbClr val="080808"/>
                          </a:solidFill>
                          <a:latin typeface="Readex Pro" charset="0"/>
                          <a:ea typeface="monospace"/>
                          <a:cs typeface="Readex Pro" charset="0"/>
                        </a:rPr>
                      </a:br>
                      <a:r>
                        <a:rPr lang="en-US" altLang="zh-CN" sz="2000" i="1">
                          <a:solidFill>
                            <a:srgbClr val="080808"/>
                          </a:solidFill>
                          <a:latin typeface="Readex Pro" charset="0"/>
                          <a:ea typeface="monospace"/>
                          <a:cs typeface="Readex Pro" charset="0"/>
                        </a:rPr>
                        <a:t>”Nói”, “sao”, “bây”, “giờ”, “khi”, “mà”, “lòng”. “anh”, “thay”, “đổi”</a:t>
                      </a:r>
                      <a:br>
                        <a:rPr lang="en-US" altLang="zh-CN" sz="2000" i="1">
                          <a:solidFill>
                            <a:srgbClr val="080808"/>
                          </a:solidFill>
                          <a:latin typeface="Readex Pro" charset="0"/>
                          <a:ea typeface="monospace"/>
                          <a:cs typeface="Readex Pro" charset="0"/>
                        </a:rPr>
                      </a:br>
                      <a:r>
                        <a:rPr lang="en-US" altLang="zh-CN" sz="2000" i="1">
                          <a:solidFill>
                            <a:srgbClr val="080808"/>
                          </a:solidFill>
                          <a:latin typeface="Readex Pro" charset="0"/>
                          <a:ea typeface="monospace"/>
                          <a:cs typeface="Readex Pro" charset="0"/>
                        </a:rPr>
                        <a:t>”Ước”, “mơ”, “muôn”, “đời”, “chúng”, “mình”, “mãi”, “được”, “gần”, “nhau”</a:t>
                      </a:r>
                      <a:endParaRPr lang="en-US" altLang="zh-CN" sz="2000" i="1">
                        <a:solidFill>
                          <a:srgbClr val="080808"/>
                        </a:solidFill>
                        <a:latin typeface="Readex Pro" charset="0"/>
                        <a:ea typeface="monospace"/>
                        <a:cs typeface="Readex Pro"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gn="ctr">
                        <a:lnSpc>
                          <a:spcPct val="120000"/>
                        </a:lnSpc>
                        <a:spcBef>
                          <a:spcPct val="0"/>
                        </a:spcBef>
                        <a:spcAft>
                          <a:spcPct val="0"/>
                        </a:spcAft>
                      </a:pPr>
                      <a:r>
                        <a:rPr lang="en-US" altLang="zh-CN" sz="2100">
                          <a:latin typeface="Readex Pro" charset="0"/>
                          <a:ea typeface="Times New Roman" panose="02020603050405020304"/>
                          <a:cs typeface="Readex Pro" charset="0"/>
                        </a:rPr>
                        <a:t>6</a:t>
                      </a:r>
                      <a:endParaRPr lang="en-US" altLang="zh-CN" sz="2100">
                        <a:latin typeface="Readex Pro" charset="0"/>
                        <a:ea typeface="Times New Roman" panose="02020603050405020304"/>
                        <a:cs typeface="Readex Pro" charset="0"/>
                      </a:endParaRPr>
                    </a:p>
                    <a:p>
                      <a:pPr algn="ctr">
                        <a:lnSpc>
                          <a:spcPct val="120000"/>
                        </a:lnSpc>
                        <a:spcBef>
                          <a:spcPct val="0"/>
                        </a:spcBef>
                        <a:spcAft>
                          <a:spcPct val="0"/>
                        </a:spcAft>
                      </a:pPr>
                      <a:r>
                        <a:rPr lang="en-US" altLang="zh-CN" sz="2100">
                          <a:latin typeface="Readex Pro" charset="0"/>
                          <a:ea typeface="Times New Roman" panose="02020603050405020304"/>
                          <a:cs typeface="Readex Pro" charset="0"/>
                        </a:rPr>
                        <a:t>11</a:t>
                      </a:r>
                      <a:endParaRPr lang="en-US" altLang="zh-CN" sz="2100">
                        <a:latin typeface="Readex Pro" charset="0"/>
                        <a:ea typeface="Times New Roman" panose="02020603050405020304"/>
                        <a:cs typeface="Readex Pro" charset="0"/>
                      </a:endParaRPr>
                    </a:p>
                    <a:p>
                      <a:pPr algn="ctr">
                        <a:lnSpc>
                          <a:spcPct val="120000"/>
                        </a:lnSpc>
                        <a:spcBef>
                          <a:spcPct val="0"/>
                        </a:spcBef>
                        <a:spcAft>
                          <a:spcPct val="0"/>
                        </a:spcAft>
                      </a:pPr>
                      <a:r>
                        <a:rPr lang="en-US" altLang="zh-CN" sz="2100">
                          <a:latin typeface="Readex Pro" charset="0"/>
                          <a:ea typeface="Times New Roman" panose="02020603050405020304"/>
                          <a:cs typeface="Readex Pro" charset="0"/>
                        </a:rPr>
                        <a:t>10</a:t>
                      </a:r>
                      <a:endParaRPr lang="en-US" altLang="zh-CN" sz="2100">
                        <a:latin typeface="Readex Pro" charset="0"/>
                        <a:ea typeface="Times New Roman" panose="02020603050405020304"/>
                        <a:cs typeface="Readex Pro" charset="0"/>
                      </a:endParaRPr>
                    </a:p>
                    <a:p>
                      <a:pPr algn="ctr">
                        <a:lnSpc>
                          <a:spcPct val="120000"/>
                        </a:lnSpc>
                        <a:spcBef>
                          <a:spcPct val="0"/>
                        </a:spcBef>
                        <a:spcAft>
                          <a:spcPct val="0"/>
                        </a:spcAft>
                      </a:pPr>
                      <a:r>
                        <a:rPr lang="en-US" altLang="zh-CN" sz="2100">
                          <a:latin typeface="Readex Pro" charset="0"/>
                          <a:ea typeface="Times New Roman" panose="02020603050405020304"/>
                          <a:cs typeface="Readex Pro" charset="0"/>
                        </a:rPr>
                        <a:t>10</a:t>
                      </a:r>
                      <a:endParaRPr lang="en-US" altLang="zh-CN" sz="2100">
                        <a:latin typeface="Readex Pro" charset="0"/>
                        <a:ea typeface="Times New Roman" panose="02020603050405020304"/>
                        <a:cs typeface="Readex Pro" charset="0"/>
                      </a:endParaRPr>
                    </a:p>
                    <a:p>
                      <a:pPr algn="ctr">
                        <a:lnSpc>
                          <a:spcPct val="120000"/>
                        </a:lnSpc>
                        <a:spcBef>
                          <a:spcPct val="0"/>
                        </a:spcBef>
                        <a:spcAft>
                          <a:spcPct val="0"/>
                        </a:spcAft>
                      </a:pPr>
                      <a:r>
                        <a:rPr lang="en-US" altLang="zh-CN" sz="2100">
                          <a:latin typeface="Readex Pro" charset="0"/>
                          <a:ea typeface="Times New Roman" panose="02020603050405020304"/>
                          <a:cs typeface="Readex Pro" charset="0"/>
                        </a:rPr>
                        <a:t>10</a:t>
                      </a:r>
                      <a:endParaRPr lang="en-US" altLang="zh-CN" sz="2100">
                        <a:latin typeface="Readex Pro" charset="0"/>
                        <a:ea typeface="Times New Roman" panose="02020603050405020304"/>
                        <a:cs typeface="Readex Pro" charset="0"/>
                      </a:endParaRPr>
                    </a:p>
                    <a:p>
                      <a:pPr algn="ctr">
                        <a:lnSpc>
                          <a:spcPct val="120000"/>
                        </a:lnSpc>
                        <a:spcBef>
                          <a:spcPct val="0"/>
                        </a:spcBef>
                        <a:spcAft>
                          <a:spcPct val="0"/>
                        </a:spcAft>
                      </a:pPr>
                      <a:r>
                        <a:rPr lang="en-US" altLang="zh-CN" sz="2100">
                          <a:latin typeface="Readex Pro" charset="0"/>
                          <a:ea typeface="Times New Roman" panose="02020603050405020304"/>
                          <a:cs typeface="Readex Pro" charset="0"/>
                        </a:rPr>
                        <a:t>10</a:t>
                      </a:r>
                      <a:endParaRPr lang="en-US" altLang="zh-CN" sz="2100">
                        <a:latin typeface="Readex Pro" charset="0"/>
                        <a:ea typeface="Times New Roman" panose="02020603050405020304"/>
                        <a:cs typeface="Readex Pro"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2.3. Tách nhịp</a:t>
            </a:r>
            <a:endParaRPr lang="en-US">
              <a:latin typeface="Readex Pro"/>
              <a:ea typeface="Readex Pro"/>
              <a:cs typeface="Readex Pro"/>
              <a:sym typeface="Readex Pro"/>
            </a:endParaRPr>
          </a:p>
        </p:txBody>
      </p:sp>
      <p:sp>
        <p:nvSpPr>
          <p:cNvPr id="2" name="Text Placeholder 1"/>
          <p:cNvSpPr/>
          <p:nvPr>
            <p:ph type="body" idx="1"/>
          </p:nvPr>
        </p:nvSpPr>
        <p:spPr>
          <a:xfrm>
            <a:off x="283210" y="1268730"/>
            <a:ext cx="11713210" cy="4890135"/>
          </a:xfrm>
        </p:spPr>
        <p:txBody>
          <a:bodyPr>
            <a:noAutofit/>
          </a:bodyPr>
          <a:p>
            <a:pPr marL="571500" indent="-342900">
              <a:lnSpc>
                <a:spcPct val="140000"/>
              </a:lnSpc>
              <a:buFont typeface="Arial" panose="020B0604020202020204" pitchFamily="34" charset="0"/>
              <a:buChar char="•"/>
            </a:pPr>
            <a:r>
              <a:rPr lang="en-US" sz="2500"/>
              <a:t>Sau khi đếm âm tiết từng dòng, quá trình tách nhịp được thực hiện dựa trên quy luật nhịp điệu của điệu lý.</a:t>
            </a:r>
            <a:endParaRPr lang="en-US" sz="2500"/>
          </a:p>
          <a:p>
            <a:pPr marL="571500" indent="-342900">
              <a:lnSpc>
                <a:spcPct val="140000"/>
              </a:lnSpc>
              <a:buFont typeface="Arial" panose="020B0604020202020204" pitchFamily="34" charset="0"/>
              <a:buChar char="•"/>
            </a:pPr>
            <a:r>
              <a:rPr lang="en-US" sz="2500"/>
              <a:t>Việc tách nhịp sẽ dựa trên quan sát và thống kê từ nhiều phiên bản thực tế của cách hát điệu lý.</a:t>
            </a:r>
            <a:endParaRPr lang="en-US" sz="25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2.3. Tách nhịp</a:t>
            </a:r>
            <a:endParaRPr lang="en-US">
              <a:latin typeface="Readex Pro"/>
              <a:ea typeface="Readex Pro"/>
              <a:cs typeface="Readex Pro"/>
              <a:sym typeface="Readex Pro"/>
            </a:endParaRPr>
          </a:p>
        </p:txBody>
      </p:sp>
      <p:sp>
        <p:nvSpPr>
          <p:cNvPr id="2" name="Text Placeholder 1"/>
          <p:cNvSpPr/>
          <p:nvPr>
            <p:ph type="body" idx="1"/>
          </p:nvPr>
        </p:nvSpPr>
        <p:spPr>
          <a:xfrm>
            <a:off x="283210" y="1268730"/>
            <a:ext cx="11713210" cy="4890135"/>
          </a:xfrm>
        </p:spPr>
        <p:txBody>
          <a:bodyPr>
            <a:noAutofit/>
          </a:bodyPr>
          <a:p>
            <a:pPr marL="571500" indent="-342900">
              <a:lnSpc>
                <a:spcPct val="140000"/>
              </a:lnSpc>
              <a:buFont typeface="Arial" panose="020B0604020202020204" pitchFamily="34" charset="0"/>
              <a:buChar char="•"/>
            </a:pPr>
            <a:r>
              <a:rPr lang="en-US" sz="2500"/>
              <a:t>Thông qua phân tích, quy luật nhịp điệu của điệu lý được mô tả như sau:</a:t>
            </a:r>
            <a:endParaRPr lang="en-US" sz="2500"/>
          </a:p>
          <a:p>
            <a:pPr marL="1028700" lvl="1" indent="-342900">
              <a:lnSpc>
                <a:spcPct val="140000"/>
              </a:lnSpc>
              <a:buFont typeface="Arial" panose="020B0604020202020204" pitchFamily="34" charset="0"/>
              <a:buChar char="•"/>
            </a:pPr>
            <a:r>
              <a:rPr lang="en-US" sz="2500"/>
              <a:t>Mỗi đoạn lời sẽ có 6 dòng.</a:t>
            </a:r>
            <a:endParaRPr lang="en-US" sz="2500"/>
          </a:p>
          <a:p>
            <a:pPr marL="1028700" lvl="1" indent="-342900">
              <a:lnSpc>
                <a:spcPct val="140000"/>
              </a:lnSpc>
              <a:buFont typeface="Arial" panose="020B0604020202020204" pitchFamily="34" charset="0"/>
              <a:buChar char="•"/>
            </a:pPr>
            <a:r>
              <a:rPr lang="en-US" sz="2500"/>
              <a:t>Với dòng đầu tiên, người hát thường thể hiện cấu trúc nhịp 2/2/4 nếu dòng đó có 8 tiết, còn nếu dòng đó có 9 âm tiết thì sẽ là 3/2/4.</a:t>
            </a:r>
            <a:endParaRPr lang="en-US" sz="2500"/>
          </a:p>
          <a:p>
            <a:pPr marL="1028700" lvl="1" indent="-342900">
              <a:lnSpc>
                <a:spcPct val="140000"/>
              </a:lnSpc>
              <a:buFont typeface="Arial" panose="020B0604020202020204" pitchFamily="34" charset="0"/>
              <a:buChar char="•"/>
            </a:pPr>
            <a:r>
              <a:rPr lang="en-US" sz="2500"/>
              <a:t>Các câu tiếp theo thường có từ 10 đến 12 âm tiết. Lần lượt: Nếu dòng có 10 âm tiết thì người hát sẽ hát theo nhịp 4/2/4. Với dòng có 11 âm tiết, người hát sẽ hát theo nhịp 5/2/4. Còn dòng có 12 âm tiết thì sẽ là 4/2/2/4.</a:t>
            </a:r>
            <a:endParaRPr lang="en-US" sz="25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2.3. Tách nhịp</a:t>
            </a:r>
            <a:endParaRPr lang="en-US">
              <a:latin typeface="Readex Pro"/>
              <a:ea typeface="Readex Pro"/>
              <a:cs typeface="Readex Pro"/>
              <a:sym typeface="Readex Pro"/>
            </a:endParaRPr>
          </a:p>
        </p:txBody>
      </p:sp>
      <p:sp>
        <p:nvSpPr>
          <p:cNvPr id="2" name="Text Placeholder 1"/>
          <p:cNvSpPr/>
          <p:nvPr>
            <p:ph type="body" idx="1"/>
          </p:nvPr>
        </p:nvSpPr>
        <p:spPr>
          <a:xfrm>
            <a:off x="695325" y="1268730"/>
            <a:ext cx="10998200" cy="4251325"/>
          </a:xfrm>
        </p:spPr>
        <p:txBody>
          <a:bodyPr>
            <a:noAutofit/>
          </a:bodyPr>
          <a:p>
            <a:pPr marL="228600" indent="0" algn="ctr">
              <a:lnSpc>
                <a:spcPct val="140000"/>
              </a:lnSpc>
              <a:buFont typeface="Arial" panose="020B0604020202020204" pitchFamily="34" charset="0"/>
            </a:pPr>
            <a:r>
              <a:rPr lang="en-US" altLang="en-US" sz="2500"/>
              <a:t>“Chiều nay | có ng</a:t>
            </a:r>
            <a:r>
              <a:rPr lang="en-US" altLang="en-US" sz="2500"/>
              <a:t>ư</a:t>
            </a:r>
            <a:r>
              <a:rPr lang="en-US" altLang="en-US" sz="2500"/>
              <a:t>ời | </a:t>
            </a:r>
            <a:r>
              <a:rPr lang="en-US" altLang="en-US" sz="2500"/>
              <a:t>đ</a:t>
            </a:r>
            <a:r>
              <a:rPr lang="en-US" altLang="en-US" sz="2500"/>
              <a:t>ứng bên giang cầu.</a:t>
            </a:r>
            <a:endParaRPr lang="en-US" altLang="en-US" sz="2500"/>
          </a:p>
          <a:p>
            <a:pPr marL="228600" indent="0" algn="ctr">
              <a:lnSpc>
                <a:spcPct val="140000"/>
              </a:lnSpc>
              <a:buFont typeface="Arial" panose="020B0604020202020204" pitchFamily="34" charset="0"/>
            </a:pPr>
            <a:r>
              <a:rPr lang="en-US" altLang="en-US" sz="2500"/>
              <a:t>Lòng mang nỗi sầu nh</a:t>
            </a:r>
            <a:r>
              <a:rPr lang="en-US" altLang="en-US" sz="2500"/>
              <a:t>ư</a:t>
            </a:r>
            <a:r>
              <a:rPr lang="en-US" altLang="en-US" sz="2500"/>
              <a:t> | tiếc thầm | giấc mơ ban </a:t>
            </a:r>
            <a:r>
              <a:rPr lang="en-US" altLang="en-US" sz="2500"/>
              <a:t>đ</a:t>
            </a:r>
            <a:r>
              <a:rPr lang="en-US" altLang="en-US" sz="2500"/>
              <a:t>ầu.</a:t>
            </a:r>
            <a:endParaRPr lang="en-US" altLang="en-US" sz="2500"/>
          </a:p>
          <a:p>
            <a:pPr marL="228600" indent="0" algn="ctr">
              <a:lnSpc>
                <a:spcPct val="140000"/>
              </a:lnSpc>
              <a:buFont typeface="Arial" panose="020B0604020202020204" pitchFamily="34" charset="0"/>
            </a:pPr>
            <a:r>
              <a:rPr lang="en-US" altLang="en-US" sz="2500"/>
              <a:t>Kỷ niệm buồn vui | ngày x</a:t>
            </a:r>
            <a:r>
              <a:rPr lang="en-US" altLang="en-US" sz="2500"/>
              <a:t>ư</a:t>
            </a:r>
            <a:r>
              <a:rPr lang="en-US" altLang="en-US" sz="2500"/>
              <a:t>a | yêu dấu | biết tìm thấy </a:t>
            </a:r>
            <a:r>
              <a:rPr lang="en-US" altLang="en-US" sz="2500"/>
              <a:t>đ</a:t>
            </a:r>
            <a:r>
              <a:rPr lang="en-US" altLang="en-US" sz="2500"/>
              <a:t>âu.</a:t>
            </a:r>
            <a:endParaRPr lang="en-US" altLang="en-US" sz="2500"/>
          </a:p>
          <a:p>
            <a:pPr marL="228600" indent="0" algn="ctr">
              <a:lnSpc>
                <a:spcPct val="140000"/>
              </a:lnSpc>
              <a:buFont typeface="Arial" panose="020B0604020202020204" pitchFamily="34" charset="0"/>
            </a:pPr>
            <a:r>
              <a:rPr lang="en-US" altLang="en-US" sz="2500"/>
              <a:t>Sao nỡ chia ly | làm chi | n</a:t>
            </a:r>
            <a:r>
              <a:rPr lang="en-US" altLang="en-US" sz="2500"/>
              <a:t>ư</a:t>
            </a:r>
            <a:r>
              <a:rPr lang="en-US" altLang="en-US" sz="2500"/>
              <a:t>ớc mắt </a:t>
            </a:r>
            <a:r>
              <a:rPr lang="en-US" altLang="en-US" sz="2500"/>
              <a:t>đ</a:t>
            </a:r>
            <a:r>
              <a:rPr lang="en-US" altLang="en-US" sz="2500"/>
              <a:t>ọng mi.</a:t>
            </a:r>
            <a:endParaRPr lang="en-US" altLang="en-US" sz="2500"/>
          </a:p>
          <a:p>
            <a:pPr marL="228600" indent="0" algn="ctr">
              <a:lnSpc>
                <a:spcPct val="140000"/>
              </a:lnSpc>
              <a:buFont typeface="Arial" panose="020B0604020202020204" pitchFamily="34" charset="0"/>
            </a:pPr>
            <a:r>
              <a:rPr lang="en-US" altLang="en-US" sz="2500"/>
              <a:t>Biết </a:t>
            </a:r>
            <a:r>
              <a:rPr lang="en-US" altLang="en-US" sz="2500"/>
              <a:t>đ</a:t>
            </a:r>
            <a:r>
              <a:rPr lang="en-US" altLang="en-US" sz="2500"/>
              <a:t>ến bao giờ | nỗi niềm | nhịp cầu ô th</a:t>
            </a:r>
            <a:r>
              <a:rPr lang="en-US" altLang="en-US" sz="2500"/>
              <a:t>ư</a:t>
            </a:r>
            <a:r>
              <a:rPr lang="en-US" altLang="en-US" sz="2500"/>
              <a:t>ớc.</a:t>
            </a:r>
            <a:endParaRPr lang="en-US" altLang="en-US" sz="2500"/>
          </a:p>
          <a:p>
            <a:pPr marL="228600" indent="0" algn="ctr">
              <a:lnSpc>
                <a:spcPct val="140000"/>
              </a:lnSpc>
              <a:buFont typeface="Arial" panose="020B0604020202020204" pitchFamily="34" charset="0"/>
            </a:pPr>
            <a:r>
              <a:rPr lang="en-US" altLang="en-US" sz="2500"/>
              <a:t>Chức Ng</a:t>
            </a:r>
            <a:r>
              <a:rPr lang="en-US" altLang="en-US" sz="2500"/>
              <a:t>ư</a:t>
            </a:r>
            <a:r>
              <a:rPr lang="en-US" altLang="en-US" sz="2500"/>
              <a:t>u sum họp | không còn | khóc vì mùa ngâu.”</a:t>
            </a:r>
            <a:endParaRPr lang="en-US" altLang="en-US" sz="2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73" name="Shape 573"/>
        <p:cNvGrpSpPr/>
        <p:nvPr/>
      </p:nvGrpSpPr>
      <p:grpSpPr>
        <a:xfrm>
          <a:off x="0" y="0"/>
          <a:ext cx="0" cy="0"/>
          <a:chOff x="0" y="0"/>
          <a:chExt cx="0" cy="0"/>
        </a:xfrm>
      </p:grpSpPr>
      <p:sp>
        <p:nvSpPr>
          <p:cNvPr id="574" name="Google Shape;574;p4"/>
          <p:cNvSpPr txBox="1"/>
          <p:nvPr>
            <p:ph type="ctrTitle"/>
          </p:nvPr>
        </p:nvSpPr>
        <p:spPr>
          <a:xfrm>
            <a:off x="479425" y="1916430"/>
            <a:ext cx="11205845" cy="2578100"/>
          </a:xfrm>
          <a:prstGeom prst="rect">
            <a:avLst/>
          </a:prstGeom>
          <a:noFill/>
          <a:ln>
            <a:noFill/>
          </a:ln>
        </p:spPr>
        <p:txBody>
          <a:bodyPr spcFirstLastPara="1" wrap="square" lIns="91425" tIns="45700" rIns="91425" bIns="45700" anchor="ctr" anchorCtr="0">
            <a:normAutofit/>
          </a:bodyPr>
          <a:lstStyle/>
          <a:p>
            <a:pPr marL="0" lvl="0" indent="0" algn="ctr" rtl="0">
              <a:lnSpc>
                <a:spcPct val="140000"/>
              </a:lnSpc>
              <a:spcBef>
                <a:spcPts val="0"/>
              </a:spcBef>
              <a:spcAft>
                <a:spcPts val="0"/>
              </a:spcAft>
              <a:buClr>
                <a:srgbClr val="0070C0"/>
              </a:buClr>
              <a:buSzPts val="4400"/>
              <a:buFont typeface="K2D" panose="00000500000000000000"/>
              <a:buNone/>
            </a:pPr>
            <a:r>
              <a:rPr lang="en-US" sz="5500">
                <a:latin typeface="K2D" panose="00000500000000000000" charset="0"/>
                <a:ea typeface="Readex Pro"/>
                <a:cs typeface="K2D" panose="00000500000000000000" charset="0"/>
                <a:sym typeface="Readex Pro"/>
              </a:rPr>
              <a:t>PHẦN I. GIỚI THIỆU ĐỀ TÀI</a:t>
            </a:r>
            <a:r>
              <a:rPr lang="en-US" sz="4445">
                <a:latin typeface="Readex Pro"/>
                <a:ea typeface="Readex Pro"/>
                <a:cs typeface="Readex Pro"/>
                <a:sym typeface="Readex Pro"/>
              </a:rPr>
              <a:t> </a:t>
            </a:r>
            <a:endParaRPr sz="4445">
              <a:latin typeface="Readex Pro"/>
              <a:ea typeface="Readex Pro"/>
              <a:cs typeface="Readex Pro"/>
              <a:sym typeface="Readex Pr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2.4. Gán nhãn chủ đề</a:t>
            </a:r>
            <a:endParaRPr lang="en-US">
              <a:latin typeface="Readex Pro"/>
              <a:ea typeface="Readex Pro"/>
              <a:cs typeface="Readex Pro"/>
              <a:sym typeface="Readex Pro"/>
            </a:endParaRPr>
          </a:p>
        </p:txBody>
      </p:sp>
      <p:sp>
        <p:nvSpPr>
          <p:cNvPr id="3" name="Text Placeholder 2"/>
          <p:cNvSpPr/>
          <p:nvPr>
            <p:ph type="body" idx="1"/>
          </p:nvPr>
        </p:nvSpPr>
        <p:spPr>
          <a:xfrm>
            <a:off x="283210" y="1268730"/>
            <a:ext cx="11713210" cy="4890135"/>
          </a:xfrm>
        </p:spPr>
        <p:txBody>
          <a:bodyPr>
            <a:noAutofit/>
          </a:bodyPr>
          <a:p>
            <a:pPr marL="571500" indent="-342900">
              <a:lnSpc>
                <a:spcPct val="140000"/>
              </a:lnSpc>
              <a:buFont typeface="Arial" panose="020B0604020202020204" pitchFamily="34" charset="0"/>
              <a:buChar char="•"/>
            </a:pPr>
            <a:r>
              <a:rPr lang="en-US" sz="2500"/>
              <a:t>Việc gán nhãn đóng vai trò quan trọng trong quá trình xây dựng mô hình sinh lời dựa trên chủ đề. Mục tiêu: Giúp mô hình có khả năng sinh lời theo một chủ đề nhất định.</a:t>
            </a:r>
            <a:endParaRPr lang="en-US" sz="2500"/>
          </a:p>
          <a:p>
            <a:pPr marL="571500" indent="-342900">
              <a:lnSpc>
                <a:spcPct val="140000"/>
              </a:lnSpc>
              <a:buFont typeface="Arial" panose="020B0604020202020204" pitchFamily="34" charset="0"/>
              <a:buChar char="•"/>
            </a:pPr>
            <a:r>
              <a:rPr lang="en-US" sz="2500"/>
              <a:t>Phương pháp: Kiểm tra sự xuất hiện của các từ khóa tiêu biểu đại diện cho từng chủ đề phổ biến trong dân ca Nam Bộ. Chủ đề có nhiều từ khóa xuất hiện nhất sẽ được gán cho đoạn văn bản đó.</a:t>
            </a:r>
            <a:endParaRPr lang="en-US" sz="2500"/>
          </a:p>
          <a:p>
            <a:pPr marL="571500" indent="-342900">
              <a:lnSpc>
                <a:spcPct val="140000"/>
              </a:lnSpc>
              <a:buFont typeface="Arial" panose="020B0604020202020204" pitchFamily="34" charset="0"/>
              <a:buChar char="•"/>
            </a:pPr>
            <a:endParaRPr lang="en-US" sz="25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2.5. Thêm token đặc biệt</a:t>
            </a:r>
            <a:endParaRPr lang="en-US">
              <a:latin typeface="Readex Pro"/>
              <a:ea typeface="Readex Pro"/>
              <a:cs typeface="Readex Pro"/>
              <a:sym typeface="Readex Pro"/>
            </a:endParaRPr>
          </a:p>
        </p:txBody>
      </p:sp>
      <p:sp>
        <p:nvSpPr>
          <p:cNvPr id="3" name="Text Placeholder 2"/>
          <p:cNvSpPr/>
          <p:nvPr>
            <p:ph type="body" idx="1"/>
          </p:nvPr>
        </p:nvSpPr>
        <p:spPr>
          <a:xfrm>
            <a:off x="283210" y="1268730"/>
            <a:ext cx="11713210" cy="4890135"/>
          </a:xfrm>
        </p:spPr>
        <p:txBody>
          <a:bodyPr>
            <a:noAutofit/>
          </a:bodyPr>
          <a:p>
            <a:pPr marL="571500" indent="-342900">
              <a:lnSpc>
                <a:spcPct val="140000"/>
              </a:lnSpc>
              <a:buFont typeface="Arial" panose="020B0604020202020204" pitchFamily="34" charset="0"/>
              <a:buChar char="•"/>
            </a:pPr>
            <a:r>
              <a:rPr lang="en-US" sz="2500"/>
              <a:t>Mỗi đoạn lời bài hát sau khi được gán nhãn chủ đề với token &lt;theme&gt;....&lt;/theme&gt;. Ví dụ: &lt;theme&gt;Tình yêu quê hương&lt;/theme&gt;.</a:t>
            </a:r>
            <a:endParaRPr lang="en-US" sz="2500"/>
          </a:p>
          <a:p>
            <a:pPr marL="571500" indent="-342900">
              <a:lnSpc>
                <a:spcPct val="140000"/>
              </a:lnSpc>
              <a:buFont typeface="Arial" panose="020B0604020202020204" pitchFamily="34" charset="0"/>
              <a:buChar char="•"/>
            </a:pPr>
            <a:r>
              <a:rPr lang="en-US" sz="2500"/>
              <a:t>Nội dung lời được đóng gói trong &lt;verse&gt;....&lt;/verse&gt;, các dòng được ngắt bằng &lt;eol&gt;, và kết thúc mỗi đoạn bằng &lt;eos&gt;.</a:t>
            </a:r>
            <a:endParaRPr lang="en-US" sz="25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2.5. Thêm token đặc biệt</a:t>
            </a:r>
            <a:endParaRPr lang="en-US">
              <a:latin typeface="Readex Pro"/>
              <a:ea typeface="Readex Pro"/>
              <a:cs typeface="Readex Pro"/>
              <a:sym typeface="Readex Pro"/>
            </a:endParaRPr>
          </a:p>
        </p:txBody>
      </p:sp>
      <p:sp>
        <p:nvSpPr>
          <p:cNvPr id="2" name="Text Box 1"/>
          <p:cNvSpPr txBox="1"/>
          <p:nvPr/>
        </p:nvSpPr>
        <p:spPr>
          <a:xfrm>
            <a:off x="389890" y="1674495"/>
            <a:ext cx="11642725" cy="3723005"/>
          </a:xfrm>
          <a:prstGeom prst="rect">
            <a:avLst/>
          </a:prstGeom>
        </p:spPr>
        <p:txBody>
          <a:bodyPr>
            <a:noAutofit/>
          </a:bodyPr>
          <a:p>
            <a:pPr marL="0" indent="457200" algn="ctr" defTabSz="266700">
              <a:lnSpc>
                <a:spcPct val="130000"/>
              </a:lnSpc>
              <a:spcBef>
                <a:spcPct val="0"/>
              </a:spcBef>
              <a:spcAft>
                <a:spcPct val="0"/>
              </a:spcAft>
            </a:pPr>
            <a:r>
              <a:rPr lang="en-US" altLang="zh-CN" sz="2500" i="1">
                <a:latin typeface="Readex Pro" charset="0"/>
                <a:ea typeface="Times New Roman" panose="02020603050405020304"/>
                <a:cs typeface="Readex Pro" charset="0"/>
              </a:rPr>
              <a:t>'&lt;theme&gt;Cuộc sống lam lũ&lt;/theme&gt;</a:t>
            </a:r>
            <a:endParaRPr lang="en-US" altLang="zh-CN" sz="2500" i="1">
              <a:latin typeface="Readex Pro" charset="0"/>
              <a:ea typeface="Times New Roman" panose="02020603050405020304"/>
              <a:cs typeface="Readex Pro" charset="0"/>
            </a:endParaRPr>
          </a:p>
          <a:p>
            <a:pPr marL="0" indent="457200" algn="ctr" defTabSz="266700">
              <a:lnSpc>
                <a:spcPct val="130000"/>
              </a:lnSpc>
              <a:spcBef>
                <a:spcPct val="0"/>
              </a:spcBef>
              <a:spcAft>
                <a:spcPct val="0"/>
              </a:spcAft>
            </a:pPr>
            <a:r>
              <a:rPr lang="en-US" altLang="zh-CN" sz="2500" i="1">
                <a:latin typeface="Readex Pro" charset="0"/>
                <a:ea typeface="Times New Roman" panose="02020603050405020304"/>
                <a:cs typeface="Readex Pro" charset="0"/>
              </a:rPr>
              <a:t>&lt;verse&gt; Lục bình trôi | lững lờ | biết đâu bến bờ . &lt;eol&gt; </a:t>
            </a:r>
            <a:endParaRPr lang="en-US" altLang="zh-CN" sz="2500" i="1">
              <a:latin typeface="Readex Pro" charset="0"/>
              <a:ea typeface="Times New Roman" panose="02020603050405020304"/>
              <a:cs typeface="Readex Pro" charset="0"/>
            </a:endParaRPr>
          </a:p>
          <a:p>
            <a:pPr marL="0" indent="457200" algn="ctr" defTabSz="266700">
              <a:lnSpc>
                <a:spcPct val="130000"/>
              </a:lnSpc>
              <a:spcBef>
                <a:spcPct val="0"/>
              </a:spcBef>
              <a:spcAft>
                <a:spcPct val="0"/>
              </a:spcAft>
            </a:pPr>
            <a:r>
              <a:rPr lang="en-US" altLang="zh-CN" sz="2500" i="1">
                <a:latin typeface="Readex Pro" charset="0"/>
                <a:ea typeface="Times New Roman" panose="02020603050405020304"/>
                <a:cs typeface="Readex Pro" charset="0"/>
              </a:rPr>
              <a:t>Dòng sông nước chảy | sớm chiều | hết vơi lại đầy . &lt;eol&gt; </a:t>
            </a:r>
            <a:endParaRPr lang="en-US" altLang="zh-CN" sz="2500" i="1">
              <a:latin typeface="Readex Pro" charset="0"/>
              <a:ea typeface="Times New Roman" panose="02020603050405020304"/>
              <a:cs typeface="Readex Pro" charset="0"/>
            </a:endParaRPr>
          </a:p>
          <a:p>
            <a:pPr marL="0" indent="457200" algn="ctr" defTabSz="266700">
              <a:lnSpc>
                <a:spcPct val="130000"/>
              </a:lnSpc>
              <a:spcBef>
                <a:spcPct val="0"/>
              </a:spcBef>
              <a:spcAft>
                <a:spcPct val="0"/>
              </a:spcAft>
            </a:pPr>
            <a:r>
              <a:rPr lang="en-US" altLang="zh-CN" sz="2500" i="1">
                <a:latin typeface="Readex Pro" charset="0"/>
                <a:ea typeface="Times New Roman" panose="02020603050405020304"/>
                <a:cs typeface="Readex Pro" charset="0"/>
              </a:rPr>
              <a:t>Đời em là thân | con gái | số phận đắng cay . &lt;eol&gt;</a:t>
            </a:r>
            <a:endParaRPr lang="en-US" altLang="zh-CN" sz="2500" i="1">
              <a:latin typeface="Readex Pro" charset="0"/>
              <a:ea typeface="Times New Roman" panose="02020603050405020304"/>
              <a:cs typeface="Readex Pro" charset="0"/>
            </a:endParaRPr>
          </a:p>
          <a:p>
            <a:pPr marL="0" indent="457200" algn="ctr" defTabSz="266700">
              <a:lnSpc>
                <a:spcPct val="130000"/>
              </a:lnSpc>
              <a:spcBef>
                <a:spcPct val="0"/>
              </a:spcBef>
              <a:spcAft>
                <a:spcPct val="0"/>
              </a:spcAft>
            </a:pPr>
            <a:r>
              <a:rPr lang="en-US" altLang="zh-CN" sz="2500" i="1">
                <a:latin typeface="Readex Pro" charset="0"/>
                <a:ea typeface="Times New Roman" panose="02020603050405020304"/>
                <a:cs typeface="Readex Pro" charset="0"/>
              </a:rPr>
              <a:t> Em biết đi đâu | về đâu | ví như bèo trôi . &lt;eol&gt; </a:t>
            </a:r>
            <a:endParaRPr lang="en-US" altLang="zh-CN" sz="2500" i="1">
              <a:latin typeface="Readex Pro" charset="0"/>
              <a:ea typeface="Times New Roman" panose="02020603050405020304"/>
              <a:cs typeface="Readex Pro" charset="0"/>
            </a:endParaRPr>
          </a:p>
          <a:p>
            <a:pPr marL="0" indent="457200" algn="ctr" defTabSz="266700">
              <a:lnSpc>
                <a:spcPct val="130000"/>
              </a:lnSpc>
              <a:spcBef>
                <a:spcPct val="0"/>
              </a:spcBef>
              <a:spcAft>
                <a:spcPct val="0"/>
              </a:spcAft>
            </a:pPr>
            <a:r>
              <a:rPr lang="en-US" altLang="zh-CN" sz="2500" i="1">
                <a:latin typeface="Readex Pro" charset="0"/>
                <a:ea typeface="Times New Roman" panose="02020603050405020304"/>
                <a:cs typeface="Readex Pro" charset="0"/>
              </a:rPr>
              <a:t>Giấc mơ lỡ làng | thôi đành | từ đây xa cách . &lt;eol&gt; </a:t>
            </a:r>
            <a:endParaRPr lang="en-US" altLang="zh-CN" sz="2500" i="1">
              <a:latin typeface="Readex Pro" charset="0"/>
              <a:ea typeface="Times New Roman" panose="02020603050405020304"/>
              <a:cs typeface="Readex Pro" charset="0"/>
            </a:endParaRPr>
          </a:p>
          <a:p>
            <a:pPr marL="0" indent="0" algn="ctr" defTabSz="266700">
              <a:lnSpc>
                <a:spcPct val="130000"/>
              </a:lnSpc>
              <a:spcBef>
                <a:spcPct val="0"/>
              </a:spcBef>
              <a:spcAft>
                <a:spcPct val="0"/>
              </a:spcAft>
            </a:pPr>
            <a:r>
              <a:rPr lang="en-US" altLang="zh-CN" sz="2500" i="1">
                <a:latin typeface="Readex Pro" charset="0"/>
                <a:ea typeface="Times New Roman" panose="02020603050405020304"/>
                <a:cs typeface="Readex Pro" charset="0"/>
              </a:rPr>
              <a:t>Bởi cha mẹ nghèo | em đành | phụ người tình xưa . &lt;eol&gt; &lt;eos&gt;'</a:t>
            </a:r>
            <a:endParaRPr lang="en-US" altLang="zh-CN" sz="2500" i="1">
              <a:latin typeface="Readex Pro" charset="0"/>
              <a:ea typeface="Times New Roman" panose="02020603050405020304"/>
              <a:cs typeface="Readex Pro"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2.6. Tokenize dữ liệu</a:t>
            </a:r>
            <a:endParaRPr lang="en-US">
              <a:latin typeface="Readex Pro"/>
              <a:ea typeface="Readex Pro"/>
              <a:cs typeface="Readex Pro"/>
              <a:sym typeface="Readex Pro"/>
            </a:endParaRPr>
          </a:p>
        </p:txBody>
      </p:sp>
      <p:sp>
        <p:nvSpPr>
          <p:cNvPr id="3" name="Text Placeholder 2"/>
          <p:cNvSpPr/>
          <p:nvPr>
            <p:ph type="body" idx="1"/>
          </p:nvPr>
        </p:nvSpPr>
        <p:spPr>
          <a:xfrm>
            <a:off x="283210" y="1268730"/>
            <a:ext cx="11713210" cy="4890135"/>
          </a:xfrm>
        </p:spPr>
        <p:txBody>
          <a:bodyPr>
            <a:noAutofit/>
          </a:bodyPr>
          <a:p>
            <a:pPr marL="571500" indent="-342900">
              <a:lnSpc>
                <a:spcPct val="140000"/>
              </a:lnSpc>
              <a:buFont typeface="Arial" panose="020B0604020202020204" pitchFamily="34" charset="0"/>
              <a:buChar char="•"/>
            </a:pPr>
            <a:r>
              <a:rPr lang="en-US" sz="2500"/>
              <a:t>Sau khi hoàn tất chuẩn hóa, dữ liệu được mã hóa thành số bằng công cụ T5Tokenizer.</a:t>
            </a:r>
            <a:endParaRPr lang="en-US" sz="2500"/>
          </a:p>
          <a:p>
            <a:pPr marL="571500" indent="-342900">
              <a:lnSpc>
                <a:spcPct val="140000"/>
              </a:lnSpc>
              <a:buFont typeface="Arial" panose="020B0604020202020204" pitchFamily="34" charset="0"/>
              <a:buChar char="•"/>
            </a:pPr>
            <a:r>
              <a:rPr lang="en-US" sz="2500"/>
              <a:t>Phân chia dữ liệu:</a:t>
            </a:r>
            <a:endParaRPr lang="en-US" sz="2500"/>
          </a:p>
          <a:p>
            <a:pPr marL="1028700" lvl="1" indent="-342900">
              <a:lnSpc>
                <a:spcPct val="140000"/>
              </a:lnSpc>
              <a:buFont typeface="Arial" panose="020B0604020202020204" pitchFamily="34" charset="0"/>
              <a:buChar char="•"/>
            </a:pPr>
            <a:r>
              <a:rPr lang="en-US" sz="2500">
                <a:sym typeface="+mn-ea"/>
              </a:rPr>
              <a:t>&lt;theme&gt;...&lt;/theme&gt; =&gt; Đầu vào.</a:t>
            </a:r>
            <a:endParaRPr lang="en-US" sz="2500"/>
          </a:p>
          <a:p>
            <a:pPr marL="1028700" lvl="1" indent="-342900">
              <a:lnSpc>
                <a:spcPct val="140000"/>
              </a:lnSpc>
              <a:buFont typeface="Arial" panose="020B0604020202020204" pitchFamily="34" charset="0"/>
              <a:buChar char="•"/>
            </a:pPr>
            <a:r>
              <a:rPr lang="en-US" sz="2500">
                <a:sym typeface="+mn-ea"/>
              </a:rPr>
              <a:t>&lt;verse&gt;...  ... &lt;eos&gt; =&gt; Đầu ra (labels).</a:t>
            </a:r>
            <a:endParaRPr lang="en-US" sz="2500"/>
          </a:p>
          <a:p>
            <a:pPr marL="571500" indent="-342900">
              <a:lnSpc>
                <a:spcPct val="140000"/>
              </a:lnSpc>
              <a:buFont typeface="Arial" panose="020B0604020202020204" pitchFamily="34" charset="0"/>
              <a:buChar char="•"/>
            </a:pPr>
            <a:endParaRPr lang="en-US" sz="25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2.6. Tokenize dữ liệu</a:t>
            </a:r>
            <a:endParaRPr lang="en-US">
              <a:latin typeface="Readex Pro"/>
              <a:ea typeface="Readex Pro"/>
              <a:cs typeface="Readex Pro"/>
              <a:sym typeface="Readex Pro"/>
            </a:endParaRPr>
          </a:p>
        </p:txBody>
      </p:sp>
      <p:sp>
        <p:nvSpPr>
          <p:cNvPr id="3" name="Text Placeholder 2"/>
          <p:cNvSpPr/>
          <p:nvPr>
            <p:ph type="body" idx="1"/>
          </p:nvPr>
        </p:nvSpPr>
        <p:spPr>
          <a:xfrm>
            <a:off x="283210" y="1268730"/>
            <a:ext cx="11713210" cy="4890135"/>
          </a:xfrm>
        </p:spPr>
        <p:txBody>
          <a:bodyPr>
            <a:noAutofit/>
          </a:bodyPr>
          <a:p>
            <a:pPr marL="571500" indent="-342900">
              <a:lnSpc>
                <a:spcPct val="140000"/>
              </a:lnSpc>
              <a:buFont typeface="Arial" panose="020B0604020202020204" pitchFamily="34" charset="0"/>
              <a:buChar char="•"/>
            </a:pPr>
            <a:r>
              <a:rPr lang="en-US" sz="2500"/>
              <a:t>Mỗi phần chuyển thành:</a:t>
            </a:r>
            <a:endParaRPr lang="en-US" sz="2500"/>
          </a:p>
          <a:p>
            <a:pPr marL="1028700" lvl="1" indent="-342900">
              <a:lnSpc>
                <a:spcPct val="140000"/>
              </a:lnSpc>
              <a:buFont typeface="Arial" panose="020B0604020202020204" pitchFamily="34" charset="0"/>
              <a:buChar char="•"/>
            </a:pPr>
            <a:r>
              <a:rPr lang="en-US" sz="2500">
                <a:sym typeface="+mn-ea"/>
              </a:rPr>
              <a:t>input_ids: Chuỗi số biểu diễn từ / token.</a:t>
            </a:r>
            <a:endParaRPr lang="en-US" sz="2500"/>
          </a:p>
          <a:p>
            <a:pPr marL="1028700" lvl="1" indent="-342900">
              <a:lnSpc>
                <a:spcPct val="140000"/>
              </a:lnSpc>
              <a:buFont typeface="Arial" panose="020B0604020202020204" pitchFamily="34" charset="0"/>
              <a:buChar char="•"/>
            </a:pPr>
            <a:r>
              <a:rPr lang="en-US" sz="2500">
                <a:sym typeface="+mn-ea"/>
              </a:rPr>
              <a:t>attention_mask: Mặt nạ xác định vị trí quan trọng.</a:t>
            </a:r>
            <a:endParaRPr lang="en-US" sz="2500"/>
          </a:p>
          <a:p>
            <a:pPr marL="1028700" lvl="1" indent="-342900">
              <a:lnSpc>
                <a:spcPct val="140000"/>
              </a:lnSpc>
              <a:buFont typeface="Arial" panose="020B0604020202020204" pitchFamily="34" charset="0"/>
              <a:buChar char="•"/>
            </a:pPr>
            <a:r>
              <a:rPr lang="en-US" sz="2500">
                <a:sym typeface="+mn-ea"/>
              </a:rPr>
              <a:t>labels: Đầu ra mong muốn để mô hình học.</a:t>
            </a:r>
            <a:endParaRPr lang="en-US" sz="2500"/>
          </a:p>
          <a:p>
            <a:pPr marL="571500" indent="-342900">
              <a:lnSpc>
                <a:spcPct val="140000"/>
              </a:lnSpc>
              <a:buFont typeface="Arial" panose="020B0604020202020204" pitchFamily="34" charset="0"/>
              <a:buChar char="•"/>
            </a:pPr>
            <a:r>
              <a:rPr lang="en-US" sz="2500"/>
              <a:t>Dữ liệu được cắt (truncation) hoặc đệm (padding) về độ dài cố định, đặt max_length = 128.</a:t>
            </a:r>
            <a:endParaRPr lang="en-US" sz="2500"/>
          </a:p>
          <a:p>
            <a:pPr marL="571500" indent="-342900">
              <a:lnSpc>
                <a:spcPct val="140000"/>
              </a:lnSpc>
              <a:buFont typeface="Arial" panose="020B0604020202020204" pitchFamily="34" charset="0"/>
              <a:buChar char="•"/>
            </a:pPr>
            <a:r>
              <a:rPr lang="en-US" sz="2500"/>
              <a:t>Sau  bước này, dữ liệu được lưu dạng JSON và sẵn sàng để huấn luyện mô hình.</a:t>
            </a:r>
            <a:endParaRPr lang="en-US" sz="25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3. Huấn luyện/tinh chỉnh mô hình</a:t>
            </a:r>
            <a:endParaRPr lang="en-US">
              <a:latin typeface="Readex Pro"/>
              <a:ea typeface="Readex Pro"/>
              <a:cs typeface="Readex Pro"/>
              <a:sym typeface="Readex Pro"/>
            </a:endParaRPr>
          </a:p>
        </p:txBody>
      </p:sp>
      <p:sp>
        <p:nvSpPr>
          <p:cNvPr id="3" name="Text Placeholder 2"/>
          <p:cNvSpPr/>
          <p:nvPr>
            <p:ph type="body" idx="1"/>
          </p:nvPr>
        </p:nvSpPr>
        <p:spPr>
          <a:xfrm>
            <a:off x="283210" y="1268730"/>
            <a:ext cx="11713210" cy="4890135"/>
          </a:xfrm>
        </p:spPr>
        <p:txBody>
          <a:bodyPr>
            <a:noAutofit/>
          </a:bodyPr>
          <a:p>
            <a:pPr marL="571500" indent="-342900">
              <a:lnSpc>
                <a:spcPct val="140000"/>
              </a:lnSpc>
              <a:buFont typeface="Arial" panose="020B0604020202020204" pitchFamily="34" charset="0"/>
              <a:buChar char="•"/>
            </a:pPr>
            <a:r>
              <a:rPr lang="en-US" sz="2500"/>
              <a:t>Chuẩn bị đầu vào cho mô hình ViT5:</a:t>
            </a:r>
            <a:endParaRPr lang="en-US" sz="2500"/>
          </a:p>
          <a:p>
            <a:pPr marL="1028700" lvl="1" indent="-342900">
              <a:lnSpc>
                <a:spcPct val="140000"/>
              </a:lnSpc>
              <a:buFont typeface="Arial" panose="020B0604020202020204" pitchFamily="34" charset="0"/>
              <a:buChar char="•"/>
            </a:pPr>
            <a:r>
              <a:rPr lang="en-US" sz="2500"/>
              <a:t>Đọc dữ liệu từ file JSON, mỗi dòng chứa inputs và labels.</a:t>
            </a:r>
            <a:endParaRPr lang="en-US" sz="2500"/>
          </a:p>
          <a:p>
            <a:pPr marL="1028700" lvl="1" indent="-342900">
              <a:lnSpc>
                <a:spcPct val="140000"/>
              </a:lnSpc>
              <a:buFont typeface="Arial" panose="020B0604020202020204" pitchFamily="34" charset="0"/>
              <a:buChar char="•"/>
            </a:pPr>
            <a:r>
              <a:rPr lang="en-US" sz="2500"/>
              <a:t>Tạo dataset bằng thư viện </a:t>
            </a:r>
            <a:r>
              <a:rPr lang="en-US" sz="2500" i="1"/>
              <a:t>datasets</a:t>
            </a:r>
            <a:r>
              <a:rPr lang="en-US" sz="2500"/>
              <a:t>: Chia dữ liệu thành 3 tập: 80% huấn luyện, 10% kiểm thử, và 10% kiểm tra.</a:t>
            </a:r>
            <a:endParaRPr lang="en-US" sz="2500"/>
          </a:p>
          <a:p>
            <a:pPr marL="1028700" lvl="1" indent="-342900">
              <a:lnSpc>
                <a:spcPct val="140000"/>
              </a:lnSpc>
              <a:buFont typeface="Arial" panose="020B0604020202020204" pitchFamily="34" charset="0"/>
              <a:buChar char="•"/>
            </a:pPr>
            <a:r>
              <a:rPr lang="en-US" sz="2500"/>
              <a:t>Trả về dataset và tokenizer đã khởi tạo.</a:t>
            </a:r>
            <a:endParaRPr lang="en-US" sz="25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3. Huấn luyện/tinh chỉnh mô hình</a:t>
            </a:r>
            <a:endParaRPr lang="en-US">
              <a:latin typeface="Readex Pro"/>
              <a:ea typeface="Readex Pro"/>
              <a:cs typeface="Readex Pro"/>
              <a:sym typeface="Readex Pro"/>
            </a:endParaRPr>
          </a:p>
        </p:txBody>
      </p:sp>
      <p:sp>
        <p:nvSpPr>
          <p:cNvPr id="3" name="Text Placeholder 2"/>
          <p:cNvSpPr/>
          <p:nvPr>
            <p:ph type="body" idx="1"/>
          </p:nvPr>
        </p:nvSpPr>
        <p:spPr>
          <a:xfrm>
            <a:off x="283210" y="1268730"/>
            <a:ext cx="11713210" cy="4890135"/>
          </a:xfrm>
        </p:spPr>
        <p:txBody>
          <a:bodyPr>
            <a:noAutofit/>
          </a:bodyPr>
          <a:p>
            <a:pPr marL="571500" indent="-342900">
              <a:lnSpc>
                <a:spcPct val="140000"/>
              </a:lnSpc>
              <a:buFont typeface="Arial" panose="020B0604020202020204" pitchFamily="34" charset="0"/>
              <a:buChar char="•"/>
            </a:pPr>
            <a:r>
              <a:rPr lang="en-US" sz="2500"/>
              <a:t>Xây dựng lớp dữ liệu tùy chỉnh ViT5Dataset:</a:t>
            </a:r>
            <a:endParaRPr lang="en-US" sz="2500"/>
          </a:p>
          <a:p>
            <a:pPr marL="1028700" lvl="1" indent="-342900">
              <a:lnSpc>
                <a:spcPct val="140000"/>
              </a:lnSpc>
              <a:buFont typeface="Arial" panose="020B0604020202020204" pitchFamily="34" charset="0"/>
              <a:buChar char="•"/>
            </a:pPr>
            <a:r>
              <a:rPr lang="en-US" sz="2500"/>
              <a:t>Kế thừa torch.utils.data.Dataset =&gt; Dễ tích hợp với DataLoader.</a:t>
            </a:r>
            <a:endParaRPr lang="en-US" sz="2500"/>
          </a:p>
          <a:p>
            <a:pPr marL="1028700" lvl="1" indent="-342900">
              <a:lnSpc>
                <a:spcPct val="140000"/>
              </a:lnSpc>
              <a:buFont typeface="Arial" panose="020B0604020202020204" pitchFamily="34" charset="0"/>
              <a:buChar char="•"/>
            </a:pPr>
            <a:r>
              <a:rPr lang="en-US" sz="2500"/>
              <a:t>Phương thức __init__: Nhận dữ liệu đã mã hóa và lưu trữ nội bộ để chuẩn bị huấn luyện.</a:t>
            </a:r>
            <a:endParaRPr lang="en-US" sz="2500"/>
          </a:p>
          <a:p>
            <a:pPr marL="1028700" lvl="1" indent="-342900">
              <a:lnSpc>
                <a:spcPct val="140000"/>
              </a:lnSpc>
              <a:buFont typeface="Arial" panose="020B0604020202020204" pitchFamily="34" charset="0"/>
              <a:buChar char="•"/>
            </a:pPr>
            <a:r>
              <a:rPr lang="en-US" sz="2500"/>
              <a:t>Phương thức __len__: Trả về số lượng mẫu trong tập dữ liệu.</a:t>
            </a:r>
            <a:endParaRPr lang="en-US" sz="2500"/>
          </a:p>
          <a:p>
            <a:pPr marL="1028700" lvl="1" indent="-342900">
              <a:lnSpc>
                <a:spcPct val="140000"/>
              </a:lnSpc>
              <a:buFont typeface="Arial" panose="020B0604020202020204" pitchFamily="34" charset="0"/>
              <a:buChar char="•"/>
            </a:pPr>
            <a:r>
              <a:rPr lang="en-US" sz="2500"/>
              <a:t>Phương thức __getitem__:</a:t>
            </a:r>
            <a:endParaRPr lang="en-US" sz="2500"/>
          </a:p>
          <a:p>
            <a:pPr marL="1485900" lvl="2" indent="-342900">
              <a:lnSpc>
                <a:spcPct val="140000"/>
              </a:lnSpc>
              <a:buFont typeface="Arial" panose="020B0604020202020204" pitchFamily="34" charset="0"/>
              <a:buChar char="•"/>
            </a:pPr>
            <a:r>
              <a:rPr lang="en-US" sz="2080"/>
              <a:t>Truy xuất mẫu theo chỉ số idx.</a:t>
            </a:r>
            <a:endParaRPr lang="en-US" sz="2080"/>
          </a:p>
          <a:p>
            <a:pPr marL="1485900" lvl="2" indent="-342900">
              <a:lnSpc>
                <a:spcPct val="140000"/>
              </a:lnSpc>
              <a:buFont typeface="Arial" panose="020B0604020202020204" pitchFamily="34" charset="0"/>
              <a:buChar char="•"/>
            </a:pPr>
            <a:r>
              <a:rPr lang="en-US" sz="2080"/>
              <a:t>Trả về các tensor torch.long cho input_ids, attention_mask, labels.</a:t>
            </a:r>
            <a:endParaRPr lang="en-US" sz="208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3. Huấn luyện/tinh chỉnh mô hình</a:t>
            </a:r>
            <a:endParaRPr lang="en-US">
              <a:latin typeface="Readex Pro"/>
              <a:ea typeface="Readex Pro"/>
              <a:cs typeface="Readex Pro"/>
              <a:sym typeface="Readex Pro"/>
            </a:endParaRPr>
          </a:p>
        </p:txBody>
      </p:sp>
      <p:sp>
        <p:nvSpPr>
          <p:cNvPr id="3" name="Text Placeholder 2"/>
          <p:cNvSpPr/>
          <p:nvPr>
            <p:ph type="body" idx="1"/>
          </p:nvPr>
        </p:nvSpPr>
        <p:spPr>
          <a:xfrm>
            <a:off x="283210" y="1268730"/>
            <a:ext cx="11713210" cy="4890135"/>
          </a:xfrm>
        </p:spPr>
        <p:txBody>
          <a:bodyPr>
            <a:noAutofit/>
          </a:bodyPr>
          <a:p>
            <a:pPr marL="571500" indent="-342900">
              <a:lnSpc>
                <a:spcPct val="140000"/>
              </a:lnSpc>
              <a:buFont typeface="Arial" panose="020B0604020202020204" pitchFamily="34" charset="0"/>
              <a:buChar char="•"/>
            </a:pPr>
            <a:r>
              <a:rPr lang="en-US" sz="2500"/>
              <a:t>Huấn luyện mô hình với ViT5:</a:t>
            </a:r>
            <a:endParaRPr lang="en-US" sz="2500"/>
          </a:p>
          <a:p>
            <a:pPr marL="1028700" lvl="1" indent="-342900">
              <a:lnSpc>
                <a:spcPct val="140000"/>
              </a:lnSpc>
              <a:buFont typeface="Arial" panose="020B0604020202020204" pitchFamily="34" charset="0"/>
              <a:buChar char="•"/>
            </a:pPr>
            <a:r>
              <a:rPr lang="en-US" sz="2500"/>
              <a:t>Mô hình T5ForConditionalGeneration từ VietAI/vit5-base.</a:t>
            </a:r>
            <a:endParaRPr lang="en-US" sz="2500"/>
          </a:p>
          <a:p>
            <a:pPr marL="1028700" lvl="1" indent="-342900">
              <a:lnSpc>
                <a:spcPct val="140000"/>
              </a:lnSpc>
              <a:buFont typeface="Arial" panose="020B0604020202020204" pitchFamily="34" charset="0"/>
              <a:buChar char="•"/>
            </a:pPr>
            <a:r>
              <a:rPr lang="en-US" sz="2500"/>
              <a:t>Số epoch: 55. Batch_size: 36. Learning_rate: 1e-4.</a:t>
            </a:r>
            <a:endParaRPr lang="en-US" sz="2500"/>
          </a:p>
          <a:p>
            <a:pPr marL="1028700" lvl="1" indent="-342900">
              <a:lnSpc>
                <a:spcPct val="140000"/>
              </a:lnSpc>
              <a:buFont typeface="Arial" panose="020B0604020202020204" pitchFamily="34" charset="0"/>
              <a:buChar char="•"/>
            </a:pPr>
            <a:r>
              <a:rPr lang="en-US" sz="2500"/>
              <a:t>Tham số huấn luyện:</a:t>
            </a:r>
            <a:endParaRPr lang="en-US" sz="2500"/>
          </a:p>
          <a:p>
            <a:pPr marL="1485900" lvl="2" indent="-342900">
              <a:lnSpc>
                <a:spcPct val="140000"/>
              </a:lnSpc>
              <a:buFont typeface="Arial" panose="020B0604020202020204" pitchFamily="34" charset="0"/>
              <a:buChar char="•"/>
            </a:pPr>
            <a:r>
              <a:rPr lang="en-US" sz="2500"/>
              <a:t>Warm_up sau mỗi 4 bước.</a:t>
            </a:r>
            <a:endParaRPr lang="en-US" sz="2500"/>
          </a:p>
          <a:p>
            <a:pPr marL="1485900" lvl="2" indent="-342900">
              <a:lnSpc>
                <a:spcPct val="140000"/>
              </a:lnSpc>
              <a:buFont typeface="Arial" panose="020B0604020202020204" pitchFamily="34" charset="0"/>
              <a:buChar char="•"/>
            </a:pPr>
            <a:r>
              <a:rPr lang="en-US" sz="2500"/>
              <a:t>Weight_decay: 1e-3.</a:t>
            </a:r>
            <a:endParaRPr lang="en-US" sz="2500"/>
          </a:p>
          <a:p>
            <a:pPr marL="1485900" lvl="2" indent="-342900">
              <a:lnSpc>
                <a:spcPct val="140000"/>
              </a:lnSpc>
              <a:buFont typeface="Arial" panose="020B0604020202020204" pitchFamily="34" charset="0"/>
              <a:buChar char="•"/>
            </a:pPr>
            <a:r>
              <a:rPr lang="en-US" sz="2500"/>
              <a:t>Đánh giá mô hình mỗi 4 bước.</a:t>
            </a:r>
            <a:endParaRPr lang="en-US" sz="2500"/>
          </a:p>
          <a:p>
            <a:pPr marL="1485900" lvl="2" indent="-342900">
              <a:lnSpc>
                <a:spcPct val="140000"/>
              </a:lnSpc>
              <a:buFont typeface="Arial" panose="020B0604020202020204" pitchFamily="34" charset="0"/>
              <a:buChar char="•"/>
            </a:pPr>
            <a:r>
              <a:rPr lang="en-US" sz="2500"/>
              <a:t>Chọn mô hình tốt nhất với load_best_model_at_end = True.</a:t>
            </a:r>
            <a:endParaRPr lang="en-US" sz="25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3. Huấn luyện/tinh chỉnh mô hình</a:t>
            </a:r>
            <a:endParaRPr lang="en-US">
              <a:latin typeface="Readex Pro"/>
              <a:ea typeface="Readex Pro"/>
              <a:cs typeface="Readex Pro"/>
              <a:sym typeface="Readex Pro"/>
            </a:endParaRPr>
          </a:p>
        </p:txBody>
      </p:sp>
      <p:sp>
        <p:nvSpPr>
          <p:cNvPr id="3" name="Text Placeholder 2"/>
          <p:cNvSpPr/>
          <p:nvPr>
            <p:ph type="body" idx="1"/>
          </p:nvPr>
        </p:nvSpPr>
        <p:spPr>
          <a:xfrm>
            <a:off x="283210" y="1268730"/>
            <a:ext cx="11713210" cy="4890135"/>
          </a:xfrm>
        </p:spPr>
        <p:txBody>
          <a:bodyPr>
            <a:noAutofit/>
          </a:bodyPr>
          <a:p>
            <a:pPr marL="571500" indent="-342900">
              <a:lnSpc>
                <a:spcPct val="140000"/>
              </a:lnSpc>
              <a:buFont typeface="Arial" panose="020B0604020202020204" pitchFamily="34" charset="0"/>
              <a:buChar char="•"/>
            </a:pPr>
            <a:r>
              <a:rPr lang="en-US" sz="2500"/>
              <a:t>Huấn luyện mô hình với ViT5:</a:t>
            </a:r>
            <a:endParaRPr lang="en-US" sz="2500"/>
          </a:p>
          <a:p>
            <a:pPr marL="1028700" lvl="1" indent="-342900">
              <a:lnSpc>
                <a:spcPct val="140000"/>
              </a:lnSpc>
              <a:buFont typeface="Arial" panose="020B0604020202020204" pitchFamily="34" charset="0"/>
              <a:buChar char="•"/>
            </a:pPr>
            <a:r>
              <a:rPr lang="en-US" sz="2500"/>
              <a:t>Huấn luyện bằng Trainer (Tự động hóa toàn bộ quy trình).</a:t>
            </a:r>
            <a:endParaRPr lang="en-US" sz="2500"/>
          </a:p>
          <a:p>
            <a:pPr marL="1028700" lvl="1" indent="-342900">
              <a:lnSpc>
                <a:spcPct val="140000"/>
              </a:lnSpc>
              <a:buFont typeface="Arial" panose="020B0604020202020204" pitchFamily="34" charset="0"/>
              <a:buChar char="•"/>
            </a:pPr>
            <a:r>
              <a:rPr lang="en-US" sz="2500"/>
              <a:t>Kết quả: Mô hình và tokenizer được lưu phục vụ sinh lời và triển khai thực tế.</a:t>
            </a:r>
            <a:endParaRPr lang="en-US" sz="25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4. Đánh giá mô hình:</a:t>
            </a:r>
            <a:endParaRPr lang="en-US">
              <a:latin typeface="Readex Pro"/>
              <a:ea typeface="Readex Pro"/>
              <a:cs typeface="Readex Pro"/>
              <a:sym typeface="Readex Pro"/>
            </a:endParaRPr>
          </a:p>
        </p:txBody>
      </p:sp>
      <p:sp>
        <p:nvSpPr>
          <p:cNvPr id="3" name="Text Placeholder 2"/>
          <p:cNvSpPr/>
          <p:nvPr>
            <p:ph type="body" idx="1"/>
          </p:nvPr>
        </p:nvSpPr>
        <p:spPr>
          <a:xfrm>
            <a:off x="283210" y="1268730"/>
            <a:ext cx="11713210" cy="4890135"/>
          </a:xfrm>
        </p:spPr>
        <p:txBody>
          <a:bodyPr>
            <a:noAutofit/>
          </a:bodyPr>
          <a:p>
            <a:pPr marL="571500" indent="-342900">
              <a:lnSpc>
                <a:spcPct val="140000"/>
              </a:lnSpc>
              <a:buFont typeface="Arial" panose="020B0604020202020204" pitchFamily="34" charset="0"/>
              <a:buChar char="•"/>
            </a:pPr>
            <a:r>
              <a:rPr lang="en-US" sz="2500"/>
              <a:t>Hàm evaluate_model thực hiện đánh giá hiệu suất mô hình sinh lời bài hát trên tập kiểm tra bằng cách kết hợp:</a:t>
            </a:r>
            <a:endParaRPr lang="en-US" sz="2500"/>
          </a:p>
          <a:p>
            <a:pPr marL="1028700" lvl="1" indent="-342900">
              <a:lnSpc>
                <a:spcPct val="140000"/>
              </a:lnSpc>
              <a:buFont typeface="Arial" panose="020B0604020202020204" pitchFamily="34" charset="0"/>
              <a:buChar char="•"/>
            </a:pPr>
            <a:r>
              <a:rPr lang="en-US" sz="2500"/>
              <a:t>Loss (Sai số): Đo mức độ sai lệch giữa lời ra và lời gốc.</a:t>
            </a:r>
            <a:endParaRPr lang="en-US" sz="2500"/>
          </a:p>
          <a:p>
            <a:pPr marL="1028700" lvl="1" indent="-342900">
              <a:lnSpc>
                <a:spcPct val="140000"/>
              </a:lnSpc>
              <a:buFont typeface="Arial" panose="020B0604020202020204" pitchFamily="34" charset="0"/>
              <a:buChar char="•"/>
            </a:pPr>
            <a:r>
              <a:rPr lang="en-US" sz="2500"/>
              <a:t>BLEU và ROUGE: Đo độ giống nhau về ý nghĩa và cấu trúc giữa bài hát sinh ra và lời gốc.</a:t>
            </a:r>
            <a:endParaRPr lang="en-US" sz="2500"/>
          </a:p>
          <a:p>
            <a:pPr marL="571500" lvl="0" indent="-342900">
              <a:lnSpc>
                <a:spcPct val="140000"/>
              </a:lnSpc>
              <a:buFont typeface="Arial" panose="020B0604020202020204" pitchFamily="34" charset="0"/>
              <a:buChar char="•"/>
            </a:pPr>
            <a:r>
              <a:rPr lang="en-US" sz="2500"/>
              <a:t>Loss được trích từ trainer.evaluate(). Kết quả các metric (Loss, BLEU, ROUGE-1, ROUGE-2, ROUGE-L) được trực quan hóa bằng biểu đồ giúp dễ phân tích. Hàm trả về một tự điển chứa các chỉ số.</a:t>
            </a:r>
            <a:endParaRPr lang="en-US" sz="2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78" name="Shape 578"/>
        <p:cNvGrpSpPr/>
        <p:nvPr/>
      </p:nvGrpSpPr>
      <p:grpSpPr>
        <a:xfrm>
          <a:off x="0" y="0"/>
          <a:ext cx="0" cy="0"/>
          <a:chOff x="0" y="0"/>
          <a:chExt cx="0" cy="0"/>
        </a:xfrm>
      </p:grpSpPr>
      <p:sp>
        <p:nvSpPr>
          <p:cNvPr id="579" name="Google Shape;579;p5"/>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panose="00000500000000000000"/>
              <a:buNone/>
            </a:pPr>
            <a:r>
              <a:rPr lang="en-US">
                <a:latin typeface="Readex Pro"/>
                <a:ea typeface="Readex Pro"/>
                <a:cs typeface="Readex Pro"/>
                <a:sym typeface="Readex Pro"/>
              </a:rPr>
              <a:t>1. Đặt vấn đề</a:t>
            </a:r>
            <a:endParaRPr>
              <a:latin typeface="Readex Pro"/>
              <a:ea typeface="Readex Pro"/>
              <a:cs typeface="Readex Pro"/>
              <a:sym typeface="Readex Pro"/>
            </a:endParaRPr>
          </a:p>
        </p:txBody>
      </p:sp>
      <p:sp>
        <p:nvSpPr>
          <p:cNvPr id="2" name="Text Placeholder 1"/>
          <p:cNvSpPr/>
          <p:nvPr>
            <p:ph type="body" idx="1"/>
          </p:nvPr>
        </p:nvSpPr>
        <p:spPr>
          <a:xfrm>
            <a:off x="767080" y="1484630"/>
            <a:ext cx="11182985" cy="4351655"/>
          </a:xfrm>
        </p:spPr>
        <p:txBody>
          <a:bodyPr>
            <a:noAutofit/>
          </a:bodyPr>
          <a:p>
            <a:pPr>
              <a:lnSpc>
                <a:spcPct val="110000"/>
              </a:lnSpc>
            </a:pPr>
            <a:r>
              <a:rPr lang="en-US" sz="2700"/>
              <a:t>-	Dân ca Nam Bộ là hình thức âm nhạc dân gian giàu bản sắc, phản ánh đời sống tinh thần phong phú của người dân ĐBCSL.</a:t>
            </a:r>
            <a:endParaRPr lang="en-US" sz="2700"/>
          </a:p>
          <a:p>
            <a:pPr>
              <a:lnSpc>
                <a:spcPct val="110000"/>
              </a:lnSpc>
            </a:pPr>
            <a:r>
              <a:rPr lang="en-US" sz="2700"/>
              <a:t>-	Sự phát triển mạnh mẽ của trí tuệ nhân tạo, đặc biệt là các mô hình ngôn ngữ lớn đã mở ra nhiều hướng mới trong sáng tạo và xử lý văn bản.</a:t>
            </a:r>
            <a:endParaRPr lang="en-US" sz="2700"/>
          </a:p>
          <a:p>
            <a:pPr>
              <a:lnSpc>
                <a:spcPct val="110000"/>
              </a:lnSpc>
            </a:pPr>
            <a:r>
              <a:rPr lang="en-US" sz="2700"/>
              <a:t>-	</a:t>
            </a:r>
            <a:r>
              <a:rPr lang="en-US" altLang="en-US" sz="2700"/>
              <a:t>Đ</a:t>
            </a:r>
            <a:r>
              <a:rPr lang="en-US" altLang="en-US" sz="2700"/>
              <a:t>ề tài “Xây dựng mô hình sinh lời bài hát cho các bài hát dân ca Nam Bộ” h</a:t>
            </a:r>
            <a:r>
              <a:rPr lang="en-US" altLang="en-US" sz="2700"/>
              <a:t>ư</a:t>
            </a:r>
            <a:r>
              <a:rPr lang="en-US" altLang="en-US" sz="2700"/>
              <a:t>ớng tới việc ứng dụng kỹ thuật học sâu </a:t>
            </a:r>
            <a:r>
              <a:rPr lang="en-US" altLang="en-US" sz="2700"/>
              <a:t>đ</a:t>
            </a:r>
            <a:r>
              <a:rPr lang="en-US" altLang="en-US" sz="2700"/>
              <a:t>ể tạo ra lời bài hát mang phong cách dân ca dựa trên các chủ </a:t>
            </a:r>
            <a:r>
              <a:rPr lang="en-US" altLang="en-US" sz="2700"/>
              <a:t>đ</a:t>
            </a:r>
            <a:r>
              <a:rPr lang="en-US" altLang="en-US" sz="2700"/>
              <a:t>ề gợi </a:t>
            </a:r>
            <a:r>
              <a:rPr lang="en-US" altLang="en-US" sz="2700"/>
              <a:t>ý</a:t>
            </a:r>
            <a:r>
              <a:rPr lang="en-US" sz="2700"/>
              <a:t>.</a:t>
            </a:r>
            <a:endParaRPr lang="en-US" sz="27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4. Đánh giá mô hình:</a:t>
            </a:r>
            <a:endParaRPr lang="en-US">
              <a:latin typeface="Readex Pro"/>
              <a:ea typeface="Readex Pro"/>
              <a:cs typeface="Readex Pro"/>
              <a:sym typeface="Readex Pro"/>
            </a:endParaRPr>
          </a:p>
        </p:txBody>
      </p:sp>
      <p:graphicFrame>
        <p:nvGraphicFramePr>
          <p:cNvPr id="2" name="Table 1"/>
          <p:cNvGraphicFramePr/>
          <p:nvPr>
            <p:custDataLst>
              <p:tags r:id="rId1"/>
            </p:custDataLst>
          </p:nvPr>
        </p:nvGraphicFramePr>
        <p:xfrm>
          <a:off x="6167755" y="260350"/>
          <a:ext cx="3457575" cy="6216650"/>
        </p:xfrm>
        <a:graphic>
          <a:graphicData uri="http://schemas.openxmlformats.org/drawingml/2006/table">
            <a:tbl>
              <a:tblPr/>
              <a:tblGrid>
                <a:gridCol w="1152525"/>
                <a:gridCol w="1152525"/>
                <a:gridCol w="1152525"/>
              </a:tblGrid>
              <a:tr h="600075">
                <a:tc>
                  <a:txBody>
                    <a:bodyPr/>
                    <a:p>
                      <a:pPr marL="85725" indent="0" algn="ctr" fontAlgn="ctr">
                        <a:spcBef>
                          <a:spcPct val="0"/>
                        </a:spcBef>
                        <a:spcAft>
                          <a:spcPct val="0"/>
                        </a:spcAft>
                      </a:pPr>
                      <a:r>
                        <a:rPr lang="en-US" altLang="zh-CN" sz="1500" b="1" i="0">
                          <a:solidFill>
                            <a:srgbClr val="000000"/>
                          </a:solidFill>
                          <a:latin typeface="Readex Pro" charset="0"/>
                          <a:ea typeface="Segoe UI" panose="020B0502040204020203"/>
                          <a:cs typeface="Readex Pro" charset="0"/>
                        </a:rPr>
                        <a:t>Step</a:t>
                      </a:r>
                      <a:endParaRPr lang="en-US" altLang="zh-CN" sz="1500" b="1"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b="1" i="0">
                          <a:solidFill>
                            <a:srgbClr val="000000"/>
                          </a:solidFill>
                          <a:latin typeface="Readex Pro" charset="0"/>
                          <a:ea typeface="Segoe UI" panose="020B0502040204020203"/>
                          <a:cs typeface="Readex Pro" charset="0"/>
                        </a:rPr>
                        <a:t>Training Loss</a:t>
                      </a:r>
                      <a:endParaRPr lang="en-US" altLang="zh-CN" sz="1500" b="1"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b="1" i="0">
                          <a:solidFill>
                            <a:srgbClr val="000000"/>
                          </a:solidFill>
                          <a:latin typeface="Readex Pro" charset="0"/>
                          <a:ea typeface="Segoe UI" panose="020B0502040204020203"/>
                          <a:cs typeface="Readex Pro" charset="0"/>
                        </a:rPr>
                        <a:t>Validation Loss</a:t>
                      </a:r>
                      <a:endParaRPr lang="en-US" altLang="zh-CN" sz="1500" b="1"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r>
              <a:tr h="431165">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4</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7.289400</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4.289321</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r>
              <a:tr h="431800">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8</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3.657800</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2.668296</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r>
              <a:tr h="432435">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12</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2.663900</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2.341707</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r>
              <a:tr h="432435">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16</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2.331100</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2.138334</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r>
              <a:tr h="431800">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20</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2.088600</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2.015830</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r>
              <a:tr h="432435">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24</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1.895700</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1.938019</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r>
              <a:tr h="431800">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28</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1.734200</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1.862757</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r>
              <a:tr h="432435">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32</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1.599500</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1.809759</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r>
              <a:tr h="431800">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36</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1.478500</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1.780961</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r>
              <a:tr h="431800">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40</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1.385400</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1.763337</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r>
              <a:tr h="431800">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44</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1.312800</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1.750463</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r>
              <a:tr h="433070">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48</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1.255700</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1.742959</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r>
              <a:tr h="431800">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52</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1.212500</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c>
                  <a:txBody>
                    <a:bodyPr/>
                    <a:p>
                      <a:pPr marL="85725" indent="0" algn="r" fontAlgn="ctr">
                        <a:spcBef>
                          <a:spcPct val="0"/>
                        </a:spcBef>
                        <a:spcAft>
                          <a:spcPct val="0"/>
                        </a:spcAft>
                      </a:pPr>
                      <a:r>
                        <a:rPr lang="en-US" altLang="zh-CN" sz="1500" i="0">
                          <a:solidFill>
                            <a:srgbClr val="000000"/>
                          </a:solidFill>
                          <a:latin typeface="Readex Pro" charset="0"/>
                          <a:ea typeface="Segoe UI" panose="020B0502040204020203"/>
                          <a:cs typeface="Readex Pro" charset="0"/>
                        </a:rPr>
                        <a:t>1.738033</a:t>
                      </a:r>
                      <a:endParaRPr lang="en-US" altLang="zh-CN" sz="1500" i="0">
                        <a:solidFill>
                          <a:srgbClr val="000000"/>
                        </a:solidFill>
                        <a:latin typeface="Readex Pro" charset="0"/>
                        <a:ea typeface="Segoe UI" panose="020B0502040204020203"/>
                        <a:cs typeface="Readex Pro" charset="0"/>
                      </a:endParaRPr>
                    </a:p>
                  </a:txBody>
                  <a:tcPr marL="66675" marR="66675" marT="66675" marB="66675" anchor="ctr" anchorCtr="0">
                    <a:lnL>
                      <a:noFill/>
                    </a:lnL>
                    <a:lnR>
                      <a:noFill/>
                    </a:lnR>
                    <a:lnT>
                      <a:noFill/>
                    </a:lnT>
                    <a:lnB>
                      <a:noFill/>
                    </a:lnB>
                    <a:solidFill>
                      <a:srgbClr val="FFFFFF"/>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4. Đánh giá mô hình:</a:t>
            </a:r>
            <a:endParaRPr lang="en-US">
              <a:latin typeface="Readex Pro"/>
              <a:ea typeface="Readex Pro"/>
              <a:cs typeface="Readex Pro"/>
              <a:sym typeface="Readex Pro"/>
            </a:endParaRPr>
          </a:p>
        </p:txBody>
      </p:sp>
      <p:pic>
        <p:nvPicPr>
          <p:cNvPr id="50" name="Picture 4"/>
          <p:cNvPicPr>
            <a:picLocks noChangeAspect="1"/>
          </p:cNvPicPr>
          <p:nvPr/>
        </p:nvPicPr>
        <p:blipFill>
          <a:blip r:embed="rId1"/>
          <a:stretch>
            <a:fillRect/>
          </a:stretch>
        </p:blipFill>
        <p:spPr>
          <a:xfrm>
            <a:off x="1703705" y="1196340"/>
            <a:ext cx="8683625" cy="518033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5. Triển khai giao diện:</a:t>
            </a:r>
            <a:endParaRPr lang="en-US">
              <a:latin typeface="Readex Pro"/>
              <a:ea typeface="Readex Pro"/>
              <a:cs typeface="Readex Pro"/>
              <a:sym typeface="Readex Pro"/>
            </a:endParaRPr>
          </a:p>
        </p:txBody>
      </p:sp>
      <p:sp>
        <p:nvSpPr>
          <p:cNvPr id="3" name="Text Placeholder 2"/>
          <p:cNvSpPr/>
          <p:nvPr>
            <p:ph type="body" idx="1"/>
          </p:nvPr>
        </p:nvSpPr>
        <p:spPr>
          <a:xfrm>
            <a:off x="283210" y="1268730"/>
            <a:ext cx="11713210" cy="4890135"/>
          </a:xfrm>
        </p:spPr>
        <p:txBody>
          <a:bodyPr>
            <a:noAutofit/>
          </a:bodyPr>
          <a:p>
            <a:pPr marL="571500" indent="-342900">
              <a:lnSpc>
                <a:spcPct val="140000"/>
              </a:lnSpc>
              <a:buFont typeface="Arial" panose="020B0604020202020204" pitchFamily="34" charset="0"/>
              <a:buChar char="•"/>
            </a:pPr>
            <a:r>
              <a:rPr lang="en-US" sz="2500"/>
              <a:t>Công nghệ: Giao diện web (HTML/CSS) kết hợp backend Flask và mô hình ViT5.</a:t>
            </a:r>
            <a:endParaRPr lang="en-US" sz="2500"/>
          </a:p>
          <a:p>
            <a:pPr marL="571500" indent="-342900">
              <a:lnSpc>
                <a:spcPct val="140000"/>
              </a:lnSpc>
              <a:buFont typeface="Arial" panose="020B0604020202020204" pitchFamily="34" charset="0"/>
              <a:buChar char="•"/>
            </a:pPr>
            <a:r>
              <a:rPr lang="en-US" sz="2500"/>
              <a:t>Tùy chọn đầu vào:</a:t>
            </a:r>
            <a:endParaRPr lang="en-US" sz="2500"/>
          </a:p>
          <a:p>
            <a:pPr marL="1028700" lvl="1" indent="-342900">
              <a:lnSpc>
                <a:spcPct val="140000"/>
              </a:lnSpc>
              <a:buFont typeface="Arial" panose="020B0604020202020204" pitchFamily="34" charset="0"/>
              <a:buChar char="•"/>
            </a:pPr>
            <a:r>
              <a:rPr lang="en-US" sz="2500"/>
              <a:t>Điệu lý: Hiện chỉ hỗ trợ </a:t>
            </a:r>
            <a:r>
              <a:rPr lang="en-US" sz="2500" i="1"/>
              <a:t>Lý Mỹ Hưng</a:t>
            </a:r>
            <a:r>
              <a:rPr lang="en-US" sz="2500"/>
              <a:t>.</a:t>
            </a:r>
            <a:endParaRPr lang="en-US" sz="2500"/>
          </a:p>
          <a:p>
            <a:pPr marL="1028700" lvl="1" indent="-342900">
              <a:lnSpc>
                <a:spcPct val="140000"/>
              </a:lnSpc>
              <a:buFont typeface="Arial" panose="020B0604020202020204" pitchFamily="34" charset="0"/>
              <a:buChar char="•"/>
            </a:pPr>
            <a:r>
              <a:rPr lang="en-US" sz="2500"/>
              <a:t>Chủ đề: Nhập tự do.</a:t>
            </a:r>
            <a:endParaRPr lang="en-US" sz="2500"/>
          </a:p>
          <a:p>
            <a:pPr marL="1028700" lvl="1" indent="-342900">
              <a:lnSpc>
                <a:spcPct val="140000"/>
              </a:lnSpc>
              <a:buFont typeface="Arial" panose="020B0604020202020204" pitchFamily="34" charset="0"/>
              <a:buChar char="•"/>
            </a:pPr>
            <a:r>
              <a:rPr lang="en-US" sz="2500"/>
              <a:t>Phong cách: Hiện chỉ hỗ trợ </a:t>
            </a:r>
            <a:r>
              <a:rPr lang="en-US" sz="2500" i="1"/>
              <a:t>lý</a:t>
            </a:r>
            <a:r>
              <a:rPr lang="en-US" sz="2500"/>
              <a:t>.</a:t>
            </a:r>
            <a:endParaRPr lang="en-US" sz="2500"/>
          </a:p>
          <a:p>
            <a:pPr marL="1028700" lvl="1" indent="-342900">
              <a:lnSpc>
                <a:spcPct val="140000"/>
              </a:lnSpc>
              <a:buFont typeface="Arial" panose="020B0604020202020204" pitchFamily="34" charset="0"/>
              <a:buChar char="•"/>
            </a:pPr>
            <a:r>
              <a:rPr lang="en-US" sz="2500"/>
              <a:t>Số đoạn / Số dòng: Điều chỉnh độ dài lời ca.</a:t>
            </a:r>
            <a:endParaRPr lang="en-US" sz="2500"/>
          </a:p>
          <a:p>
            <a:pPr marL="1028700" lvl="1" indent="-342900">
              <a:lnSpc>
                <a:spcPct val="140000"/>
              </a:lnSpc>
              <a:buFont typeface="Arial" panose="020B0604020202020204" pitchFamily="34" charset="0"/>
              <a:buChar char="•"/>
            </a:pPr>
            <a:r>
              <a:rPr lang="en-US" sz="2500"/>
              <a:t>Mức độ sáng tạo: Thanh trượt temperature kiểm soát độ ngẫu nhiên.</a:t>
            </a:r>
            <a:endParaRPr lang="en-US" sz="25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663" name="Shape 663"/>
        <p:cNvGrpSpPr/>
        <p:nvPr/>
      </p:nvGrpSpPr>
      <p:grpSpPr>
        <a:xfrm>
          <a:off x="0" y="0"/>
          <a:ext cx="0" cy="0"/>
          <a:chOff x="0" y="0"/>
          <a:chExt cx="0" cy="0"/>
        </a:xfrm>
      </p:grpSpPr>
      <p:sp>
        <p:nvSpPr>
          <p:cNvPr id="664" name="Google Shape;664;p16"/>
          <p:cNvSpPr txBox="1"/>
          <p:nvPr>
            <p:ph type="ctrTitle"/>
          </p:nvPr>
        </p:nvSpPr>
        <p:spPr>
          <a:xfrm>
            <a:off x="62230" y="1916430"/>
            <a:ext cx="12007215" cy="2578100"/>
          </a:xfrm>
          <a:prstGeom prst="rect">
            <a:avLst/>
          </a:prstGeom>
          <a:noFill/>
          <a:ln>
            <a:noFill/>
          </a:ln>
        </p:spPr>
        <p:txBody>
          <a:bodyPr spcFirstLastPara="1" wrap="square" lIns="91425" tIns="45700" rIns="91425" bIns="45700" anchor="ctr" anchorCtr="0">
            <a:normAutofit/>
          </a:bodyPr>
          <a:lstStyle/>
          <a:p>
            <a:pPr marL="0" lvl="0" indent="0" algn="ctr" rtl="0">
              <a:lnSpc>
                <a:spcPct val="140000"/>
              </a:lnSpc>
              <a:spcBef>
                <a:spcPts val="0"/>
              </a:spcBef>
              <a:spcAft>
                <a:spcPts val="0"/>
              </a:spcAft>
              <a:buClr>
                <a:srgbClr val="0070C0"/>
              </a:buClr>
              <a:buSzPts val="4400"/>
              <a:buFont typeface="K2D" panose="00000500000000000000"/>
              <a:buNone/>
            </a:pPr>
            <a:r>
              <a:rPr lang="en-US" sz="4445">
                <a:latin typeface="K2D" panose="00000500000000000000" charset="0"/>
                <a:ea typeface="Readex Pro"/>
                <a:cs typeface="K2D" panose="00000500000000000000" charset="0"/>
                <a:sym typeface="Readex Pro"/>
              </a:rPr>
              <a:t>PHẦN IV. KẾT LUẬN VÀ HƯỚNG PHÁT TRIỂN</a:t>
            </a:r>
            <a:r>
              <a:rPr lang="en-US" sz="4445">
                <a:latin typeface="Readex Pro"/>
                <a:ea typeface="Readex Pro"/>
                <a:cs typeface="Readex Pro"/>
                <a:sym typeface="Readex Pro"/>
              </a:rPr>
              <a:t> </a:t>
            </a:r>
            <a:endParaRPr sz="4445">
              <a:latin typeface="Readex Pro"/>
              <a:ea typeface="Readex Pro"/>
              <a:cs typeface="Readex Pro"/>
              <a:sym typeface="Readex Pr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1. Kết luận:</a:t>
            </a:r>
            <a:endParaRPr lang="en-US">
              <a:latin typeface="Readex Pro"/>
              <a:ea typeface="Readex Pro"/>
              <a:cs typeface="Readex Pro"/>
              <a:sym typeface="Readex Pro"/>
            </a:endParaRPr>
          </a:p>
        </p:txBody>
      </p:sp>
      <p:sp>
        <p:nvSpPr>
          <p:cNvPr id="3" name="Text Placeholder 2"/>
          <p:cNvSpPr/>
          <p:nvPr>
            <p:ph type="body" idx="1"/>
          </p:nvPr>
        </p:nvSpPr>
        <p:spPr>
          <a:xfrm>
            <a:off x="283210" y="1268730"/>
            <a:ext cx="11713210" cy="4890135"/>
          </a:xfrm>
        </p:spPr>
        <p:txBody>
          <a:bodyPr>
            <a:noAutofit/>
          </a:bodyPr>
          <a:p>
            <a:pPr marL="571500" indent="-342900">
              <a:lnSpc>
                <a:spcPct val="140000"/>
              </a:lnSpc>
              <a:buFont typeface="Wingdings" panose="05000000000000000000" charset="0"/>
              <a:buChar char="ü"/>
            </a:pPr>
            <a:r>
              <a:rPr lang="en-US" sz="3600"/>
              <a:t>Xây dựng quy trình tiền xử lý khá chặt chẽ</a:t>
            </a:r>
            <a:endParaRPr lang="en-US" sz="3600"/>
          </a:p>
          <a:p>
            <a:pPr marL="571500" indent="-342900">
              <a:lnSpc>
                <a:spcPct val="140000"/>
              </a:lnSpc>
              <a:buFont typeface="Wingdings" panose="05000000000000000000" charset="0"/>
              <a:buChar char="ü"/>
            </a:pPr>
            <a:r>
              <a:rPr lang="en-US" sz="3600"/>
              <a:t>Khả năng sinh lời khá sát chủ đề.</a:t>
            </a:r>
            <a:endParaRPr lang="en-US" sz="3600"/>
          </a:p>
          <a:p>
            <a:pPr marL="571500" indent="-342900">
              <a:lnSpc>
                <a:spcPct val="140000"/>
              </a:lnSpc>
              <a:buFont typeface="Wingdings" panose="05000000000000000000" charset="0"/>
              <a:buChar char="ü"/>
            </a:pPr>
            <a:r>
              <a:rPr lang="en-US" sz="3600"/>
              <a:t>Kiểm soát đầu ra linh hoạt.</a:t>
            </a:r>
            <a:endParaRPr lang="en-US" sz="3600"/>
          </a:p>
          <a:p>
            <a:pPr marL="571500" indent="-342900">
              <a:lnSpc>
                <a:spcPct val="140000"/>
              </a:lnSpc>
              <a:buFont typeface="Wingdings" panose="05000000000000000000" charset="0"/>
              <a:buChar char="ü"/>
            </a:pPr>
            <a:r>
              <a:rPr lang="en-US" sz="3600"/>
              <a:t>Giao diện demo trực quan</a:t>
            </a:r>
            <a:endParaRPr lang="en-US" sz="36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8" name="Google Shape;658;g33f212c49e7_2_51"/>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a:latin typeface="Readex Pro"/>
                <a:ea typeface="Readex Pro"/>
                <a:cs typeface="Readex Pro"/>
                <a:sym typeface="Readex Pro"/>
              </a:rPr>
              <a:t>2. Hướng phát triển:</a:t>
            </a:r>
            <a:endParaRPr lang="en-US">
              <a:latin typeface="Readex Pro"/>
              <a:ea typeface="Readex Pro"/>
              <a:cs typeface="Readex Pro"/>
              <a:sym typeface="Readex Pro"/>
            </a:endParaRPr>
          </a:p>
        </p:txBody>
      </p:sp>
      <p:sp>
        <p:nvSpPr>
          <p:cNvPr id="3" name="Text Placeholder 2"/>
          <p:cNvSpPr/>
          <p:nvPr>
            <p:ph type="body" idx="1"/>
          </p:nvPr>
        </p:nvSpPr>
        <p:spPr>
          <a:xfrm>
            <a:off x="283210" y="1268730"/>
            <a:ext cx="11713210" cy="4890135"/>
          </a:xfrm>
        </p:spPr>
        <p:txBody>
          <a:bodyPr>
            <a:noAutofit/>
          </a:bodyPr>
          <a:p>
            <a:pPr marL="800100" indent="-571500">
              <a:lnSpc>
                <a:spcPct val="140000"/>
              </a:lnSpc>
              <a:buFont typeface="Wingdings" panose="05000000000000000000" charset="0"/>
              <a:buChar char="Ø"/>
            </a:pPr>
            <a:r>
              <a:rPr lang="en-US" altLang="en-US" sz="3600"/>
              <a:t>Cải tiến mô hình sinh lời.</a:t>
            </a:r>
            <a:endParaRPr lang="en-US" altLang="en-US" sz="3600"/>
          </a:p>
          <a:p>
            <a:pPr marL="800100" indent="-571500">
              <a:lnSpc>
                <a:spcPct val="140000"/>
              </a:lnSpc>
              <a:buFont typeface="Wingdings" panose="05000000000000000000" charset="0"/>
              <a:buChar char="Ø"/>
            </a:pPr>
            <a:r>
              <a:rPr lang="en-US" altLang="en-US" sz="3600"/>
              <a:t>Đ</a:t>
            </a:r>
            <a:r>
              <a:rPr lang="en-US" altLang="en-US" sz="3600"/>
              <a:t>a dạng hóa </a:t>
            </a:r>
            <a:r>
              <a:rPr lang="en-US" altLang="en-US" sz="3600"/>
              <a:t>đ</a:t>
            </a:r>
            <a:r>
              <a:rPr lang="en-US" altLang="en-US" sz="3600"/>
              <a:t>iệu hát và phong cách.</a:t>
            </a:r>
            <a:endParaRPr lang="en-US" altLang="en-US" sz="3600"/>
          </a:p>
          <a:p>
            <a:pPr marL="800100" indent="-571500">
              <a:lnSpc>
                <a:spcPct val="140000"/>
              </a:lnSpc>
              <a:buFont typeface="Wingdings" panose="05000000000000000000" charset="0"/>
              <a:buChar char="Ø"/>
            </a:pPr>
            <a:r>
              <a:rPr lang="en-US" sz="3600"/>
              <a:t>Mở rộng chủ đề và sử dụng phân loại tự động.</a:t>
            </a:r>
            <a:endParaRPr lang="en-US" sz="3600"/>
          </a:p>
          <a:p>
            <a:pPr marL="800100" indent="-571500">
              <a:lnSpc>
                <a:spcPct val="140000"/>
              </a:lnSpc>
              <a:buFont typeface="Wingdings" panose="05000000000000000000" charset="0"/>
              <a:buChar char="Ø"/>
            </a:pPr>
            <a:r>
              <a:rPr lang="en-US" sz="3600"/>
              <a:t>Tối ưu giao diện người dùng.</a:t>
            </a:r>
            <a:endParaRPr lang="en-US" sz="36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663" name="Shape 663"/>
        <p:cNvGrpSpPr/>
        <p:nvPr/>
      </p:nvGrpSpPr>
      <p:grpSpPr>
        <a:xfrm>
          <a:off x="0" y="0"/>
          <a:ext cx="0" cy="0"/>
          <a:chOff x="0" y="0"/>
          <a:chExt cx="0" cy="0"/>
        </a:xfrm>
      </p:grpSpPr>
      <p:sp>
        <p:nvSpPr>
          <p:cNvPr id="664" name="Google Shape;664;p16"/>
          <p:cNvSpPr txBox="1"/>
          <p:nvPr>
            <p:ph type="ctrTitle"/>
          </p:nvPr>
        </p:nvSpPr>
        <p:spPr>
          <a:xfrm>
            <a:off x="62230" y="1916430"/>
            <a:ext cx="12007215" cy="2578100"/>
          </a:xfrm>
          <a:prstGeom prst="rect">
            <a:avLst/>
          </a:prstGeom>
          <a:noFill/>
          <a:ln>
            <a:noFill/>
          </a:ln>
        </p:spPr>
        <p:txBody>
          <a:bodyPr spcFirstLastPara="1" wrap="square" lIns="91425" tIns="45700" rIns="91425" bIns="45700" anchor="ctr" anchorCtr="0">
            <a:normAutofit/>
          </a:bodyPr>
          <a:lstStyle/>
          <a:p>
            <a:pPr marL="0" lvl="0" indent="0" algn="ctr" rtl="0">
              <a:lnSpc>
                <a:spcPct val="140000"/>
              </a:lnSpc>
              <a:spcBef>
                <a:spcPts val="0"/>
              </a:spcBef>
              <a:spcAft>
                <a:spcPts val="0"/>
              </a:spcAft>
              <a:buClr>
                <a:srgbClr val="0070C0"/>
              </a:buClr>
              <a:buSzPts val="4400"/>
              <a:buFont typeface="K2D" panose="00000500000000000000"/>
              <a:buNone/>
            </a:pPr>
            <a:r>
              <a:rPr lang="en-US" sz="4445">
                <a:latin typeface="K2D" panose="00000500000000000000" charset="0"/>
                <a:ea typeface="Readex Pro"/>
                <a:cs typeface="K2D" panose="00000500000000000000" charset="0"/>
                <a:sym typeface="Readex Pro"/>
              </a:rPr>
              <a:t>DEMO ỨNG DỤNG</a:t>
            </a:r>
            <a:r>
              <a:rPr lang="en-US" sz="4445">
                <a:latin typeface="Readex Pro"/>
                <a:ea typeface="Readex Pro"/>
                <a:cs typeface="Readex Pro"/>
                <a:sym typeface="Readex Pro"/>
              </a:rPr>
              <a:t> </a:t>
            </a:r>
            <a:endParaRPr sz="4445">
              <a:latin typeface="Readex Pro"/>
              <a:ea typeface="Readex Pro"/>
              <a:cs typeface="Readex Pro"/>
              <a:sym typeface="Readex Pr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674" name="Shape 674"/>
        <p:cNvGrpSpPr/>
        <p:nvPr/>
      </p:nvGrpSpPr>
      <p:grpSpPr>
        <a:xfrm>
          <a:off x="0" y="0"/>
          <a:ext cx="0" cy="0"/>
          <a:chOff x="0" y="0"/>
          <a:chExt cx="0" cy="0"/>
        </a:xfrm>
      </p:grpSpPr>
      <p:sp>
        <p:nvSpPr>
          <p:cNvPr id="675" name="Google Shape;675;p17"/>
          <p:cNvSpPr txBox="1"/>
          <p:nvPr>
            <p:ph type="ctrTitle"/>
          </p:nvPr>
        </p:nvSpPr>
        <p:spPr>
          <a:xfrm>
            <a:off x="1487170" y="1773555"/>
            <a:ext cx="10718800" cy="165544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000"/>
              <a:buFont typeface="K2D" panose="00000500000000000000"/>
              <a:buNone/>
            </a:pPr>
            <a:r>
              <a:rPr lang="en-US" sz="3800"/>
              <a:t>CÁM ƠN THẦY VÀ CÁC BẠN ĐÃ LẮNG NGHE!</a:t>
            </a:r>
            <a:endParaRPr lang="en-US" sz="3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84" name="Shape 584"/>
        <p:cNvGrpSpPr/>
        <p:nvPr/>
      </p:nvGrpSpPr>
      <p:grpSpPr>
        <a:xfrm>
          <a:off x="0" y="0"/>
          <a:ext cx="0" cy="0"/>
          <a:chOff x="0" y="0"/>
          <a:chExt cx="0" cy="0"/>
        </a:xfrm>
      </p:grpSpPr>
      <p:sp>
        <p:nvSpPr>
          <p:cNvPr id="585" name="Google Shape;585;p6"/>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panose="00000500000000000000"/>
              <a:buNone/>
            </a:pPr>
            <a:r>
              <a:rPr lang="en-US">
                <a:latin typeface="Readex Pro"/>
                <a:ea typeface="Readex Pro"/>
                <a:cs typeface="Readex Pro"/>
                <a:sym typeface="Readex Pro"/>
              </a:rPr>
              <a:t>2. Lịch sử giải quyết vấn đề</a:t>
            </a:r>
            <a:endParaRPr>
              <a:latin typeface="Readex Pro"/>
              <a:ea typeface="Readex Pro"/>
              <a:cs typeface="Readex Pro"/>
              <a:sym typeface="Readex Pro"/>
            </a:endParaRPr>
          </a:p>
        </p:txBody>
      </p:sp>
      <p:sp>
        <p:nvSpPr>
          <p:cNvPr id="2" name="Google Shape;585;p6"/>
          <p:cNvSpPr txBox="1"/>
          <p:nvPr/>
        </p:nvSpPr>
        <p:spPr>
          <a:xfrm>
            <a:off x="838200" y="1052435"/>
            <a:ext cx="10515600" cy="1325700"/>
          </a:xfrm>
          <a:prstGeom prst="rect">
            <a:avLst/>
          </a:prstGeom>
          <a:noFill/>
          <a:ln>
            <a:noFill/>
          </a:ln>
        </p:spPr>
        <p:txBody>
          <a:bodyPr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70C0"/>
              </a:buClr>
              <a:buSzPts val="3600"/>
              <a:buFont typeface="K2D" panose="00000500000000000000"/>
              <a:buNone/>
              <a:defRPr sz="3600" b="1" i="0" u="none" strike="noStrike" cap="none">
                <a:solidFill>
                  <a:srgbClr val="0070C0"/>
                </a:solidFill>
                <a:latin typeface="K2D" panose="00000500000000000000"/>
                <a:ea typeface="K2D" panose="00000500000000000000"/>
                <a:cs typeface="K2D" panose="00000500000000000000"/>
                <a:sym typeface="K2D"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lnSpc>
                <a:spcPct val="90000"/>
              </a:lnSpc>
              <a:spcBef>
                <a:spcPts val="0"/>
              </a:spcBef>
              <a:spcAft>
                <a:spcPts val="0"/>
              </a:spcAft>
              <a:buClr>
                <a:srgbClr val="0070C0"/>
              </a:buClr>
              <a:buSzPts val="3600"/>
              <a:buFont typeface="K2D" panose="00000500000000000000"/>
              <a:buNone/>
            </a:pPr>
            <a:r>
              <a:rPr lang="en-US" sz="3300">
                <a:latin typeface="Readex Pro"/>
                <a:ea typeface="Readex Pro"/>
                <a:cs typeface="Readex Pro"/>
                <a:sym typeface="Readex Pro"/>
              </a:rPr>
              <a:t>2. 1. Các phương pháp truyền thống  trong việc bảo tồn dân ca Việt Nam:</a:t>
            </a:r>
            <a:endParaRPr sz="3300">
              <a:latin typeface="Readex Pro"/>
              <a:ea typeface="Readex Pro"/>
              <a:cs typeface="Readex Pro"/>
              <a:sym typeface="Readex Pro"/>
            </a:endParaRPr>
          </a:p>
        </p:txBody>
      </p:sp>
      <p:sp>
        <p:nvSpPr>
          <p:cNvPr id="3" name="Text Box 2"/>
          <p:cNvSpPr txBox="1"/>
          <p:nvPr/>
        </p:nvSpPr>
        <p:spPr>
          <a:xfrm>
            <a:off x="983615" y="2378075"/>
            <a:ext cx="10196195" cy="3604260"/>
          </a:xfrm>
          <a:prstGeom prst="rect">
            <a:avLst/>
          </a:prstGeom>
        </p:spPr>
        <p:txBody>
          <a:bodyPr wrap="square">
            <a:noAutofit/>
          </a:bodyPr>
          <a:p>
            <a:pPr indent="457200" algn="just">
              <a:lnSpc>
                <a:spcPct val="130000"/>
              </a:lnSpc>
            </a:pPr>
            <a:r>
              <a:rPr lang="en-US" altLang="zh-CN" sz="2800">
                <a:latin typeface="Readex Pro" charset="0"/>
                <a:cs typeface="Readex Pro" charset="0"/>
              </a:rPr>
              <a:t>Việc bảo tồn dân ca Nam Bộ trước đây chủ yếu dựa vào các phương pháp truyền thống như sưu tầm, ghi chép, truyền miệng và biểu diễn thực hành trong cộng đồng. </a:t>
            </a:r>
            <a:endParaRPr lang="en-US" altLang="zh-CN" sz="2800">
              <a:latin typeface="Readex Pro" charset="0"/>
              <a:cs typeface="Readex Pro" charset="0"/>
            </a:endParaRPr>
          </a:p>
          <a:p>
            <a:pPr indent="457200" algn="just">
              <a:lnSpc>
                <a:spcPct val="130000"/>
              </a:lnSpc>
            </a:pPr>
            <a:endParaRPr lang="en-US" altLang="zh-CN" sz="2800">
              <a:latin typeface="Readex Pro" charset="0"/>
              <a:cs typeface="Readex Pro" charset="0"/>
            </a:endParaRPr>
          </a:p>
          <a:p>
            <a:pPr indent="457200" algn="just">
              <a:lnSpc>
                <a:spcPct val="130000"/>
              </a:lnSpc>
            </a:pPr>
            <a:r>
              <a:rPr lang="en-US" altLang="zh-CN" sz="2800">
                <a:latin typeface="Readex Pro" charset="0"/>
                <a:cs typeface="Readex Pro" charset="0"/>
              </a:rPr>
              <a:t>Tuy đạt được những kết quả nhất định, nhưng các cách làm này vẫn còn hạn chế về quy mô lan tỏa và phụ thuộc nhiều vào yếu tố con người.</a:t>
            </a:r>
            <a:endParaRPr lang="en-US" altLang="zh-CN" sz="2800">
              <a:latin typeface="Readex Pro" charset="0"/>
              <a:cs typeface="Readex Pro"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Google Shape;585;p6"/>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panose="00000500000000000000"/>
              <a:buNone/>
            </a:pPr>
            <a:r>
              <a:rPr lang="en-US">
                <a:latin typeface="Readex Pro"/>
                <a:ea typeface="Readex Pro"/>
                <a:cs typeface="Readex Pro"/>
                <a:sym typeface="Readex Pro"/>
              </a:rPr>
              <a:t>2. Lịch sử giải quyết vấn đề</a:t>
            </a:r>
            <a:endParaRPr>
              <a:latin typeface="Readex Pro"/>
              <a:ea typeface="Readex Pro"/>
              <a:cs typeface="Readex Pro"/>
              <a:sym typeface="Readex Pro"/>
            </a:endParaRPr>
          </a:p>
        </p:txBody>
      </p:sp>
      <p:sp>
        <p:nvSpPr>
          <p:cNvPr id="7" name="Google Shape;585;p6"/>
          <p:cNvSpPr txBox="1"/>
          <p:nvPr/>
        </p:nvSpPr>
        <p:spPr>
          <a:xfrm>
            <a:off x="838200" y="1052435"/>
            <a:ext cx="10515600" cy="1325700"/>
          </a:xfrm>
          <a:prstGeom prst="rect">
            <a:avLst/>
          </a:prstGeom>
          <a:noFill/>
          <a:ln>
            <a:noFill/>
          </a:ln>
        </p:spPr>
        <p:txBody>
          <a:bodyPr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70C0"/>
              </a:buClr>
              <a:buSzPts val="3600"/>
              <a:buFont typeface="K2D" panose="00000500000000000000"/>
              <a:buNone/>
              <a:defRPr sz="3600" b="1" i="0" u="none" strike="noStrike" cap="none">
                <a:solidFill>
                  <a:srgbClr val="0070C0"/>
                </a:solidFill>
                <a:latin typeface="K2D" panose="00000500000000000000"/>
                <a:ea typeface="K2D" panose="00000500000000000000"/>
                <a:cs typeface="K2D" panose="00000500000000000000"/>
                <a:sym typeface="K2D"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lnSpc>
                <a:spcPct val="90000"/>
              </a:lnSpc>
              <a:spcBef>
                <a:spcPts val="0"/>
              </a:spcBef>
              <a:spcAft>
                <a:spcPts val="0"/>
              </a:spcAft>
              <a:buClr>
                <a:srgbClr val="0070C0"/>
              </a:buClr>
              <a:buSzPts val="3600"/>
              <a:buFont typeface="K2D" panose="00000500000000000000"/>
              <a:buNone/>
            </a:pPr>
            <a:r>
              <a:rPr lang="en-US">
                <a:latin typeface="Readex Pro"/>
                <a:ea typeface="Readex Pro"/>
                <a:cs typeface="Readex Pro"/>
                <a:sym typeface="Readex Pro"/>
              </a:rPr>
              <a:t>2.2. Sự phát triển của các mô hình NLP:</a:t>
            </a:r>
            <a:endParaRPr>
              <a:latin typeface="Readex Pro"/>
              <a:ea typeface="Readex Pro"/>
              <a:cs typeface="Readex Pro"/>
              <a:sym typeface="Readex Pro"/>
            </a:endParaRPr>
          </a:p>
        </p:txBody>
      </p:sp>
      <p:sp>
        <p:nvSpPr>
          <p:cNvPr id="15" name="Text Box 14"/>
          <p:cNvSpPr txBox="1"/>
          <p:nvPr/>
        </p:nvSpPr>
        <p:spPr>
          <a:xfrm>
            <a:off x="2351405" y="2996565"/>
            <a:ext cx="1866265" cy="1417320"/>
          </a:xfrm>
          <a:prstGeom prst="rect">
            <a:avLst/>
          </a:prstGeom>
          <a:noFill/>
          <a:ln>
            <a:solidFill>
              <a:schemeClr val="tx1"/>
            </a:solidFill>
          </a:ln>
        </p:spPr>
        <p:txBody>
          <a:bodyPr wrap="square" rtlCol="0">
            <a:noAutofit/>
          </a:bodyPr>
          <a:p>
            <a:pPr algn="ctr"/>
            <a:r>
              <a:rPr lang="en-US" sz="4000" b="1">
                <a:latin typeface="Readex Pro" charset="0"/>
                <a:cs typeface="Readex Pro" charset="0"/>
              </a:rPr>
              <a:t>RNN / LSTM</a:t>
            </a:r>
            <a:endParaRPr lang="en-US" sz="4000" b="1">
              <a:latin typeface="Readex Pro" charset="0"/>
              <a:cs typeface="Readex Pro" charset="0"/>
            </a:endParaRPr>
          </a:p>
        </p:txBody>
      </p:sp>
      <p:pic>
        <p:nvPicPr>
          <p:cNvPr id="19" name="Picture 18"/>
          <p:cNvPicPr/>
          <p:nvPr/>
        </p:nvPicPr>
        <p:blipFill>
          <a:blip r:embed="rId1"/>
          <a:stretch>
            <a:fillRect/>
          </a:stretch>
        </p:blipFill>
        <p:spPr>
          <a:xfrm>
            <a:off x="6167755" y="2204720"/>
            <a:ext cx="3413125" cy="3054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84" name="Shape 584"/>
        <p:cNvGrpSpPr/>
        <p:nvPr/>
      </p:nvGrpSpPr>
      <p:grpSpPr>
        <a:xfrm>
          <a:off x="0" y="0"/>
          <a:ext cx="0" cy="0"/>
          <a:chOff x="0" y="0"/>
          <a:chExt cx="0" cy="0"/>
        </a:xfrm>
      </p:grpSpPr>
      <p:sp>
        <p:nvSpPr>
          <p:cNvPr id="585" name="Google Shape;585;p6"/>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panose="00000500000000000000"/>
              <a:buNone/>
            </a:pPr>
            <a:r>
              <a:rPr lang="en-US">
                <a:latin typeface="Readex Pro"/>
                <a:ea typeface="Readex Pro"/>
                <a:cs typeface="Readex Pro"/>
                <a:sym typeface="Readex Pro"/>
              </a:rPr>
              <a:t>2. Lịch sử giải quyết vấn đề</a:t>
            </a:r>
            <a:endParaRPr>
              <a:latin typeface="Readex Pro"/>
              <a:ea typeface="Readex Pro"/>
              <a:cs typeface="Readex Pro"/>
              <a:sym typeface="Readex Pro"/>
            </a:endParaRPr>
          </a:p>
        </p:txBody>
      </p:sp>
      <p:sp>
        <p:nvSpPr>
          <p:cNvPr id="2" name="Google Shape;585;p6"/>
          <p:cNvSpPr txBox="1"/>
          <p:nvPr/>
        </p:nvSpPr>
        <p:spPr>
          <a:xfrm>
            <a:off x="766445" y="1052195"/>
            <a:ext cx="11931650" cy="1325880"/>
          </a:xfrm>
          <a:prstGeom prst="rect">
            <a:avLst/>
          </a:prstGeom>
          <a:noFill/>
          <a:ln>
            <a:noFill/>
          </a:ln>
        </p:spPr>
        <p:txBody>
          <a:bodyPr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70C0"/>
              </a:buClr>
              <a:buSzPts val="3600"/>
              <a:buFont typeface="K2D" panose="00000500000000000000"/>
              <a:buNone/>
              <a:defRPr sz="3600" b="1" i="0" u="none" strike="noStrike" cap="none">
                <a:solidFill>
                  <a:srgbClr val="0070C0"/>
                </a:solidFill>
                <a:latin typeface="K2D" panose="00000500000000000000"/>
                <a:ea typeface="K2D" panose="00000500000000000000"/>
                <a:cs typeface="K2D" panose="00000500000000000000"/>
                <a:sym typeface="K2D"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lnSpc>
                <a:spcPct val="90000"/>
              </a:lnSpc>
              <a:spcBef>
                <a:spcPts val="0"/>
              </a:spcBef>
              <a:spcAft>
                <a:spcPts val="0"/>
              </a:spcAft>
              <a:buClr>
                <a:srgbClr val="0070C0"/>
              </a:buClr>
              <a:buSzPts val="3600"/>
              <a:buFont typeface="K2D" panose="00000500000000000000"/>
              <a:buNone/>
            </a:pPr>
            <a:r>
              <a:rPr lang="en-US">
                <a:latin typeface="Readex Pro"/>
                <a:ea typeface="Readex Pro"/>
                <a:cs typeface="Readex Pro"/>
                <a:sym typeface="Readex Pro"/>
              </a:rPr>
              <a:t>2. 3. Ứng dụng AI trong sáng tạo nội dung âm nhạc:</a:t>
            </a:r>
            <a:endParaRPr>
              <a:latin typeface="Readex Pro"/>
              <a:ea typeface="Readex Pro"/>
              <a:cs typeface="Readex Pro"/>
              <a:sym typeface="Readex Pro"/>
            </a:endParaRPr>
          </a:p>
        </p:txBody>
      </p:sp>
      <p:sp>
        <p:nvSpPr>
          <p:cNvPr id="3" name="Text Box 2"/>
          <p:cNvSpPr txBox="1"/>
          <p:nvPr/>
        </p:nvSpPr>
        <p:spPr>
          <a:xfrm>
            <a:off x="844550" y="2132330"/>
            <a:ext cx="11054080" cy="4174490"/>
          </a:xfrm>
          <a:prstGeom prst="rect">
            <a:avLst/>
          </a:prstGeom>
        </p:spPr>
        <p:txBody>
          <a:bodyPr wrap="square">
            <a:noAutofit/>
          </a:bodyPr>
          <a:p>
            <a:pPr marL="457200" indent="-457200" algn="just">
              <a:lnSpc>
                <a:spcPct val="130000"/>
              </a:lnSpc>
              <a:buFont typeface="Arial" panose="020B0604020202020204" pitchFamily="34" charset="0"/>
              <a:buChar char="•"/>
            </a:pPr>
            <a:r>
              <a:rPr lang="en-US" altLang="zh-CN" sz="2800">
                <a:latin typeface="Readex Pro" charset="0"/>
                <a:cs typeface="Readex Pro" charset="0"/>
              </a:rPr>
              <a:t>Các mô hình ngôn ngữ lớn đang tạo ra làn sóng mới trong việc sáng tạo nội dung. Được ứng dụng để viết thơ, soạn kịch bản, viết văn, và sinh lời bài hát trong dự án quốc tế.</a:t>
            </a:r>
            <a:endParaRPr lang="en-US" altLang="zh-CN" sz="2800">
              <a:latin typeface="Readex Pro" charset="0"/>
              <a:cs typeface="Readex Pro" charset="0"/>
            </a:endParaRPr>
          </a:p>
          <a:p>
            <a:pPr marL="457200" indent="-457200" algn="just">
              <a:lnSpc>
                <a:spcPct val="130000"/>
              </a:lnSpc>
              <a:buFont typeface="Arial" panose="020B0604020202020204" pitchFamily="34" charset="0"/>
              <a:buChar char="•"/>
            </a:pPr>
            <a:r>
              <a:rPr lang="en-US" altLang="zh-CN" sz="2800">
                <a:latin typeface="Readex Pro" charset="0"/>
                <a:cs typeface="Readex Pro" charset="0"/>
              </a:rPr>
              <a:t>Thường được huấn luyện bằng tiếng Anh, hoặc tiếng phổ thông, hiện đại. Hiện có ít nghiên cứu về sinh lời cho dân ca.</a:t>
            </a:r>
            <a:endParaRPr lang="en-US" altLang="zh-CN" sz="2800">
              <a:latin typeface="Readex Pro" charset="0"/>
              <a:cs typeface="Readex Pro"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84" name="Shape 584"/>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775460" y="404495"/>
            <a:ext cx="8733790" cy="2845435"/>
          </a:xfrm>
          <a:prstGeom prst="rect">
            <a:avLst/>
          </a:prstGeom>
        </p:spPr>
      </p:pic>
      <p:pic>
        <p:nvPicPr>
          <p:cNvPr id="6" name="Picture 5"/>
          <p:cNvPicPr/>
          <p:nvPr/>
        </p:nvPicPr>
        <p:blipFill>
          <a:blip r:embed="rId2"/>
          <a:stretch>
            <a:fillRect/>
          </a:stretch>
        </p:blipFill>
        <p:spPr>
          <a:xfrm>
            <a:off x="767080" y="3644900"/>
            <a:ext cx="4610100" cy="2451735"/>
          </a:xfrm>
          <a:prstGeom prst="rect">
            <a:avLst/>
          </a:prstGeom>
        </p:spPr>
      </p:pic>
      <p:pic>
        <p:nvPicPr>
          <p:cNvPr id="8" name="Picture 7"/>
          <p:cNvPicPr/>
          <p:nvPr/>
        </p:nvPicPr>
        <p:blipFill>
          <a:blip r:embed="rId3"/>
          <a:stretch>
            <a:fillRect/>
          </a:stretch>
        </p:blipFill>
        <p:spPr>
          <a:xfrm>
            <a:off x="6671945" y="3572510"/>
            <a:ext cx="4694555" cy="2447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92" name="Shape 592"/>
        <p:cNvGrpSpPr/>
        <p:nvPr/>
      </p:nvGrpSpPr>
      <p:grpSpPr>
        <a:xfrm>
          <a:off x="0" y="0"/>
          <a:ext cx="0" cy="0"/>
          <a:chOff x="0" y="0"/>
          <a:chExt cx="0" cy="0"/>
        </a:xfrm>
      </p:grpSpPr>
      <p:sp>
        <p:nvSpPr>
          <p:cNvPr id="593" name="Google Shape;593;p7"/>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panose="00000500000000000000"/>
              <a:buNone/>
            </a:pPr>
            <a:r>
              <a:rPr lang="en-US">
                <a:latin typeface="Readex Pro"/>
                <a:ea typeface="Readex Pro"/>
                <a:cs typeface="Readex Pro"/>
                <a:sym typeface="Readex Pro"/>
              </a:rPr>
              <a:t>3. Mục tiêu đề tài</a:t>
            </a:r>
            <a:endParaRPr>
              <a:latin typeface="Readex Pro"/>
              <a:ea typeface="Readex Pro"/>
              <a:cs typeface="Readex Pro"/>
              <a:sym typeface="Readex Pro"/>
            </a:endParaRPr>
          </a:p>
        </p:txBody>
      </p:sp>
      <p:sp>
        <p:nvSpPr>
          <p:cNvPr id="2" name="Text Placeholder 1"/>
          <p:cNvSpPr/>
          <p:nvPr>
            <p:ph type="body" idx="1"/>
          </p:nvPr>
        </p:nvSpPr>
        <p:spPr>
          <a:xfrm>
            <a:off x="623570" y="1340485"/>
            <a:ext cx="10812780" cy="4351655"/>
          </a:xfrm>
        </p:spPr>
        <p:txBody>
          <a:bodyPr>
            <a:noAutofit/>
          </a:bodyPr>
          <a:p>
            <a:pPr indent="457200">
              <a:lnSpc>
                <a:spcPct val="120000"/>
              </a:lnSpc>
            </a:pPr>
            <a:r>
              <a:rPr lang="en-US" altLang="en-US" sz="3000"/>
              <a:t>Xây dựng một ứng dụng cho phép sinh lời bài hát từ một </a:t>
            </a:r>
            <a:r>
              <a:rPr lang="en-US" altLang="en-US" sz="3000"/>
              <a:t>đ</a:t>
            </a:r>
            <a:r>
              <a:rPr lang="en-US" altLang="en-US" sz="3000"/>
              <a:t>iệu l</a:t>
            </a:r>
            <a:r>
              <a:rPr lang="en-US" altLang="en-US" sz="3000"/>
              <a:t>ý</a:t>
            </a:r>
            <a:r>
              <a:rPr lang="en-US" altLang="en-US" sz="3000"/>
              <a:t> dân ca Nam Bộ theo chủ </a:t>
            </a:r>
            <a:r>
              <a:rPr lang="en-US" altLang="en-US" sz="3000"/>
              <a:t>đ</a:t>
            </a:r>
            <a:r>
              <a:rPr lang="en-US" altLang="en-US" sz="3000"/>
              <a:t>ề </a:t>
            </a:r>
            <a:r>
              <a:rPr lang="en-US" altLang="en-US" sz="3000"/>
              <a:t>đư</a:t>
            </a:r>
            <a:r>
              <a:rPr lang="en-US" altLang="en-US" sz="3000"/>
              <a:t>ợc yêu cầu từ ng</a:t>
            </a:r>
            <a:r>
              <a:rPr lang="en-US" altLang="en-US" sz="3000"/>
              <a:t>ư</a:t>
            </a:r>
            <a:r>
              <a:rPr lang="en-US" altLang="en-US" sz="3000"/>
              <a:t>ời dùng.</a:t>
            </a:r>
            <a:endParaRPr lang="en-US" altLang="en-US" sz="3000"/>
          </a:p>
          <a:p>
            <a:pPr indent="0">
              <a:lnSpc>
                <a:spcPct val="120000"/>
              </a:lnSpc>
            </a:pPr>
            <a:r>
              <a:rPr lang="en-US" altLang="en-US" sz="3000"/>
              <a:t>-		</a:t>
            </a:r>
            <a:r>
              <a:rPr lang="en-US" altLang="en-US" sz="3000" b="1"/>
              <a:t>Đ</a:t>
            </a:r>
            <a:r>
              <a:rPr lang="en-US" altLang="en-US" sz="3000" b="1"/>
              <a:t>ầu vào</a:t>
            </a:r>
            <a:r>
              <a:rPr lang="en-US" altLang="en-US" sz="3000"/>
              <a:t>: Một </a:t>
            </a:r>
            <a:r>
              <a:rPr lang="en-US" altLang="en-US" sz="3000"/>
              <a:t>đ</a:t>
            </a:r>
            <a:r>
              <a:rPr lang="en-US" altLang="en-US" sz="3000"/>
              <a:t>iệu l</a:t>
            </a:r>
            <a:r>
              <a:rPr lang="en-US" altLang="en-US" sz="3000"/>
              <a:t>ý</a:t>
            </a:r>
            <a:r>
              <a:rPr lang="en-US" altLang="en-US" sz="3000"/>
              <a:t> dân ca Nam Bộ với khoảng 100 - 200 lời, bao gồm nhiều chủ </a:t>
            </a:r>
            <a:r>
              <a:rPr lang="en-US" altLang="en-US" sz="3000"/>
              <a:t>đ</a:t>
            </a:r>
            <a:r>
              <a:rPr lang="en-US" altLang="en-US" sz="3000"/>
              <a:t>ề.</a:t>
            </a:r>
            <a:endParaRPr lang="en-US" altLang="en-US" sz="3000"/>
          </a:p>
          <a:p>
            <a:pPr indent="0">
              <a:lnSpc>
                <a:spcPct val="120000"/>
              </a:lnSpc>
            </a:pPr>
            <a:r>
              <a:rPr lang="en-US" altLang="en-US" sz="3000"/>
              <a:t>-		</a:t>
            </a:r>
            <a:r>
              <a:rPr lang="en-US" altLang="en-US" sz="3000" b="1"/>
              <a:t>Đ</a:t>
            </a:r>
            <a:r>
              <a:rPr lang="en-US" altLang="en-US" sz="3000" b="1"/>
              <a:t>ầu ra</a:t>
            </a:r>
            <a:r>
              <a:rPr lang="en-US" altLang="en-US" sz="3000"/>
              <a:t>: Một </a:t>
            </a:r>
            <a:r>
              <a:rPr lang="en-US" altLang="en-US" sz="3000"/>
              <a:t>đ</a:t>
            </a:r>
            <a:r>
              <a:rPr lang="en-US" altLang="en-US" sz="3000"/>
              <a:t>oạn lời bài hát mang tính giai </a:t>
            </a:r>
            <a:r>
              <a:rPr lang="en-US" altLang="en-US" sz="3000"/>
              <a:t>đ</a:t>
            </a:r>
            <a:r>
              <a:rPr lang="en-US" altLang="en-US" sz="3000"/>
              <a:t>iệu, vần </a:t>
            </a:r>
            <a:r>
              <a:rPr lang="en-US" altLang="en-US" sz="3000"/>
              <a:t>đ</a:t>
            </a:r>
            <a:r>
              <a:rPr lang="en-US" altLang="en-US" sz="3000"/>
              <a:t>iệu, và phù hợp với phong cách ngôn ngữ truyền thống của dân ca Nam Bộ.</a:t>
            </a:r>
            <a:endParaRPr lang="en-US" altLang="en-US" sz="3000"/>
          </a:p>
        </p:txBody>
      </p:sp>
    </p:spTree>
  </p:cSld>
  <p:clrMapOvr>
    <a:masterClrMapping/>
  </p:clrMapOvr>
</p:sld>
</file>

<file path=ppt/tags/tag1.xml><?xml version="1.0" encoding="utf-8"?>
<p:tagLst xmlns:p="http://schemas.openxmlformats.org/presentationml/2006/main">
  <p:tag name="TABLE_ENDDRAG_ORIGIN_RECT" val="824*398"/>
  <p:tag name="TABLE_ENDDRAG_RECT" val="49*94*824*398"/>
</p:tagLst>
</file>

<file path=ppt/tags/tag2.xml><?xml version="1.0" encoding="utf-8"?>
<p:tagLst xmlns:p="http://schemas.openxmlformats.org/presentationml/2006/main">
  <p:tag name="TABLE_ENDDRAG_ORIGIN_RECT" val="830*334"/>
  <p:tag name="TABLE_ENDDRAG_RECT" val="71*142*830*334"/>
</p:tagLst>
</file>

<file path=ppt/tags/tag3.xml><?xml version="1.0" encoding="utf-8"?>
<p:tagLst xmlns:p="http://schemas.openxmlformats.org/presentationml/2006/main">
  <p:tag name="TABLE_ENDDRAG_ORIGIN_RECT" val="272*489"/>
  <p:tag name="TABLE_ENDDRAG_RECT" val="517*96*272*489"/>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11648</Words>
  <Application>WPS Presentation</Application>
  <PresentationFormat/>
  <Paragraphs>411</Paragraphs>
  <Slides>47</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47</vt:i4>
      </vt:variant>
    </vt:vector>
  </HeadingPairs>
  <TitlesOfParts>
    <vt:vector size="66" baseType="lpstr">
      <vt:lpstr>Arial</vt:lpstr>
      <vt:lpstr>SimSun</vt:lpstr>
      <vt:lpstr>Wingdings</vt:lpstr>
      <vt:lpstr>Arial</vt:lpstr>
      <vt:lpstr>K2D</vt:lpstr>
      <vt:lpstr>Readex Pro</vt:lpstr>
      <vt:lpstr>Calibri</vt:lpstr>
      <vt:lpstr>Barlow</vt:lpstr>
      <vt:lpstr>Segoe Print</vt:lpstr>
      <vt:lpstr>Times New Roman</vt:lpstr>
      <vt:lpstr>K2D</vt:lpstr>
      <vt:lpstr>Readex Pro</vt:lpstr>
      <vt:lpstr>Microsoft YaHei</vt:lpstr>
      <vt:lpstr>Arial Unicode MS</vt:lpstr>
      <vt:lpstr>monospace</vt:lpstr>
      <vt:lpstr>Times New Roman</vt:lpstr>
      <vt:lpstr>Segoe UI</vt:lpstr>
      <vt:lpstr>Wingdings</vt:lpstr>
      <vt:lpstr>Office Theme</vt:lpstr>
      <vt:lpstr>LUẬN VĂN NGÀNH KHOA HỌC MÁY TÍNH MÃ HỌC PHẦN: CT552</vt:lpstr>
      <vt:lpstr>NỘI DUNG CHÍNH</vt:lpstr>
      <vt:lpstr>PHẦN I. GIỚI THIỆU ĐỀ TÀI </vt:lpstr>
      <vt:lpstr>1. Đặt vấn đề</vt:lpstr>
      <vt:lpstr>2. Lịch sử giải quyết vấn đề</vt:lpstr>
      <vt:lpstr>2. Lịch sử giải quyết vấn đề</vt:lpstr>
      <vt:lpstr>2. Lịch sử giải quyết vấn đề</vt:lpstr>
      <vt:lpstr>PowerPoint 演示文稿</vt:lpstr>
      <vt:lpstr>3. Mục tiêu đề tài</vt:lpstr>
      <vt:lpstr>PHẦN II. NỘI DUNG</vt:lpstr>
      <vt:lpstr> 1. Mô tả chi tiết bài toán</vt:lpstr>
      <vt:lpstr> 1. Mô tả chi tiết bài toán</vt:lpstr>
      <vt:lpstr> 1. Mô tả chi tiết bài toán</vt:lpstr>
      <vt:lpstr>2. Sơ lược về dân ca Nam Bộ:</vt:lpstr>
      <vt:lpstr>2. Sơ lược về dân ca Nam Bộ:</vt:lpstr>
      <vt:lpstr>3. Kiến trúc ViT5</vt:lpstr>
      <vt:lpstr>4. Các tham số khi sinh văn bản</vt:lpstr>
      <vt:lpstr>5. Các chỉ số đánh giá</vt:lpstr>
      <vt:lpstr>6. Kĩ thuật Fine-tuning</vt:lpstr>
      <vt:lpstr>PHẦN III. THIẾT KẾ VÀ CÀI ĐẶT </vt:lpstr>
      <vt:lpstr>Sơ đồ vòng xử lý chính</vt:lpstr>
      <vt:lpstr>1. Thu thập dữ liệu</vt:lpstr>
      <vt:lpstr>2. Tiền xử lý dữ liệu</vt:lpstr>
      <vt:lpstr>2.1. Làm sạch văn bản</vt:lpstr>
      <vt:lpstr>2.2. Đếm âm tiết</vt:lpstr>
      <vt:lpstr>2.2. Đếm âm tiết</vt:lpstr>
      <vt:lpstr>2.3. Tách nhịp</vt:lpstr>
      <vt:lpstr>2.3. Tách nhịp</vt:lpstr>
      <vt:lpstr>2.3. Tách nhịp</vt:lpstr>
      <vt:lpstr>2.4. Gán nhãn chủ đề</vt:lpstr>
      <vt:lpstr>2.5. Thêm token đặc biệt</vt:lpstr>
      <vt:lpstr>2.5. Thêm token đặc biệt</vt:lpstr>
      <vt:lpstr>2.6. Tokenize dữ liệu</vt:lpstr>
      <vt:lpstr>2.6. Tokenize dữ liệu</vt:lpstr>
      <vt:lpstr>3. Huấn luyện/tinh chỉnh mô hình</vt:lpstr>
      <vt:lpstr>3. Huấn luyện/tinh chỉnh mô hình</vt:lpstr>
      <vt:lpstr>3. Huấn luyện/tinh chỉnh mô hình</vt:lpstr>
      <vt:lpstr>3. Huấn luyện/tinh chỉnh mô hình</vt:lpstr>
      <vt:lpstr>4. Đánh giá mô hình:</vt:lpstr>
      <vt:lpstr>4. Đánh giá mô hình:</vt:lpstr>
      <vt:lpstr>4. Đánh giá mô hình:</vt:lpstr>
      <vt:lpstr>5. Triển khai giao diện:</vt:lpstr>
      <vt:lpstr>PHẦN IV. KẾT LUẬN VÀ HƯỚNG PHÁT TRIỂN </vt:lpstr>
      <vt:lpstr>1. Kết luận:</vt:lpstr>
      <vt:lpstr>2. Hướng phát triển:</vt:lpstr>
      <vt:lpstr>DEMO ỨNG DỤNG </vt:lpstr>
      <vt:lpstr>CÁM ƠN THẦY VÀ CÁC BẠN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GIẤU TIN TRONG ẢNH</dc:title>
  <dc:creator>CTU Media</dc:creator>
  <cp:lastModifiedBy>Le Tuan Dat B2113328</cp:lastModifiedBy>
  <cp:revision>308</cp:revision>
  <dcterms:created xsi:type="dcterms:W3CDTF">2025-03-25T14:54:00Z</dcterms:created>
  <dcterms:modified xsi:type="dcterms:W3CDTF">2025-05-26T12:48:48Z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8C610EAB84234647B0AB6CE27164233F_12</vt:lpwstr>
  </property>
  <property fmtid="{D5CDD505-2E9C-101B-9397-08002B2CF9AE}" pid="3" name="KSOProductBuildVer">
    <vt:lpwstr>1033-12.2.0.21179</vt:lpwstr>
  </property>
</Properties>
</file>