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71" r:id="rId3"/>
    <p:sldId id="264" r:id="rId4"/>
    <p:sldId id="265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E9B9B-D4F0-4FD3-957A-A11DAFA3FBA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91A8A9-4495-434F-80F1-89238281CFE2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Mục tiêu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E224C27-1C33-4DE8-93D3-1BE263F8858D}" type="parTrans" cxnId="{07924BD9-4493-4BA8-B657-CF630D9ABDA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3B6C342-C5A0-4009-B26F-FE61498CA007}" type="sibTrans" cxnId="{07924BD9-4493-4BA8-B657-CF630D9ABDA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6717067D-3BA9-483D-827C-4B8CEC3B32B0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Mô hình hệ thống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2F2858D-7022-4DDB-9DF5-38FFBB4E3EF4}" type="parTrans" cxnId="{FA564647-DF2F-4FB4-857F-CA15ED56036E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7A575758-BCAE-438E-ABFA-47FC4D7F37A0}" type="sibTrans" cxnId="{FA564647-DF2F-4FB4-857F-CA15ED56036E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E9180E4-9A1E-4A9D-92CA-13AE35E934C9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97E1497-7F1F-4C5B-90B6-48F8498039C6}" type="parTrans" cxnId="{8E5C5272-417C-4E96-AE97-90E467D91A4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B793E6F-1827-4EE5-8893-DFD036623397}" type="sibTrans" cxnId="{8E5C5272-417C-4E96-AE97-90E467D91A4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2403AA0-F7B5-42A2-B39D-E4367941F94E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Khái quát chức n</a:t>
          </a:r>
          <a:r>
            <a:rPr lang="vi-V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ă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ng	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60C25FD-1F6F-4398-8CC2-67852602EFD1}" type="parTrans" cxnId="{D0B0E97F-728D-4AC0-B589-B8A1C1EC377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4F8CFEF-B001-44E6-8E68-434C53F8A450}" type="sibTrans" cxnId="{D0B0E97F-728D-4AC0-B589-B8A1C1EC377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7AFC639B-93B1-4BE0-A55A-2B3EF7842345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A87056A-85F6-490D-955B-361844E54151}" type="parTrans" cxnId="{39F1E36F-7776-4631-AAB8-60051C06DB8C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9F3C8AC-EC50-4794-8B8B-905EEA28C0CF}" type="sibTrans" cxnId="{39F1E36F-7776-4631-AAB8-60051C06DB8C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9DA38E7-54DB-4571-BAAF-E828CB6BC040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9AE9626-2FD6-4099-B614-99BD03FAB687}" type="parTrans" cxnId="{C9408884-E022-4FD3-A2B7-193FF62AE21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BAC11E7-4CAB-422D-8B83-C2372F96E888}" type="sibTrans" cxnId="{C9408884-E022-4FD3-A2B7-193FF62AE21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811AB49F-9449-44EE-B9A7-01334A717D7A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C7292AC-4DA0-4331-866E-32783A340D24}" type="parTrans" cxnId="{48DB1B3C-3E23-4A46-B83A-696C8E65D64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6BA1BA5-3BD6-4048-8C44-C0D51254F3C6}" type="sibTrans" cxnId="{48DB1B3C-3E23-4A46-B83A-696C8E65D64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BC5D85F-0EE3-4072-9C16-E1BA0ACF6392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Tổng kết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4ADD92D-C343-4BEB-B5BF-CBFAEAB7F00C}" type="parTrans" cxnId="{30199BE1-1F84-4FD9-8074-4C22ACA740C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F8CAA121-1AB1-439E-9D7B-136271EB1B4D}" type="sibTrans" cxnId="{30199BE1-1F84-4FD9-8074-4C22ACA740C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92F25A8-BAD6-41C6-8E1E-C390C72680FF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Demo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ED046EE-047D-4BF3-BE92-78B1602F0003}" type="parTrans" cxnId="{B2167C48-271F-4CB3-BFA3-AB61B92BBCE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F030714F-31BF-4D57-9E65-71E39190809E}" type="sibTrans" cxnId="{B2167C48-271F-4CB3-BFA3-AB61B92BBCE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515B929-E6C1-42B1-A09B-9D8223483E4F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BF0BF52-1784-4BAB-BF28-E38E9D6C3FAC}" type="parTrans" cxnId="{5E0F31BB-9C12-4CAD-88CE-A821F27EC86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E28D733-12E8-4684-BDA6-7C3B1E2DC2B6}" type="sibTrans" cxnId="{5E0F31BB-9C12-4CAD-88CE-A821F27EC86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504F08F-15F8-464A-AEAB-97FE161D7EAF}" type="pres">
      <dgm:prSet presAssocID="{EE2E9B9B-D4F0-4FD3-957A-A11DAFA3FB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F4844D-5877-48FA-9450-174616B586D2}" type="pres">
      <dgm:prSet presAssocID="{29DA38E7-54DB-4571-BAAF-E828CB6BC040}" presName="composite" presStyleCnt="0"/>
      <dgm:spPr/>
    </dgm:pt>
    <dgm:pt modelId="{CBA6DD9D-4774-4756-A83D-775A7AD3A1BA}" type="pres">
      <dgm:prSet presAssocID="{29DA38E7-54DB-4571-BAAF-E828CB6BC04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D3F07-78A7-4F2A-843C-FAC30C3C3DB6}" type="pres">
      <dgm:prSet presAssocID="{29DA38E7-54DB-4571-BAAF-E828CB6BC04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AA7D6-3F5F-4008-97A7-2AE51E82D25B}" type="pres">
      <dgm:prSet presAssocID="{4BAC11E7-4CAB-422D-8B83-C2372F96E888}" presName="sp" presStyleCnt="0"/>
      <dgm:spPr/>
    </dgm:pt>
    <dgm:pt modelId="{14F6BD77-57A2-4B2B-919A-04C1BB88B589}" type="pres">
      <dgm:prSet presAssocID="{811AB49F-9449-44EE-B9A7-01334A717D7A}" presName="composite" presStyleCnt="0"/>
      <dgm:spPr/>
    </dgm:pt>
    <dgm:pt modelId="{4E43316D-F233-4961-9907-D9F4A1871D7B}" type="pres">
      <dgm:prSet presAssocID="{811AB49F-9449-44EE-B9A7-01334A717D7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F2605-C1BB-424D-ACD3-5F45ED42E96C}" type="pres">
      <dgm:prSet presAssocID="{811AB49F-9449-44EE-B9A7-01334A717D7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1D8CC-0141-403B-8864-4498DB0F274C}" type="pres">
      <dgm:prSet presAssocID="{56BA1BA5-3BD6-4048-8C44-C0D51254F3C6}" presName="sp" presStyleCnt="0"/>
      <dgm:spPr/>
    </dgm:pt>
    <dgm:pt modelId="{131810AB-25D4-41B9-9320-E8F4A8F099EF}" type="pres">
      <dgm:prSet presAssocID="{EE9180E4-9A1E-4A9D-92CA-13AE35E934C9}" presName="composite" presStyleCnt="0"/>
      <dgm:spPr/>
    </dgm:pt>
    <dgm:pt modelId="{39CCAA8F-1324-4B71-B0FB-1856C837D267}" type="pres">
      <dgm:prSet presAssocID="{EE9180E4-9A1E-4A9D-92CA-13AE35E934C9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A5AAD-5D33-4A0E-BBB2-5FB708AA37CD}" type="pres">
      <dgm:prSet presAssocID="{EE9180E4-9A1E-4A9D-92CA-13AE35E934C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36FF6-E1FA-429E-B644-E180776A91D4}" type="pres">
      <dgm:prSet presAssocID="{0B793E6F-1827-4EE5-8893-DFD036623397}" presName="sp" presStyleCnt="0"/>
      <dgm:spPr/>
    </dgm:pt>
    <dgm:pt modelId="{AA3980C5-D9AA-4020-9DC0-2EB08CDB407B}" type="pres">
      <dgm:prSet presAssocID="{7AFC639B-93B1-4BE0-A55A-2B3EF7842345}" presName="composite" presStyleCnt="0"/>
      <dgm:spPr/>
    </dgm:pt>
    <dgm:pt modelId="{DB20AD92-A061-4FDF-B67D-92594D3A8A73}" type="pres">
      <dgm:prSet presAssocID="{7AFC639B-93B1-4BE0-A55A-2B3EF784234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CC75D-886C-4F73-8162-955A37502B28}" type="pres">
      <dgm:prSet presAssocID="{7AFC639B-93B1-4BE0-A55A-2B3EF784234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E5782-1FF6-47DB-896F-BB4C2DF78B5F}" type="pres">
      <dgm:prSet presAssocID="{B9F3C8AC-EC50-4794-8B8B-905EEA28C0CF}" presName="sp" presStyleCnt="0"/>
      <dgm:spPr/>
    </dgm:pt>
    <dgm:pt modelId="{136E25BD-5C03-4C0D-A608-F3B23A783035}" type="pres">
      <dgm:prSet presAssocID="{9515B929-E6C1-42B1-A09B-9D8223483E4F}" presName="composite" presStyleCnt="0"/>
      <dgm:spPr/>
    </dgm:pt>
    <dgm:pt modelId="{0E9DFC81-0C01-4D33-8687-C9AE21243F95}" type="pres">
      <dgm:prSet presAssocID="{9515B929-E6C1-42B1-A09B-9D8223483E4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9B8D3-0A50-49A6-A606-E4AF1B80D886}" type="pres">
      <dgm:prSet presAssocID="{9515B929-E6C1-42B1-A09B-9D8223483E4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8C9CFD-169A-4869-AB2F-42663607BC4A}" type="presOf" srcId="{6717067D-3BA9-483D-827C-4B8CEC3B32B0}" destId="{9A0F2605-C1BB-424D-ACD3-5F45ED42E96C}" srcOrd="0" destOrd="0" presId="urn:microsoft.com/office/officeart/2005/8/layout/chevron2"/>
    <dgm:cxn modelId="{9CEFE775-8B0E-4BCA-84D4-403974078623}" type="presOf" srcId="{7AFC639B-93B1-4BE0-A55A-2B3EF7842345}" destId="{DB20AD92-A061-4FDF-B67D-92594D3A8A73}" srcOrd="0" destOrd="0" presId="urn:microsoft.com/office/officeart/2005/8/layout/chevron2"/>
    <dgm:cxn modelId="{A9A47EC7-74ED-498A-8561-A995EF152773}" type="presOf" srcId="{1791A8A9-4495-434F-80F1-89238281CFE2}" destId="{553D3F07-78A7-4F2A-843C-FAC30C3C3DB6}" srcOrd="0" destOrd="0" presId="urn:microsoft.com/office/officeart/2005/8/layout/chevron2"/>
    <dgm:cxn modelId="{833D2051-6CD0-4A46-8048-4A2349AAFBB0}" type="presOf" srcId="{32403AA0-F7B5-42A2-B39D-E4367941F94E}" destId="{A2BA5AAD-5D33-4A0E-BBB2-5FB708AA37CD}" srcOrd="0" destOrd="0" presId="urn:microsoft.com/office/officeart/2005/8/layout/chevron2"/>
    <dgm:cxn modelId="{C9408884-E022-4FD3-A2B7-193FF62AE21D}" srcId="{EE2E9B9B-D4F0-4FD3-957A-A11DAFA3FBA1}" destId="{29DA38E7-54DB-4571-BAAF-E828CB6BC040}" srcOrd="0" destOrd="0" parTransId="{39AE9626-2FD6-4099-B614-99BD03FAB687}" sibTransId="{4BAC11E7-4CAB-422D-8B83-C2372F96E888}"/>
    <dgm:cxn modelId="{8E5C5272-417C-4E96-AE97-90E467D91A44}" srcId="{EE2E9B9B-D4F0-4FD3-957A-A11DAFA3FBA1}" destId="{EE9180E4-9A1E-4A9D-92CA-13AE35E934C9}" srcOrd="2" destOrd="0" parTransId="{B97E1497-7F1F-4C5B-90B6-48F8498039C6}" sibTransId="{0B793E6F-1827-4EE5-8893-DFD036623397}"/>
    <dgm:cxn modelId="{D0B0E97F-728D-4AC0-B589-B8A1C1EC377D}" srcId="{EE9180E4-9A1E-4A9D-92CA-13AE35E934C9}" destId="{32403AA0-F7B5-42A2-B39D-E4367941F94E}" srcOrd="0" destOrd="0" parTransId="{260C25FD-1F6F-4398-8CC2-67852602EFD1}" sibTransId="{04F8CFEF-B001-44E6-8E68-434C53F8A450}"/>
    <dgm:cxn modelId="{FA564647-DF2F-4FB4-857F-CA15ED56036E}" srcId="{811AB49F-9449-44EE-B9A7-01334A717D7A}" destId="{6717067D-3BA9-483D-827C-4B8CEC3B32B0}" srcOrd="0" destOrd="0" parTransId="{C2F2858D-7022-4DDB-9DF5-38FFBB4E3EF4}" sibTransId="{7A575758-BCAE-438E-ABFA-47FC4D7F37A0}"/>
    <dgm:cxn modelId="{48DB1B3C-3E23-4A46-B83A-696C8E65D649}" srcId="{EE2E9B9B-D4F0-4FD3-957A-A11DAFA3FBA1}" destId="{811AB49F-9449-44EE-B9A7-01334A717D7A}" srcOrd="1" destOrd="0" parTransId="{2C7292AC-4DA0-4331-866E-32783A340D24}" sibTransId="{56BA1BA5-3BD6-4048-8C44-C0D51254F3C6}"/>
    <dgm:cxn modelId="{0BF6848A-D866-4E65-BD76-B5D29118C84A}" type="presOf" srcId="{DBC5D85F-0EE3-4072-9C16-E1BA0ACF6392}" destId="{40ECC75D-886C-4F73-8162-955A37502B28}" srcOrd="0" destOrd="0" presId="urn:microsoft.com/office/officeart/2005/8/layout/chevron2"/>
    <dgm:cxn modelId="{30199BE1-1F84-4FD9-8074-4C22ACA740C2}" srcId="{7AFC639B-93B1-4BE0-A55A-2B3EF7842345}" destId="{DBC5D85F-0EE3-4072-9C16-E1BA0ACF6392}" srcOrd="0" destOrd="0" parTransId="{04ADD92D-C343-4BEB-B5BF-CBFAEAB7F00C}" sibTransId="{F8CAA121-1AB1-439E-9D7B-136271EB1B4D}"/>
    <dgm:cxn modelId="{07924BD9-4493-4BA8-B657-CF630D9ABDA9}" srcId="{29DA38E7-54DB-4571-BAAF-E828CB6BC040}" destId="{1791A8A9-4495-434F-80F1-89238281CFE2}" srcOrd="0" destOrd="0" parTransId="{5E224C27-1C33-4DE8-93D3-1BE263F8858D}" sibTransId="{53B6C342-C5A0-4009-B26F-FE61498CA007}"/>
    <dgm:cxn modelId="{7C3B297E-F59F-4C3D-949B-D7A4E4396CB1}" type="presOf" srcId="{9515B929-E6C1-42B1-A09B-9D8223483E4F}" destId="{0E9DFC81-0C01-4D33-8687-C9AE21243F95}" srcOrd="0" destOrd="0" presId="urn:microsoft.com/office/officeart/2005/8/layout/chevron2"/>
    <dgm:cxn modelId="{B2167C48-271F-4CB3-BFA3-AB61B92BBCE5}" srcId="{9515B929-E6C1-42B1-A09B-9D8223483E4F}" destId="{392F25A8-BAD6-41C6-8E1E-C390C72680FF}" srcOrd="0" destOrd="0" parTransId="{1ED046EE-047D-4BF3-BE92-78B1602F0003}" sibTransId="{F030714F-31BF-4D57-9E65-71E39190809E}"/>
    <dgm:cxn modelId="{BD3A1FCE-F39B-4817-9A76-6EC4170A365F}" type="presOf" srcId="{EE2E9B9B-D4F0-4FD3-957A-A11DAFA3FBA1}" destId="{3504F08F-15F8-464A-AEAB-97FE161D7EAF}" srcOrd="0" destOrd="0" presId="urn:microsoft.com/office/officeart/2005/8/layout/chevron2"/>
    <dgm:cxn modelId="{9910077B-1BC6-4FC9-B562-B1443D2730AF}" type="presOf" srcId="{811AB49F-9449-44EE-B9A7-01334A717D7A}" destId="{4E43316D-F233-4961-9907-D9F4A1871D7B}" srcOrd="0" destOrd="0" presId="urn:microsoft.com/office/officeart/2005/8/layout/chevron2"/>
    <dgm:cxn modelId="{C14A2522-933B-477F-A91D-346CA83A540A}" type="presOf" srcId="{29DA38E7-54DB-4571-BAAF-E828CB6BC040}" destId="{CBA6DD9D-4774-4756-A83D-775A7AD3A1BA}" srcOrd="0" destOrd="0" presId="urn:microsoft.com/office/officeart/2005/8/layout/chevron2"/>
    <dgm:cxn modelId="{5E0F31BB-9C12-4CAD-88CE-A821F27EC86B}" srcId="{EE2E9B9B-D4F0-4FD3-957A-A11DAFA3FBA1}" destId="{9515B929-E6C1-42B1-A09B-9D8223483E4F}" srcOrd="4" destOrd="0" parTransId="{3BF0BF52-1784-4BAB-BF28-E38E9D6C3FAC}" sibTransId="{BE28D733-12E8-4684-BDA6-7C3B1E2DC2B6}"/>
    <dgm:cxn modelId="{39F1E36F-7776-4631-AAB8-60051C06DB8C}" srcId="{EE2E9B9B-D4F0-4FD3-957A-A11DAFA3FBA1}" destId="{7AFC639B-93B1-4BE0-A55A-2B3EF7842345}" srcOrd="3" destOrd="0" parTransId="{BA87056A-85F6-490D-955B-361844E54151}" sibTransId="{B9F3C8AC-EC50-4794-8B8B-905EEA28C0CF}"/>
    <dgm:cxn modelId="{2CD5A851-1AEA-46B7-8D10-4C0DDC0B50F8}" type="presOf" srcId="{392F25A8-BAD6-41C6-8E1E-C390C72680FF}" destId="{29A9B8D3-0A50-49A6-A606-E4AF1B80D886}" srcOrd="0" destOrd="0" presId="urn:microsoft.com/office/officeart/2005/8/layout/chevron2"/>
    <dgm:cxn modelId="{6EF2BAE5-C1A3-4A53-87D4-5E240AE31280}" type="presOf" srcId="{EE9180E4-9A1E-4A9D-92CA-13AE35E934C9}" destId="{39CCAA8F-1324-4B71-B0FB-1856C837D267}" srcOrd="0" destOrd="0" presId="urn:microsoft.com/office/officeart/2005/8/layout/chevron2"/>
    <dgm:cxn modelId="{84AA7E26-C52D-4862-8027-6A757220826F}" type="presParOf" srcId="{3504F08F-15F8-464A-AEAB-97FE161D7EAF}" destId="{34F4844D-5877-48FA-9450-174616B586D2}" srcOrd="0" destOrd="0" presId="urn:microsoft.com/office/officeart/2005/8/layout/chevron2"/>
    <dgm:cxn modelId="{C98D1A01-A3AC-408D-8C4C-063C107C319D}" type="presParOf" srcId="{34F4844D-5877-48FA-9450-174616B586D2}" destId="{CBA6DD9D-4774-4756-A83D-775A7AD3A1BA}" srcOrd="0" destOrd="0" presId="urn:microsoft.com/office/officeart/2005/8/layout/chevron2"/>
    <dgm:cxn modelId="{E417F4DD-D36A-4E1D-A090-9C237721D86A}" type="presParOf" srcId="{34F4844D-5877-48FA-9450-174616B586D2}" destId="{553D3F07-78A7-4F2A-843C-FAC30C3C3DB6}" srcOrd="1" destOrd="0" presId="urn:microsoft.com/office/officeart/2005/8/layout/chevron2"/>
    <dgm:cxn modelId="{41F6C3A6-0AAF-4BD8-943A-0273D5D9802E}" type="presParOf" srcId="{3504F08F-15F8-464A-AEAB-97FE161D7EAF}" destId="{815AA7D6-3F5F-4008-97A7-2AE51E82D25B}" srcOrd="1" destOrd="0" presId="urn:microsoft.com/office/officeart/2005/8/layout/chevron2"/>
    <dgm:cxn modelId="{40F4EE59-9792-4AAA-AF5A-D219B58E7CF4}" type="presParOf" srcId="{3504F08F-15F8-464A-AEAB-97FE161D7EAF}" destId="{14F6BD77-57A2-4B2B-919A-04C1BB88B589}" srcOrd="2" destOrd="0" presId="urn:microsoft.com/office/officeart/2005/8/layout/chevron2"/>
    <dgm:cxn modelId="{94C5E0B2-C233-440F-B9C8-F6ABA583C5E7}" type="presParOf" srcId="{14F6BD77-57A2-4B2B-919A-04C1BB88B589}" destId="{4E43316D-F233-4961-9907-D9F4A1871D7B}" srcOrd="0" destOrd="0" presId="urn:microsoft.com/office/officeart/2005/8/layout/chevron2"/>
    <dgm:cxn modelId="{198A8887-C604-4968-800E-12261A698789}" type="presParOf" srcId="{14F6BD77-57A2-4B2B-919A-04C1BB88B589}" destId="{9A0F2605-C1BB-424D-ACD3-5F45ED42E96C}" srcOrd="1" destOrd="0" presId="urn:microsoft.com/office/officeart/2005/8/layout/chevron2"/>
    <dgm:cxn modelId="{07422FE6-EB42-49A9-B3CF-E30CDCADBD6D}" type="presParOf" srcId="{3504F08F-15F8-464A-AEAB-97FE161D7EAF}" destId="{E4B1D8CC-0141-403B-8864-4498DB0F274C}" srcOrd="3" destOrd="0" presId="urn:microsoft.com/office/officeart/2005/8/layout/chevron2"/>
    <dgm:cxn modelId="{8B5DE29E-4E38-4032-B386-68169F444821}" type="presParOf" srcId="{3504F08F-15F8-464A-AEAB-97FE161D7EAF}" destId="{131810AB-25D4-41B9-9320-E8F4A8F099EF}" srcOrd="4" destOrd="0" presId="urn:microsoft.com/office/officeart/2005/8/layout/chevron2"/>
    <dgm:cxn modelId="{DAF74C99-3824-4A6A-A8E7-740A492BCC7E}" type="presParOf" srcId="{131810AB-25D4-41B9-9320-E8F4A8F099EF}" destId="{39CCAA8F-1324-4B71-B0FB-1856C837D267}" srcOrd="0" destOrd="0" presId="urn:microsoft.com/office/officeart/2005/8/layout/chevron2"/>
    <dgm:cxn modelId="{8A946747-8461-4301-A403-09135F368395}" type="presParOf" srcId="{131810AB-25D4-41B9-9320-E8F4A8F099EF}" destId="{A2BA5AAD-5D33-4A0E-BBB2-5FB708AA37CD}" srcOrd="1" destOrd="0" presId="urn:microsoft.com/office/officeart/2005/8/layout/chevron2"/>
    <dgm:cxn modelId="{EB9EEA39-6DEA-48C0-9BEF-6FBAECD866DB}" type="presParOf" srcId="{3504F08F-15F8-464A-AEAB-97FE161D7EAF}" destId="{D6A36FF6-E1FA-429E-B644-E180776A91D4}" srcOrd="5" destOrd="0" presId="urn:microsoft.com/office/officeart/2005/8/layout/chevron2"/>
    <dgm:cxn modelId="{C16C3665-14E5-4708-8924-EF3B7B6FE9F3}" type="presParOf" srcId="{3504F08F-15F8-464A-AEAB-97FE161D7EAF}" destId="{AA3980C5-D9AA-4020-9DC0-2EB08CDB407B}" srcOrd="6" destOrd="0" presId="urn:microsoft.com/office/officeart/2005/8/layout/chevron2"/>
    <dgm:cxn modelId="{CC6DBCE8-B3F9-4A17-85E9-7B1AC663B9DE}" type="presParOf" srcId="{AA3980C5-D9AA-4020-9DC0-2EB08CDB407B}" destId="{DB20AD92-A061-4FDF-B67D-92594D3A8A73}" srcOrd="0" destOrd="0" presId="urn:microsoft.com/office/officeart/2005/8/layout/chevron2"/>
    <dgm:cxn modelId="{677EA0A8-11A6-4724-A123-BDA970A9BAE3}" type="presParOf" srcId="{AA3980C5-D9AA-4020-9DC0-2EB08CDB407B}" destId="{40ECC75D-886C-4F73-8162-955A37502B28}" srcOrd="1" destOrd="0" presId="urn:microsoft.com/office/officeart/2005/8/layout/chevron2"/>
    <dgm:cxn modelId="{EB5E260B-617D-4C41-8911-98392E319BC5}" type="presParOf" srcId="{3504F08F-15F8-464A-AEAB-97FE161D7EAF}" destId="{071E5782-1FF6-47DB-896F-BB4C2DF78B5F}" srcOrd="7" destOrd="0" presId="urn:microsoft.com/office/officeart/2005/8/layout/chevron2"/>
    <dgm:cxn modelId="{3395395F-B3BB-4CC7-ABD6-07A2A4EB56ED}" type="presParOf" srcId="{3504F08F-15F8-464A-AEAB-97FE161D7EAF}" destId="{136E25BD-5C03-4C0D-A608-F3B23A783035}" srcOrd="8" destOrd="0" presId="urn:microsoft.com/office/officeart/2005/8/layout/chevron2"/>
    <dgm:cxn modelId="{294F34C3-9BFF-4F73-8BA7-BCCB751FCB2A}" type="presParOf" srcId="{136E25BD-5C03-4C0D-A608-F3B23A783035}" destId="{0E9DFC81-0C01-4D33-8687-C9AE21243F95}" srcOrd="0" destOrd="0" presId="urn:microsoft.com/office/officeart/2005/8/layout/chevron2"/>
    <dgm:cxn modelId="{4B98695B-3073-4247-AC33-061040447EEA}" type="presParOf" srcId="{136E25BD-5C03-4C0D-A608-F3B23A783035}" destId="{29A9B8D3-0A50-49A6-A606-E4AF1B80D88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C7817-354D-4772-828E-B845B74CEE6F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A58BD2-2C94-43F6-A472-6BCA1BD45991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Có thể tái sử dụng các API.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D7EDC90-EDCB-42D6-8829-9C4F4C167F55}" type="parTrans" cxnId="{C8E9EA3C-42A3-4703-B196-D835CEFCBBD8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144F52B-3AE1-4BEE-95B9-FD8D460CDB2D}" type="sibTrans" cxnId="{C8E9EA3C-42A3-4703-B196-D835CEFCBBD8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88C4001-C221-4D94-B852-6804E72DBB08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Dễ dàng mở rộng trên nhiều nền tảng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EBE2F26-7873-471C-A008-515390571FD8}" type="parTrans" cxnId="{6E816318-EC78-4221-AE9F-0749CFAE71E3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C82373F-12CD-4FD1-B319-0AB55151DC83}" type="sibTrans" cxnId="{6E816318-EC78-4221-AE9F-0749CFAE71E3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12DC029-6E8A-4999-BACF-38F017528D82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Xử lý tập trung, dễ quản lý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1A6B6A6-546E-4A2C-8D8D-19FAA3124D1D}" type="parTrans" cxnId="{8FA8FBB4-8049-45AA-BD5A-10C2F30801B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9070C23-81D8-41B1-A7FC-293B2106F2B1}" type="sibTrans" cxnId="{8FA8FBB4-8049-45AA-BD5A-10C2F30801B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BF9E67E2-75FD-414B-A5E7-8C410D93F678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Dự đoán, tìm và sửa lỗi dễ dàng.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5482D43-5F4A-47F8-BB1C-799C66675386}" type="parTrans" cxnId="{641B6226-AFC1-4D1C-950F-2D761CFB0F8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06F45BA-5168-477C-817F-C0C7701A8D61}" type="sibTrans" cxnId="{641B6226-AFC1-4D1C-950F-2D761CFB0F8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0880992-5C5E-4B53-8742-0186BBAE652D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Bảo mật (CORS-Cross Origin Resource Sharing)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B2566125-9EF6-4581-92A3-6CBAE078932C}" type="parTrans" cxnId="{F52BB0E0-8A9D-422B-9094-BBFD41C69254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56A0ACD-3E2E-40F7-98C7-3616ED32FBCA}" type="sibTrans" cxnId="{F52BB0E0-8A9D-422B-9094-BBFD41C69254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EFC7F10-73D6-4C83-B21B-6A436AC0BE07}" type="pres">
      <dgm:prSet presAssocID="{6CBC7817-354D-4772-828E-B845B74CEE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BE816C-5D9C-4AB0-985C-D1D33B073F78}" type="pres">
      <dgm:prSet presAssocID="{50A58BD2-2C94-43F6-A472-6BCA1BD45991}" presName="composite" presStyleCnt="0"/>
      <dgm:spPr/>
    </dgm:pt>
    <dgm:pt modelId="{B64EC6B4-41BC-4CF8-B236-262114C71F9C}" type="pres">
      <dgm:prSet presAssocID="{50A58BD2-2C94-43F6-A472-6BCA1BD4599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5D97A13-7362-4C3C-8087-F83707C5F6F3}" type="pres">
      <dgm:prSet presAssocID="{50A58BD2-2C94-43F6-A472-6BCA1BD45991}" presName="txShp" presStyleLbl="node1" presStyleIdx="0" presStyleCnt="5" custLinFactNeighborY="-97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0EF27-BC41-4236-A1E8-07F6126F06E5}" type="pres">
      <dgm:prSet presAssocID="{F144F52B-3AE1-4BEE-95B9-FD8D460CDB2D}" presName="spacing" presStyleCnt="0"/>
      <dgm:spPr/>
    </dgm:pt>
    <dgm:pt modelId="{EBB22E7F-4E2C-4DA9-B93E-8CC6257D2421}" type="pres">
      <dgm:prSet presAssocID="{D88C4001-C221-4D94-B852-6804E72DBB08}" presName="composite" presStyleCnt="0"/>
      <dgm:spPr/>
    </dgm:pt>
    <dgm:pt modelId="{D3D18FE3-3D99-4C88-A2A8-79A699882C7F}" type="pres">
      <dgm:prSet presAssocID="{D88C4001-C221-4D94-B852-6804E72DBB08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06E529A-83CD-44F2-94FE-9D14E2828226}" type="pres">
      <dgm:prSet presAssocID="{D88C4001-C221-4D94-B852-6804E72DBB08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DC75D-BC63-40EC-AA25-B13EF0033941}" type="pres">
      <dgm:prSet presAssocID="{CC82373F-12CD-4FD1-B319-0AB55151DC83}" presName="spacing" presStyleCnt="0"/>
      <dgm:spPr/>
    </dgm:pt>
    <dgm:pt modelId="{F8EA8B7B-4A1A-4EC0-BC32-184B1244D0B1}" type="pres">
      <dgm:prSet presAssocID="{312DC029-6E8A-4999-BACF-38F017528D82}" presName="composite" presStyleCnt="0"/>
      <dgm:spPr/>
    </dgm:pt>
    <dgm:pt modelId="{1B5C3CD3-04F5-4539-A413-D759ED9D6FE7}" type="pres">
      <dgm:prSet presAssocID="{312DC029-6E8A-4999-BACF-38F017528D82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F12EF1A-F7FD-4704-A67E-D1C0E89778AF}" type="pres">
      <dgm:prSet presAssocID="{312DC029-6E8A-4999-BACF-38F017528D8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F53C4-B850-405B-9B93-63B0E74B9AFF}" type="pres">
      <dgm:prSet presAssocID="{69070C23-81D8-41B1-A7FC-293B2106F2B1}" presName="spacing" presStyleCnt="0"/>
      <dgm:spPr/>
    </dgm:pt>
    <dgm:pt modelId="{DE931CDD-F245-48D3-9713-57CCDE56F6ED}" type="pres">
      <dgm:prSet presAssocID="{BF9E67E2-75FD-414B-A5E7-8C410D93F678}" presName="composite" presStyleCnt="0"/>
      <dgm:spPr/>
    </dgm:pt>
    <dgm:pt modelId="{2FBC9B26-4AB7-4A50-B0E3-D3F2D55EE763}" type="pres">
      <dgm:prSet presAssocID="{BF9E67E2-75FD-414B-A5E7-8C410D93F678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06C7A7C-6C79-4046-BBEB-C8357729FB49}" type="pres">
      <dgm:prSet presAssocID="{BF9E67E2-75FD-414B-A5E7-8C410D93F678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BAA6D-B584-477D-87B2-5A9690266FFB}" type="pres">
      <dgm:prSet presAssocID="{006F45BA-5168-477C-817F-C0C7701A8D61}" presName="spacing" presStyleCnt="0"/>
      <dgm:spPr/>
    </dgm:pt>
    <dgm:pt modelId="{4EC8BD0D-2FC5-4500-8ECB-3F546404A330}" type="pres">
      <dgm:prSet presAssocID="{C0880992-5C5E-4B53-8742-0186BBAE652D}" presName="composite" presStyleCnt="0"/>
      <dgm:spPr/>
    </dgm:pt>
    <dgm:pt modelId="{3AC29B40-E02C-4DC3-A0D5-A89F244A98CF}" type="pres">
      <dgm:prSet presAssocID="{C0880992-5C5E-4B53-8742-0186BBAE652D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480DC14-2070-4AE3-BF84-48AA848E5283}" type="pres">
      <dgm:prSet presAssocID="{C0880992-5C5E-4B53-8742-0186BBAE652D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18B67D-E26D-42E0-91B0-43DAF12FA114}" type="presOf" srcId="{50A58BD2-2C94-43F6-A472-6BCA1BD45991}" destId="{A5D97A13-7362-4C3C-8087-F83707C5F6F3}" srcOrd="0" destOrd="0" presId="urn:microsoft.com/office/officeart/2005/8/layout/vList3#1"/>
    <dgm:cxn modelId="{73E533C8-C254-4DBA-B367-669E445CED54}" type="presOf" srcId="{BF9E67E2-75FD-414B-A5E7-8C410D93F678}" destId="{906C7A7C-6C79-4046-BBEB-C8357729FB49}" srcOrd="0" destOrd="0" presId="urn:microsoft.com/office/officeart/2005/8/layout/vList3#1"/>
    <dgm:cxn modelId="{641B6226-AFC1-4D1C-950F-2D761CFB0F8D}" srcId="{6CBC7817-354D-4772-828E-B845B74CEE6F}" destId="{BF9E67E2-75FD-414B-A5E7-8C410D93F678}" srcOrd="3" destOrd="0" parTransId="{D5482D43-5F4A-47F8-BB1C-799C66675386}" sibTransId="{006F45BA-5168-477C-817F-C0C7701A8D61}"/>
    <dgm:cxn modelId="{F52BB0E0-8A9D-422B-9094-BBFD41C69254}" srcId="{6CBC7817-354D-4772-828E-B845B74CEE6F}" destId="{C0880992-5C5E-4B53-8742-0186BBAE652D}" srcOrd="4" destOrd="0" parTransId="{B2566125-9EF6-4581-92A3-6CBAE078932C}" sibTransId="{456A0ACD-3E2E-40F7-98C7-3616ED32FBCA}"/>
    <dgm:cxn modelId="{6E816318-EC78-4221-AE9F-0749CFAE71E3}" srcId="{6CBC7817-354D-4772-828E-B845B74CEE6F}" destId="{D88C4001-C221-4D94-B852-6804E72DBB08}" srcOrd="1" destOrd="0" parTransId="{FEBE2F26-7873-471C-A008-515390571FD8}" sibTransId="{CC82373F-12CD-4FD1-B319-0AB55151DC83}"/>
    <dgm:cxn modelId="{8FA8FBB4-8049-45AA-BD5A-10C2F30801BD}" srcId="{6CBC7817-354D-4772-828E-B845B74CEE6F}" destId="{312DC029-6E8A-4999-BACF-38F017528D82}" srcOrd="2" destOrd="0" parTransId="{51A6B6A6-546E-4A2C-8D8D-19FAA3124D1D}" sibTransId="{69070C23-81D8-41B1-A7FC-293B2106F2B1}"/>
    <dgm:cxn modelId="{1E64F2B1-3B71-4AE8-9734-40023CD6BFD6}" type="presOf" srcId="{6CBC7817-354D-4772-828E-B845B74CEE6F}" destId="{9EFC7F10-73D6-4C83-B21B-6A436AC0BE07}" srcOrd="0" destOrd="0" presId="urn:microsoft.com/office/officeart/2005/8/layout/vList3#1"/>
    <dgm:cxn modelId="{CACA0575-6057-4A44-BB50-8F7501EDEDF1}" type="presOf" srcId="{C0880992-5C5E-4B53-8742-0186BBAE652D}" destId="{E480DC14-2070-4AE3-BF84-48AA848E5283}" srcOrd="0" destOrd="0" presId="urn:microsoft.com/office/officeart/2005/8/layout/vList3#1"/>
    <dgm:cxn modelId="{F8A586A8-61E8-4802-9EBF-39869FEC97AD}" type="presOf" srcId="{312DC029-6E8A-4999-BACF-38F017528D82}" destId="{9F12EF1A-F7FD-4704-A67E-D1C0E89778AF}" srcOrd="0" destOrd="0" presId="urn:microsoft.com/office/officeart/2005/8/layout/vList3#1"/>
    <dgm:cxn modelId="{02A8B75D-DE44-4627-998C-AE9E5651D008}" type="presOf" srcId="{D88C4001-C221-4D94-B852-6804E72DBB08}" destId="{F06E529A-83CD-44F2-94FE-9D14E2828226}" srcOrd="0" destOrd="0" presId="urn:microsoft.com/office/officeart/2005/8/layout/vList3#1"/>
    <dgm:cxn modelId="{C8E9EA3C-42A3-4703-B196-D835CEFCBBD8}" srcId="{6CBC7817-354D-4772-828E-B845B74CEE6F}" destId="{50A58BD2-2C94-43F6-A472-6BCA1BD45991}" srcOrd="0" destOrd="0" parTransId="{5D7EDC90-EDCB-42D6-8829-9C4F4C167F55}" sibTransId="{F144F52B-3AE1-4BEE-95B9-FD8D460CDB2D}"/>
    <dgm:cxn modelId="{2607312F-945F-4F04-87CC-7A4BE4545046}" type="presParOf" srcId="{9EFC7F10-73D6-4C83-B21B-6A436AC0BE07}" destId="{FCBE816C-5D9C-4AB0-985C-D1D33B073F78}" srcOrd="0" destOrd="0" presId="urn:microsoft.com/office/officeart/2005/8/layout/vList3#1"/>
    <dgm:cxn modelId="{9E1E3173-A975-40FD-88CE-FB1B4D95E33F}" type="presParOf" srcId="{FCBE816C-5D9C-4AB0-985C-D1D33B073F78}" destId="{B64EC6B4-41BC-4CF8-B236-262114C71F9C}" srcOrd="0" destOrd="0" presId="urn:microsoft.com/office/officeart/2005/8/layout/vList3#1"/>
    <dgm:cxn modelId="{C46D4661-6D2B-4B35-8B43-B14AC51FABF5}" type="presParOf" srcId="{FCBE816C-5D9C-4AB0-985C-D1D33B073F78}" destId="{A5D97A13-7362-4C3C-8087-F83707C5F6F3}" srcOrd="1" destOrd="0" presId="urn:microsoft.com/office/officeart/2005/8/layout/vList3#1"/>
    <dgm:cxn modelId="{4060F744-AB4D-4660-9DD9-B2BECB619F81}" type="presParOf" srcId="{9EFC7F10-73D6-4C83-B21B-6A436AC0BE07}" destId="{8710EF27-BC41-4236-A1E8-07F6126F06E5}" srcOrd="1" destOrd="0" presId="urn:microsoft.com/office/officeart/2005/8/layout/vList3#1"/>
    <dgm:cxn modelId="{7519DC1D-FC74-41F9-A578-FE094621A403}" type="presParOf" srcId="{9EFC7F10-73D6-4C83-B21B-6A436AC0BE07}" destId="{EBB22E7F-4E2C-4DA9-B93E-8CC6257D2421}" srcOrd="2" destOrd="0" presId="urn:microsoft.com/office/officeart/2005/8/layout/vList3#1"/>
    <dgm:cxn modelId="{55CD4EA8-69B5-4FC7-9816-931D479F52E5}" type="presParOf" srcId="{EBB22E7F-4E2C-4DA9-B93E-8CC6257D2421}" destId="{D3D18FE3-3D99-4C88-A2A8-79A699882C7F}" srcOrd="0" destOrd="0" presId="urn:microsoft.com/office/officeart/2005/8/layout/vList3#1"/>
    <dgm:cxn modelId="{E03FFBC9-F4C2-4137-80A8-1E92D3311752}" type="presParOf" srcId="{EBB22E7F-4E2C-4DA9-B93E-8CC6257D2421}" destId="{F06E529A-83CD-44F2-94FE-9D14E2828226}" srcOrd="1" destOrd="0" presId="urn:microsoft.com/office/officeart/2005/8/layout/vList3#1"/>
    <dgm:cxn modelId="{AE167B84-4DA8-489C-A353-64AF6841E2E9}" type="presParOf" srcId="{9EFC7F10-73D6-4C83-B21B-6A436AC0BE07}" destId="{B66DC75D-BC63-40EC-AA25-B13EF0033941}" srcOrd="3" destOrd="0" presId="urn:microsoft.com/office/officeart/2005/8/layout/vList3#1"/>
    <dgm:cxn modelId="{3CBD9163-911A-40BE-A8B3-046061760CA5}" type="presParOf" srcId="{9EFC7F10-73D6-4C83-B21B-6A436AC0BE07}" destId="{F8EA8B7B-4A1A-4EC0-BC32-184B1244D0B1}" srcOrd="4" destOrd="0" presId="urn:microsoft.com/office/officeart/2005/8/layout/vList3#1"/>
    <dgm:cxn modelId="{92202C91-FC3D-44E5-B071-EC89474B983C}" type="presParOf" srcId="{F8EA8B7B-4A1A-4EC0-BC32-184B1244D0B1}" destId="{1B5C3CD3-04F5-4539-A413-D759ED9D6FE7}" srcOrd="0" destOrd="0" presId="urn:microsoft.com/office/officeart/2005/8/layout/vList3#1"/>
    <dgm:cxn modelId="{B0F8FBBD-1CEE-45C0-B28C-F984360DD494}" type="presParOf" srcId="{F8EA8B7B-4A1A-4EC0-BC32-184B1244D0B1}" destId="{9F12EF1A-F7FD-4704-A67E-D1C0E89778AF}" srcOrd="1" destOrd="0" presId="urn:microsoft.com/office/officeart/2005/8/layout/vList3#1"/>
    <dgm:cxn modelId="{BF780FBA-EF65-4BF3-89AC-CF5FBE49756C}" type="presParOf" srcId="{9EFC7F10-73D6-4C83-B21B-6A436AC0BE07}" destId="{760F53C4-B850-405B-9B93-63B0E74B9AFF}" srcOrd="5" destOrd="0" presId="urn:microsoft.com/office/officeart/2005/8/layout/vList3#1"/>
    <dgm:cxn modelId="{49C1F50E-46A4-40AE-84C6-E97BA590448A}" type="presParOf" srcId="{9EFC7F10-73D6-4C83-B21B-6A436AC0BE07}" destId="{DE931CDD-F245-48D3-9713-57CCDE56F6ED}" srcOrd="6" destOrd="0" presId="urn:microsoft.com/office/officeart/2005/8/layout/vList3#1"/>
    <dgm:cxn modelId="{F295D494-C293-476A-889C-47AC8E582BD0}" type="presParOf" srcId="{DE931CDD-F245-48D3-9713-57CCDE56F6ED}" destId="{2FBC9B26-4AB7-4A50-B0E3-D3F2D55EE763}" srcOrd="0" destOrd="0" presId="urn:microsoft.com/office/officeart/2005/8/layout/vList3#1"/>
    <dgm:cxn modelId="{135F9523-6CBA-4A3A-98F3-94804384F705}" type="presParOf" srcId="{DE931CDD-F245-48D3-9713-57CCDE56F6ED}" destId="{906C7A7C-6C79-4046-BBEB-C8357729FB49}" srcOrd="1" destOrd="0" presId="urn:microsoft.com/office/officeart/2005/8/layout/vList3#1"/>
    <dgm:cxn modelId="{AB64E091-5703-45E7-BB11-F5028E3F11F8}" type="presParOf" srcId="{9EFC7F10-73D6-4C83-B21B-6A436AC0BE07}" destId="{DD7BAA6D-B584-477D-87B2-5A9690266FFB}" srcOrd="7" destOrd="0" presId="urn:microsoft.com/office/officeart/2005/8/layout/vList3#1"/>
    <dgm:cxn modelId="{D47A55FF-7844-4747-979E-C1116BF09FEE}" type="presParOf" srcId="{9EFC7F10-73D6-4C83-B21B-6A436AC0BE07}" destId="{4EC8BD0D-2FC5-4500-8ECB-3F546404A330}" srcOrd="8" destOrd="0" presId="urn:microsoft.com/office/officeart/2005/8/layout/vList3#1"/>
    <dgm:cxn modelId="{4E822F76-F94A-483E-89B7-83A79698A90D}" type="presParOf" srcId="{4EC8BD0D-2FC5-4500-8ECB-3F546404A330}" destId="{3AC29B40-E02C-4DC3-A0D5-A89F244A98CF}" srcOrd="0" destOrd="0" presId="urn:microsoft.com/office/officeart/2005/8/layout/vList3#1"/>
    <dgm:cxn modelId="{5E1A43AF-65D3-4B1A-8E02-DA2F7680F5D8}" type="presParOf" srcId="{4EC8BD0D-2FC5-4500-8ECB-3F546404A330}" destId="{E480DC14-2070-4AE3-BF84-48AA848E528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4A3255-EAD9-4A8B-8EF3-E69D7B2E81CD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</dgm:pt>
    <dgm:pt modelId="{16D52501-4960-4B3D-A9F5-2E78FD086989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Xử lý chậm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3DCBE6A-4770-4CF2-857C-4E81D5596399}" type="parTrans" cxnId="{9A9D2557-63E1-4373-A71E-22B1D18A3F10}">
      <dgm:prSet/>
      <dgm:spPr/>
    </dgm:pt>
    <dgm:pt modelId="{CA61F607-004F-4A01-A69D-9761B1E0AECF}" type="sibTrans" cxnId="{9A9D2557-63E1-4373-A71E-22B1D18A3F10}">
      <dgm:prSet/>
      <dgm:spPr/>
    </dgm:pt>
    <dgm:pt modelId="{32344444-5BFA-48F9-BA42-E8E5E43FFBA0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Cấu hình phức tạp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DBA0876-0682-4DEF-BF94-D8635F0A59DE}" type="parTrans" cxnId="{4B311E51-EC7C-4CDF-833D-3C0BD39F8690}">
      <dgm:prSet/>
      <dgm:spPr/>
    </dgm:pt>
    <dgm:pt modelId="{DD6E9C2D-2412-43FA-91CA-139DBE2A0115}" type="sibTrans" cxnId="{4B311E51-EC7C-4CDF-833D-3C0BD39F8690}">
      <dgm:prSet/>
      <dgm:spPr/>
    </dgm:pt>
    <dgm:pt modelId="{0C9E0788-D327-4A74-8626-695F1C7B6329}" type="pres">
      <dgm:prSet presAssocID="{7F4A3255-EAD9-4A8B-8EF3-E69D7B2E81CD}" presName="Name0" presStyleCnt="0">
        <dgm:presLayoutVars>
          <dgm:dir/>
          <dgm:resizeHandles val="exact"/>
        </dgm:presLayoutVars>
      </dgm:prSet>
      <dgm:spPr/>
    </dgm:pt>
    <dgm:pt modelId="{C8373CA7-790F-4617-827A-D87896A48E2A}" type="pres">
      <dgm:prSet presAssocID="{7F4A3255-EAD9-4A8B-8EF3-E69D7B2E81CD}" presName="fgShape" presStyleLbl="fgShp" presStyleIdx="0" presStyleCnt="1"/>
      <dgm:spPr/>
    </dgm:pt>
    <dgm:pt modelId="{2C4E15B6-D755-44E9-B3F2-7DB1F5DFF413}" type="pres">
      <dgm:prSet presAssocID="{7F4A3255-EAD9-4A8B-8EF3-E69D7B2E81CD}" presName="linComp" presStyleCnt="0"/>
      <dgm:spPr/>
    </dgm:pt>
    <dgm:pt modelId="{ECB9F593-D74F-4E70-B987-E340C9A2CAD3}" type="pres">
      <dgm:prSet presAssocID="{16D52501-4960-4B3D-A9F5-2E78FD086989}" presName="compNode" presStyleCnt="0"/>
      <dgm:spPr/>
    </dgm:pt>
    <dgm:pt modelId="{7436A315-20F2-4BA9-94BD-D352D1E21296}" type="pres">
      <dgm:prSet presAssocID="{16D52501-4960-4B3D-A9F5-2E78FD086989}" presName="bkgdShape" presStyleLbl="node1" presStyleIdx="0" presStyleCnt="2"/>
      <dgm:spPr/>
      <dgm:t>
        <a:bodyPr/>
        <a:lstStyle/>
        <a:p>
          <a:endParaRPr lang="en-US"/>
        </a:p>
      </dgm:t>
    </dgm:pt>
    <dgm:pt modelId="{F1167BAF-DF27-46C1-B68E-3A7DC4C6E004}" type="pres">
      <dgm:prSet presAssocID="{16D52501-4960-4B3D-A9F5-2E78FD086989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9B8D6-5DFD-4CC3-A78E-14C77C14C51C}" type="pres">
      <dgm:prSet presAssocID="{16D52501-4960-4B3D-A9F5-2E78FD086989}" presName="invisiNode" presStyleLbl="node1" presStyleIdx="0" presStyleCnt="2"/>
      <dgm:spPr/>
    </dgm:pt>
    <dgm:pt modelId="{272D7443-68D9-42A0-BD5E-52F31C4B52D6}" type="pres">
      <dgm:prSet presAssocID="{16D52501-4960-4B3D-A9F5-2E78FD086989}" presName="imagNode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6EEB555-09A2-4E8D-AD8B-83ECF70BDB4C}" type="pres">
      <dgm:prSet presAssocID="{CA61F607-004F-4A01-A69D-9761B1E0AECF}" presName="sibTrans" presStyleLbl="sibTrans2D1" presStyleIdx="0" presStyleCnt="0"/>
      <dgm:spPr/>
    </dgm:pt>
    <dgm:pt modelId="{6DAE69BE-1826-45E0-8103-0F47696F3C71}" type="pres">
      <dgm:prSet presAssocID="{32344444-5BFA-48F9-BA42-E8E5E43FFBA0}" presName="compNode" presStyleCnt="0"/>
      <dgm:spPr/>
    </dgm:pt>
    <dgm:pt modelId="{413DCAD2-82AF-4F94-ADD8-6B999FEF828C}" type="pres">
      <dgm:prSet presAssocID="{32344444-5BFA-48F9-BA42-E8E5E43FFBA0}" presName="bkgdShape" presStyleLbl="node1" presStyleIdx="1" presStyleCnt="2"/>
      <dgm:spPr/>
      <dgm:t>
        <a:bodyPr/>
        <a:lstStyle/>
        <a:p>
          <a:endParaRPr lang="en-US"/>
        </a:p>
      </dgm:t>
    </dgm:pt>
    <dgm:pt modelId="{028D7ECC-9ADE-471A-AB8F-59BD3B09B9C4}" type="pres">
      <dgm:prSet presAssocID="{32344444-5BFA-48F9-BA42-E8E5E43FFBA0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370EC-1779-4CF4-B26B-11803D609E9A}" type="pres">
      <dgm:prSet presAssocID="{32344444-5BFA-48F9-BA42-E8E5E43FFBA0}" presName="invisiNode" presStyleLbl="node1" presStyleIdx="1" presStyleCnt="2"/>
      <dgm:spPr/>
    </dgm:pt>
    <dgm:pt modelId="{DA511527-47D5-4A0F-BA30-4B37FFBC4DBD}" type="pres">
      <dgm:prSet presAssocID="{32344444-5BFA-48F9-BA42-E8E5E43FFBA0}" presName="imagNode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4B311E51-EC7C-4CDF-833D-3C0BD39F8690}" srcId="{7F4A3255-EAD9-4A8B-8EF3-E69D7B2E81CD}" destId="{32344444-5BFA-48F9-BA42-E8E5E43FFBA0}" srcOrd="1" destOrd="0" parTransId="{9DBA0876-0682-4DEF-BF94-D8635F0A59DE}" sibTransId="{DD6E9C2D-2412-43FA-91CA-139DBE2A0115}"/>
    <dgm:cxn modelId="{B9E01343-0C40-47C8-83F8-B817B607F441}" type="presOf" srcId="{32344444-5BFA-48F9-BA42-E8E5E43FFBA0}" destId="{413DCAD2-82AF-4F94-ADD8-6B999FEF828C}" srcOrd="0" destOrd="0" presId="urn:microsoft.com/office/officeart/2005/8/layout/hList7#1"/>
    <dgm:cxn modelId="{9A9D2557-63E1-4373-A71E-22B1D18A3F10}" srcId="{7F4A3255-EAD9-4A8B-8EF3-E69D7B2E81CD}" destId="{16D52501-4960-4B3D-A9F5-2E78FD086989}" srcOrd="0" destOrd="0" parTransId="{53DCBE6A-4770-4CF2-857C-4E81D5596399}" sibTransId="{CA61F607-004F-4A01-A69D-9761B1E0AECF}"/>
    <dgm:cxn modelId="{85227F78-EA97-432C-8771-1CBADA9F2C9A}" type="presOf" srcId="{32344444-5BFA-48F9-BA42-E8E5E43FFBA0}" destId="{028D7ECC-9ADE-471A-AB8F-59BD3B09B9C4}" srcOrd="1" destOrd="0" presId="urn:microsoft.com/office/officeart/2005/8/layout/hList7#1"/>
    <dgm:cxn modelId="{6FE42E03-794F-48D6-9D2F-33312823A98D}" type="presOf" srcId="{16D52501-4960-4B3D-A9F5-2E78FD086989}" destId="{7436A315-20F2-4BA9-94BD-D352D1E21296}" srcOrd="0" destOrd="0" presId="urn:microsoft.com/office/officeart/2005/8/layout/hList7#1"/>
    <dgm:cxn modelId="{95FE62DD-FE12-4B76-8054-438FDD27422C}" type="presOf" srcId="{16D52501-4960-4B3D-A9F5-2E78FD086989}" destId="{F1167BAF-DF27-46C1-B68E-3A7DC4C6E004}" srcOrd="1" destOrd="0" presId="urn:microsoft.com/office/officeart/2005/8/layout/hList7#1"/>
    <dgm:cxn modelId="{E6214D86-3109-4A31-905E-A8D39FF355BD}" type="presOf" srcId="{CA61F607-004F-4A01-A69D-9761B1E0AECF}" destId="{C6EEB555-09A2-4E8D-AD8B-83ECF70BDB4C}" srcOrd="0" destOrd="0" presId="urn:microsoft.com/office/officeart/2005/8/layout/hList7#1"/>
    <dgm:cxn modelId="{E09CB3BC-14BC-42A7-8B04-1C6FCB6ECD3C}" type="presOf" srcId="{7F4A3255-EAD9-4A8B-8EF3-E69D7B2E81CD}" destId="{0C9E0788-D327-4A74-8626-695F1C7B6329}" srcOrd="0" destOrd="0" presId="urn:microsoft.com/office/officeart/2005/8/layout/hList7#1"/>
    <dgm:cxn modelId="{F289E4FA-4565-458D-8DF5-EE19FEB995DD}" type="presParOf" srcId="{0C9E0788-D327-4A74-8626-695F1C7B6329}" destId="{C8373CA7-790F-4617-827A-D87896A48E2A}" srcOrd="0" destOrd="0" presId="urn:microsoft.com/office/officeart/2005/8/layout/hList7#1"/>
    <dgm:cxn modelId="{D9FB206C-6F17-42E2-A7E8-92C1FCC94BA8}" type="presParOf" srcId="{0C9E0788-D327-4A74-8626-695F1C7B6329}" destId="{2C4E15B6-D755-44E9-B3F2-7DB1F5DFF413}" srcOrd="1" destOrd="0" presId="urn:microsoft.com/office/officeart/2005/8/layout/hList7#1"/>
    <dgm:cxn modelId="{1EE29965-6BBF-445A-AA6A-1407EB7C3D15}" type="presParOf" srcId="{2C4E15B6-D755-44E9-B3F2-7DB1F5DFF413}" destId="{ECB9F593-D74F-4E70-B987-E340C9A2CAD3}" srcOrd="0" destOrd="0" presId="urn:microsoft.com/office/officeart/2005/8/layout/hList7#1"/>
    <dgm:cxn modelId="{1E5D39AD-03CB-433E-AD3F-A0CC2C0BFCAB}" type="presParOf" srcId="{ECB9F593-D74F-4E70-B987-E340C9A2CAD3}" destId="{7436A315-20F2-4BA9-94BD-D352D1E21296}" srcOrd="0" destOrd="0" presId="urn:microsoft.com/office/officeart/2005/8/layout/hList7#1"/>
    <dgm:cxn modelId="{17A1C38F-2AC0-419A-8E76-65B46DEDE211}" type="presParOf" srcId="{ECB9F593-D74F-4E70-B987-E340C9A2CAD3}" destId="{F1167BAF-DF27-46C1-B68E-3A7DC4C6E004}" srcOrd="1" destOrd="0" presId="urn:microsoft.com/office/officeart/2005/8/layout/hList7#1"/>
    <dgm:cxn modelId="{186455D8-2966-48BF-888F-318932A7AF68}" type="presParOf" srcId="{ECB9F593-D74F-4E70-B987-E340C9A2CAD3}" destId="{7EA9B8D6-5DFD-4CC3-A78E-14C77C14C51C}" srcOrd="2" destOrd="0" presId="urn:microsoft.com/office/officeart/2005/8/layout/hList7#1"/>
    <dgm:cxn modelId="{FFB1D3A4-872D-48D8-920C-9BEAE0EEA455}" type="presParOf" srcId="{ECB9F593-D74F-4E70-B987-E340C9A2CAD3}" destId="{272D7443-68D9-42A0-BD5E-52F31C4B52D6}" srcOrd="3" destOrd="0" presId="urn:microsoft.com/office/officeart/2005/8/layout/hList7#1"/>
    <dgm:cxn modelId="{B2D93CD0-A560-4188-8F23-57B7B05C2769}" type="presParOf" srcId="{2C4E15B6-D755-44E9-B3F2-7DB1F5DFF413}" destId="{C6EEB555-09A2-4E8D-AD8B-83ECF70BDB4C}" srcOrd="1" destOrd="0" presId="urn:microsoft.com/office/officeart/2005/8/layout/hList7#1"/>
    <dgm:cxn modelId="{9E9E4690-0FCB-431C-BAAD-EFA40ACF062A}" type="presParOf" srcId="{2C4E15B6-D755-44E9-B3F2-7DB1F5DFF413}" destId="{6DAE69BE-1826-45E0-8103-0F47696F3C71}" srcOrd="2" destOrd="0" presId="urn:microsoft.com/office/officeart/2005/8/layout/hList7#1"/>
    <dgm:cxn modelId="{C5A66127-001A-4835-BB48-4F24CD3188EE}" type="presParOf" srcId="{6DAE69BE-1826-45E0-8103-0F47696F3C71}" destId="{413DCAD2-82AF-4F94-ADD8-6B999FEF828C}" srcOrd="0" destOrd="0" presId="urn:microsoft.com/office/officeart/2005/8/layout/hList7#1"/>
    <dgm:cxn modelId="{B5D9EC8E-8B0A-4829-BC54-DD840DB67347}" type="presParOf" srcId="{6DAE69BE-1826-45E0-8103-0F47696F3C71}" destId="{028D7ECC-9ADE-471A-AB8F-59BD3B09B9C4}" srcOrd="1" destOrd="0" presId="urn:microsoft.com/office/officeart/2005/8/layout/hList7#1"/>
    <dgm:cxn modelId="{C0AC3EC4-E481-457C-B246-9A8D829946CD}" type="presParOf" srcId="{6DAE69BE-1826-45E0-8103-0F47696F3C71}" destId="{B4F370EC-1779-4CF4-B26B-11803D609E9A}" srcOrd="2" destOrd="0" presId="urn:microsoft.com/office/officeart/2005/8/layout/hList7#1"/>
    <dgm:cxn modelId="{DCB72486-F45F-495A-9FF8-DAECDB117EF3}" type="presParOf" srcId="{6DAE69BE-1826-45E0-8103-0F47696F3C71}" destId="{DA511527-47D5-4A0F-BA30-4B37FFBC4DBD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6DD9D-4774-4756-A83D-775A7AD3A1BA}">
      <dsp:nvSpPr>
        <dsp:cNvPr id="0" name=""/>
        <dsp:cNvSpPr/>
      </dsp:nvSpPr>
      <dsp:spPr>
        <a:xfrm rot="5400000">
          <a:off x="-122490" y="124192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1" y="287513"/>
        <a:ext cx="571624" cy="244981"/>
      </dsp:txXfrm>
    </dsp:sp>
    <dsp:sp modelId="{553D3F07-78A7-4F2A-843C-FAC30C3C3DB6}">
      <dsp:nvSpPr>
        <dsp:cNvPr id="0" name=""/>
        <dsp:cNvSpPr/>
      </dsp:nvSpPr>
      <dsp:spPr>
        <a:xfrm rot="5400000">
          <a:off x="4063777" y="-3490451"/>
          <a:ext cx="530793" cy="7515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Mục tiêu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571624" y="27613"/>
        <a:ext cx="7489189" cy="478971"/>
      </dsp:txXfrm>
    </dsp:sp>
    <dsp:sp modelId="{4E43316D-F233-4961-9907-D9F4A1871D7B}">
      <dsp:nvSpPr>
        <dsp:cNvPr id="0" name=""/>
        <dsp:cNvSpPr/>
      </dsp:nvSpPr>
      <dsp:spPr>
        <a:xfrm rot="5400000">
          <a:off x="-122490" y="819302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1" y="982623"/>
        <a:ext cx="571624" cy="244981"/>
      </dsp:txXfrm>
    </dsp:sp>
    <dsp:sp modelId="{9A0F2605-C1BB-424D-ACD3-5F45ED42E96C}">
      <dsp:nvSpPr>
        <dsp:cNvPr id="0" name=""/>
        <dsp:cNvSpPr/>
      </dsp:nvSpPr>
      <dsp:spPr>
        <a:xfrm rot="5400000">
          <a:off x="4063777" y="-2795341"/>
          <a:ext cx="530793" cy="7515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Mô hình hệ thống 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571624" y="722723"/>
        <a:ext cx="7489189" cy="478971"/>
      </dsp:txXfrm>
    </dsp:sp>
    <dsp:sp modelId="{39CCAA8F-1324-4B71-B0FB-1856C837D267}">
      <dsp:nvSpPr>
        <dsp:cNvPr id="0" name=""/>
        <dsp:cNvSpPr/>
      </dsp:nvSpPr>
      <dsp:spPr>
        <a:xfrm rot="5400000">
          <a:off x="-122490" y="1514412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1" y="1677733"/>
        <a:ext cx="571624" cy="244981"/>
      </dsp:txXfrm>
    </dsp:sp>
    <dsp:sp modelId="{A2BA5AAD-5D33-4A0E-BBB2-5FB708AA37CD}">
      <dsp:nvSpPr>
        <dsp:cNvPr id="0" name=""/>
        <dsp:cNvSpPr/>
      </dsp:nvSpPr>
      <dsp:spPr>
        <a:xfrm rot="5400000">
          <a:off x="4063777" y="-2100231"/>
          <a:ext cx="530793" cy="7515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Khái quát chức n</a:t>
          </a:r>
          <a:r>
            <a:rPr lang="vi-VN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ă</a:t>
          </a: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ng	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571624" y="1417833"/>
        <a:ext cx="7489189" cy="478971"/>
      </dsp:txXfrm>
    </dsp:sp>
    <dsp:sp modelId="{DB20AD92-A061-4FDF-B67D-92594D3A8A73}">
      <dsp:nvSpPr>
        <dsp:cNvPr id="0" name=""/>
        <dsp:cNvSpPr/>
      </dsp:nvSpPr>
      <dsp:spPr>
        <a:xfrm rot="5400000">
          <a:off x="-122490" y="2209523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 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1" y="2372844"/>
        <a:ext cx="571624" cy="244981"/>
      </dsp:txXfrm>
    </dsp:sp>
    <dsp:sp modelId="{40ECC75D-886C-4F73-8162-955A37502B28}">
      <dsp:nvSpPr>
        <dsp:cNvPr id="0" name=""/>
        <dsp:cNvSpPr/>
      </dsp:nvSpPr>
      <dsp:spPr>
        <a:xfrm rot="5400000">
          <a:off x="4063777" y="-1405121"/>
          <a:ext cx="530793" cy="7515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Tổng kết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571624" y="2112943"/>
        <a:ext cx="7489189" cy="478971"/>
      </dsp:txXfrm>
    </dsp:sp>
    <dsp:sp modelId="{0E9DFC81-0C01-4D33-8687-C9AE21243F95}">
      <dsp:nvSpPr>
        <dsp:cNvPr id="0" name=""/>
        <dsp:cNvSpPr/>
      </dsp:nvSpPr>
      <dsp:spPr>
        <a:xfrm rot="5400000">
          <a:off x="-122490" y="2904633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1" y="3067954"/>
        <a:ext cx="571624" cy="244981"/>
      </dsp:txXfrm>
    </dsp:sp>
    <dsp:sp modelId="{29A9B8D3-0A50-49A6-A606-E4AF1B80D886}">
      <dsp:nvSpPr>
        <dsp:cNvPr id="0" name=""/>
        <dsp:cNvSpPr/>
      </dsp:nvSpPr>
      <dsp:spPr>
        <a:xfrm rot="5400000">
          <a:off x="4063777" y="-710011"/>
          <a:ext cx="530793" cy="7515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Demo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571624" y="2808053"/>
        <a:ext cx="7489189" cy="478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97A13-7362-4C3C-8087-F83707C5F6F3}">
      <dsp:nvSpPr>
        <dsp:cNvPr id="0" name=""/>
        <dsp:cNvSpPr/>
      </dsp:nvSpPr>
      <dsp:spPr>
        <a:xfrm rot="10800000">
          <a:off x="1415311" y="0"/>
          <a:ext cx="4813935" cy="8111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Có thể tái sử dụng các API.</a:t>
          </a:r>
          <a:endParaRPr lang="en-US" sz="23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1618090" y="0"/>
        <a:ext cx="4611156" cy="811117"/>
      </dsp:txXfrm>
    </dsp:sp>
    <dsp:sp modelId="{B64EC6B4-41BC-4CF8-B236-262114C71F9C}">
      <dsp:nvSpPr>
        <dsp:cNvPr id="0" name=""/>
        <dsp:cNvSpPr/>
      </dsp:nvSpPr>
      <dsp:spPr>
        <a:xfrm>
          <a:off x="1009753" y="2555"/>
          <a:ext cx="811117" cy="81111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E529A-83CD-44F2-94FE-9D14E2828226}">
      <dsp:nvSpPr>
        <dsp:cNvPr id="0" name=""/>
        <dsp:cNvSpPr/>
      </dsp:nvSpPr>
      <dsp:spPr>
        <a:xfrm rot="10800000">
          <a:off x="1415311" y="1055798"/>
          <a:ext cx="4813935" cy="8111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Dễ dàng mở rộng trên nhiều nền tảng</a:t>
          </a:r>
          <a:endParaRPr lang="en-US" sz="23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1618090" y="1055798"/>
        <a:ext cx="4611156" cy="811117"/>
      </dsp:txXfrm>
    </dsp:sp>
    <dsp:sp modelId="{D3D18FE3-3D99-4C88-A2A8-79A699882C7F}">
      <dsp:nvSpPr>
        <dsp:cNvPr id="0" name=""/>
        <dsp:cNvSpPr/>
      </dsp:nvSpPr>
      <dsp:spPr>
        <a:xfrm>
          <a:off x="1009753" y="1055798"/>
          <a:ext cx="811117" cy="81111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2EF1A-F7FD-4704-A67E-D1C0E89778AF}">
      <dsp:nvSpPr>
        <dsp:cNvPr id="0" name=""/>
        <dsp:cNvSpPr/>
      </dsp:nvSpPr>
      <dsp:spPr>
        <a:xfrm rot="10800000">
          <a:off x="1415311" y="2109041"/>
          <a:ext cx="4813935" cy="8111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Xử lý tập trung, dễ quản lý</a:t>
          </a:r>
          <a:endParaRPr lang="en-US" sz="23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1618090" y="2109041"/>
        <a:ext cx="4611156" cy="811117"/>
      </dsp:txXfrm>
    </dsp:sp>
    <dsp:sp modelId="{1B5C3CD3-04F5-4539-A413-D759ED9D6FE7}">
      <dsp:nvSpPr>
        <dsp:cNvPr id="0" name=""/>
        <dsp:cNvSpPr/>
      </dsp:nvSpPr>
      <dsp:spPr>
        <a:xfrm>
          <a:off x="1009753" y="2109041"/>
          <a:ext cx="811117" cy="81111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C7A7C-6C79-4046-BBEB-C8357729FB49}">
      <dsp:nvSpPr>
        <dsp:cNvPr id="0" name=""/>
        <dsp:cNvSpPr/>
      </dsp:nvSpPr>
      <dsp:spPr>
        <a:xfrm rot="10800000">
          <a:off x="1415311" y="3162283"/>
          <a:ext cx="4813935" cy="8111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Dự đoán, tìm và sửa lỗi dễ dàng.</a:t>
          </a:r>
          <a:endParaRPr lang="en-US" sz="23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1618090" y="3162283"/>
        <a:ext cx="4611156" cy="811117"/>
      </dsp:txXfrm>
    </dsp:sp>
    <dsp:sp modelId="{2FBC9B26-4AB7-4A50-B0E3-D3F2D55EE763}">
      <dsp:nvSpPr>
        <dsp:cNvPr id="0" name=""/>
        <dsp:cNvSpPr/>
      </dsp:nvSpPr>
      <dsp:spPr>
        <a:xfrm>
          <a:off x="1009753" y="3162283"/>
          <a:ext cx="811117" cy="81111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0DC14-2070-4AE3-BF84-48AA848E5283}">
      <dsp:nvSpPr>
        <dsp:cNvPr id="0" name=""/>
        <dsp:cNvSpPr/>
      </dsp:nvSpPr>
      <dsp:spPr>
        <a:xfrm rot="10800000">
          <a:off x="1415311" y="4215526"/>
          <a:ext cx="4813935" cy="8111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Bảo mật (CORS-Cross Origin Resource Sharing)</a:t>
          </a:r>
          <a:endParaRPr lang="en-US" sz="23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1618090" y="4215526"/>
        <a:ext cx="4611156" cy="811117"/>
      </dsp:txXfrm>
    </dsp:sp>
    <dsp:sp modelId="{3AC29B40-E02C-4DC3-A0D5-A89F244A98CF}">
      <dsp:nvSpPr>
        <dsp:cNvPr id="0" name=""/>
        <dsp:cNvSpPr/>
      </dsp:nvSpPr>
      <dsp:spPr>
        <a:xfrm>
          <a:off x="1009753" y="4215526"/>
          <a:ext cx="811117" cy="81111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6A315-20F2-4BA9-94BD-D352D1E21296}">
      <dsp:nvSpPr>
        <dsp:cNvPr id="0" name=""/>
        <dsp:cNvSpPr/>
      </dsp:nvSpPr>
      <dsp:spPr>
        <a:xfrm>
          <a:off x="2901" y="0"/>
          <a:ext cx="3323071" cy="4148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Xử lý chậm</a:t>
          </a:r>
          <a:endParaRPr lang="en-US" sz="3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901" y="1659255"/>
        <a:ext cx="3323071" cy="1659255"/>
      </dsp:txXfrm>
    </dsp:sp>
    <dsp:sp modelId="{272D7443-68D9-42A0-BD5E-52F31C4B52D6}">
      <dsp:nvSpPr>
        <dsp:cNvPr id="0" name=""/>
        <dsp:cNvSpPr/>
      </dsp:nvSpPr>
      <dsp:spPr>
        <a:xfrm>
          <a:off x="973771" y="248888"/>
          <a:ext cx="1381329" cy="138132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DCAD2-82AF-4F94-ADD8-6B999FEF828C}">
      <dsp:nvSpPr>
        <dsp:cNvPr id="0" name=""/>
        <dsp:cNvSpPr/>
      </dsp:nvSpPr>
      <dsp:spPr>
        <a:xfrm>
          <a:off x="3425664" y="0"/>
          <a:ext cx="3323071" cy="4148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Cấu hình phức tạp</a:t>
          </a:r>
          <a:endParaRPr lang="en-US" sz="3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425664" y="1659255"/>
        <a:ext cx="3323071" cy="1659255"/>
      </dsp:txXfrm>
    </dsp:sp>
    <dsp:sp modelId="{DA511527-47D5-4A0F-BA30-4B37FFBC4DBD}">
      <dsp:nvSpPr>
        <dsp:cNvPr id="0" name=""/>
        <dsp:cNvSpPr/>
      </dsp:nvSpPr>
      <dsp:spPr>
        <a:xfrm>
          <a:off x="4396535" y="248888"/>
          <a:ext cx="1381329" cy="13813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73CA7-790F-4617-827A-D87896A48E2A}">
      <dsp:nvSpPr>
        <dsp:cNvPr id="0" name=""/>
        <dsp:cNvSpPr/>
      </dsp:nvSpPr>
      <dsp:spPr>
        <a:xfrm>
          <a:off x="270065" y="3318510"/>
          <a:ext cx="6211506" cy="62222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F1B67-387F-483B-80AF-E4F46D8B28DD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6AE57-15FB-4860-97FA-1FD5DE8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2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6AE57-15FB-4860-97FA-1FD5DE8C1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258" y="1166893"/>
            <a:ext cx="7540704" cy="787093"/>
          </a:xfrm>
        </p:spPr>
        <p:txBody>
          <a:bodyPr/>
          <a:lstStyle/>
          <a:p>
            <a:pPr algn="ctr"/>
            <a:r>
              <a:rPr lang="en-SG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</a:t>
            </a:r>
            <a:r>
              <a:rPr lang="en-SG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NGÀNH</a:t>
            </a:r>
            <a:endParaRPr lang="en-SG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854927"/>
            <a:ext cx="8315325" cy="157407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WEBSITE HỖ TRỢ KHÁCH HÀNG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 TOUR DU LỊCH TRỰC TUYẾN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673717" y="4528076"/>
            <a:ext cx="7540704" cy="787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SG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3674745" cy="2398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3276600" y="3572470"/>
            <a:ext cx="4362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S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4028533"/>
            <a:ext cx="385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GVPB: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Thùy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S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4528076"/>
            <a:ext cx="4953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-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12009411</a:t>
            </a:r>
          </a:p>
          <a:p>
            <a:pPr>
              <a:spcBef>
                <a:spcPts val="600"/>
              </a:spcBef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Kiệt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-   12076431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069514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Tổng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7476"/>
            <a:ext cx="4774821" cy="460648"/>
          </a:xfrm>
        </p:spPr>
        <p:txBody>
          <a:bodyPr/>
          <a:lstStyle/>
          <a:p>
            <a:r>
              <a:rPr lang="en-US" sz="2800" b="1" dirty="0" err="1" smtClean="0"/>
              <a:t>Kết</a:t>
            </a:r>
            <a:r>
              <a:rPr lang="en-US" sz="2800" b="1" dirty="0"/>
              <a:t> </a:t>
            </a:r>
            <a:r>
              <a:rPr lang="en-US" sz="2800" b="1" dirty="0" err="1" smtClean="0"/>
              <a:t>quả</a:t>
            </a:r>
            <a:r>
              <a:rPr lang="en-US" sz="2800" b="1" dirty="0"/>
              <a:t> </a:t>
            </a:r>
            <a:r>
              <a:rPr lang="vi-VN" sz="2800" b="1" dirty="0" smtClean="0"/>
              <a:t>đạt</a:t>
            </a:r>
            <a:r>
              <a:rPr lang="en-US" sz="2800" b="1" dirty="0"/>
              <a:t> </a:t>
            </a:r>
            <a:r>
              <a:rPr lang="vi-VN" sz="2800" b="1" dirty="0"/>
              <a:t>được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43000" y="1844825"/>
            <a:ext cx="7924800" cy="188897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Nắm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tắc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website.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hầu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thích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điệ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0574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07826" y="3730352"/>
            <a:ext cx="4622421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/>
              <a:t>Hạn</a:t>
            </a:r>
            <a:r>
              <a:rPr lang="en-US" sz="2800" b="1" dirty="0"/>
              <a:t> </a:t>
            </a:r>
            <a:r>
              <a:rPr lang="en-US" sz="2800" b="1" dirty="0" err="1"/>
              <a:t>chế</a:t>
            </a:r>
            <a:endParaRPr lang="en-US" sz="2800" b="1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203277" y="4052422"/>
            <a:ext cx="7244822" cy="303197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90600" y="4283225"/>
            <a:ext cx="8153400" cy="188897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vẫn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động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0" y="2743200"/>
            <a:ext cx="5257800" cy="1355576"/>
          </a:xfrm>
        </p:spPr>
        <p:txBody>
          <a:bodyPr/>
          <a:lstStyle/>
          <a:p>
            <a:r>
              <a:rPr lang="en-US" sz="72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778"/>
            <a:ext cx="2635696" cy="1069514"/>
          </a:xfrm>
        </p:spPr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</p:nvPr>
        </p:nvGraphicFramePr>
        <p:xfrm>
          <a:off x="611188" y="2017713"/>
          <a:ext cx="8086725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Hệ thống phải </a:t>
            </a:r>
            <a:r>
              <a:rPr lang="vi-VN" sz="2400" b="1" dirty="0" smtClean="0"/>
              <a:t>đáp</a:t>
            </a:r>
            <a:r>
              <a:rPr lang="en-US" sz="2400" b="1" dirty="0" smtClean="0"/>
              <a:t> ứng </a:t>
            </a:r>
            <a:r>
              <a:rPr lang="vi-VN" sz="2400" b="1" dirty="0" smtClean="0"/>
              <a:t>được</a:t>
            </a:r>
            <a:r>
              <a:rPr lang="en-US" sz="2400" b="1" dirty="0" smtClean="0"/>
              <a:t> các yêu cầu sau: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 Đáp ứng thỏa mãn về thời gian xử lý thấp (tối tối </a:t>
            </a:r>
            <a:r>
              <a:rPr lang="vi-VN" sz="2800" dirty="0" smtClean="0"/>
              <a:t>đ</a:t>
            </a:r>
            <a:r>
              <a:rPr lang="en-US" sz="2800" dirty="0" smtClean="0"/>
              <a:t>a 3s).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Áp dụng </a:t>
            </a:r>
            <a:r>
              <a:rPr lang="vi-VN" sz="2800" dirty="0" smtClean="0"/>
              <a:t>được</a:t>
            </a:r>
            <a:r>
              <a:rPr lang="en-US" sz="2800" dirty="0" smtClean="0"/>
              <a:t>  công nghệ mới vào mô hình website.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Thực hiện </a:t>
            </a:r>
            <a:r>
              <a:rPr lang="vi-VN" sz="2800" dirty="0" smtClean="0"/>
              <a:t>được</a:t>
            </a:r>
            <a:r>
              <a:rPr lang="en-US" sz="2800" dirty="0" smtClean="0"/>
              <a:t> các chức n</a:t>
            </a:r>
            <a:r>
              <a:rPr lang="vi-VN" sz="2800" dirty="0" smtClean="0"/>
              <a:t>ă</a:t>
            </a:r>
            <a:r>
              <a:rPr lang="en-US" sz="2800" dirty="0" smtClean="0"/>
              <a:t>ng c</a:t>
            </a:r>
            <a:r>
              <a:rPr lang="vi-VN" sz="2800" dirty="0" smtClean="0"/>
              <a:t>ơ</a:t>
            </a:r>
            <a:r>
              <a:rPr lang="en-US" sz="2800" dirty="0" smtClean="0"/>
              <a:t> bản của một website du lịch.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 Che giấu mật khẩu của khách hàng, </a:t>
            </a:r>
            <a:r>
              <a:rPr lang="en-US" sz="2800" dirty="0" err="1" smtClean="0"/>
              <a:t>giúp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nâng</a:t>
            </a:r>
            <a:r>
              <a:rPr lang="en-US" sz="2800" dirty="0" smtClean="0"/>
              <a:t> cao </a:t>
            </a:r>
            <a:r>
              <a:rPr lang="vi-VN" sz="2800" dirty="0" smtClean="0"/>
              <a:t>độ</a:t>
            </a:r>
            <a:r>
              <a:rPr lang="en-US" sz="2800" dirty="0" smtClean="0"/>
              <a:t> an toàn cho tài khoản.</a:t>
            </a:r>
          </a:p>
          <a:p>
            <a:pPr>
              <a:buFont typeface="Wingdings" pitchFamily="2" charset="2"/>
              <a:buChar char="ü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40352" cy="1069514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Mô hình hệ thống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E:\Documents\DACN\git-travel\trunk\Database\model system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7467599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vi-VN" dirty="0" smtClean="0"/>
              <a:t>đ</a:t>
            </a:r>
            <a:r>
              <a:rPr lang="en-US" dirty="0" smtClean="0"/>
              <a:t>iểm và hạn chế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779349649"/>
              </p:ext>
            </p:extLst>
          </p:nvPr>
        </p:nvGraphicFramePr>
        <p:xfrm>
          <a:off x="1600200" y="1371600"/>
          <a:ext cx="7239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914400"/>
            <a:ext cx="2031621" cy="460648"/>
          </a:xfrm>
        </p:spPr>
        <p:txBody>
          <a:bodyPr/>
          <a:lstStyle/>
          <a:p>
            <a:r>
              <a:rPr lang="vi-V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Ưu điểm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4" name="AutoShape 2" descr="data:image/jpeg;base64,/9j/4AAQSkZJRgABAQAAAQABAAD/2wCEAAkGBxAPEA8QDw8PDxAVEA8PEBQPDg8PERQQFREWFhQVFBYYHSggGBolGxUUITEhJSk3Li4uFx8zODMsNygtLisBCgoKDg0OGhAQGywkHCQsLCwsLCwsLCwsLCwsLCwsLCwsLCwsLSwsLCwsLCwsLCwsLCwsLCwsLCwsLCwsLCwsLP/AABEIAJwBQwMBEQACEQEDEQH/xAAbAAEAAgMBAQAAAAAAAAAAAAAAAQUEBgcDAv/EAEoQAAEDAgMCCQYKBwcFAAAAAAEAAgMEEQUSIQYxBxMiQVFhcYGxMnKRobLBFCMkM2JzdIKSsyU0NUJDY9EWUlNUosLwFWR1o+H/xAAbAQEAAwEBAQEAAAAAAAAAAAAAAQIDBQQGB//EADYRAQACAQMBBQUFCAMBAAAAAAABAgMEBRExEhMhUXEyQUKBkQYzYbHBIiMkNHKh4fBDUtEU/9oADAMBAAIRAxEAPwDuKCEEoCAgICAgICAgICAgICAgIPl7QQQdxBB7Cg4LSbPSurzQC4cJXMJtuibrn/BY94Qdokkp8PpgNI4o25WjS5Nr95OpJ7SUVtbhx3ana+WtkNjlhBs1oJsR0n/nuAlT38ypG1Q6EW7TLw+MzyMij1e9wY0dZ93OoTzDvWG0baeGKFnksY1g67DU95ue9FmSgpca5Ekcw3sLL252OcWuB7j6gitvNeBFkoCAgICAgICAgICAgIIQSgICAgICAgICAgICAgICAgICCuOFwtqXVeUCYxCFztwyB19evTf0AIOP8IO1TqstawkROBMY3fEhxDXHreWk+a1lvKKlhStrT27fJpXGI14fbJSbAC5JAAAJJJ3AAbypR2Ydk4N9kXUrfhVS21Q9tmMO+Jh33+mefoGnSqpivDekWLoNKx/aum+ETUWYmcOYwANJbYMEjyXbgGi+9TDPLaK0mZ8m608gexrm6ggOB6QRcKJWpbtViYeqLCAgICAgICAgICAgIIQSgICAgICAgICAgICAgICDyqahkTS95DWjx5gOkoKLEcfcB8WAwcxdYn0bgg0rGscmdf5RKPNkc31BB9bJ4xUTMrKESudNLBUGnkme95Y/iso1NzlvY6IiXNcejcKqoDNI2SGGNvMIoQIowPusaiWIyQgi7Li4uA6xI6iQbHuQdU4O6vBWvbkikiq9zX1ha/X+W9vIbv32BKDqKBZBTbW4+zD6WSd9i+xbCy+r5SOSOznJ6AUHIdhcOmrakyvu58z3tLz/AHC4OqZOrTkDrktzFTHg8uojvIjH59fT/LvTGgAAaAAADqUPTEcQ+kSICAgICAgICAgICAgICAgICAghAQEBBKAghBKAgINU4R45vgrJYQ53EzNlka0Ekx5XNcbc9swPpQUtTUMkgs94juwkk6kcm97dQ1QajT00dRiBw6Kq+PsXXliLGGzQ6zSCbnKb7kV7Uc8N9wfZqkop4ZOPdLUgujvezBnaQWlo3HtN0Ty5hjlLlqaltt08w6/nCiWCKcdCD7ADbIOscHm0JnZ8Gldd7G3jcTclg3tPSR4diC/2i2hpsPj4yoeATfIwWMjz0NHv3BBx6rqKrHavM4FsTSGtawZhGwnRrR+9I63fbmA0ImeHXtlsBZRxABoa8hoIBuGMHkxg89rkk87nOPOpUpTjxnrK8UNBAQEBAQEBAQEBAQEEIJQEBAQEBAQQgICAgIJQEBBR7RbW0OHC9XUxxutcRg55nD6MbbuPbayImYhyjajhvkeHR4fTCNpBHG1NnvI3aRA5R3k9inhScnk1zZrH5qljI8rpZoyGkMZmLmAEsLgN2meMk6ctvUi0TzD1xrAqinmoq7PxRItEQQ572xGzXG+67HNaQetEceKzgrJXlsjpHue0hzSTfKQbi3RqkLL3GcN/6j8tpdJwGCsgFrvAsOMjvpe3hr0gj3oqNiKoDNEYpW2uNXRvItfyXCwPVdQs1GrijuRI+WOdkmUxmF1smXW97EPzW0OlkGTQYtLA9rqQP44XDHuAJuQRyYxe515yexALJXSmWte90ziL8dcyA5mgaHVgBcNCLWchy6vsJhreIgmawwtsS1gbYuJFi43F7H0mw1sAARENwRIgIIQSgICAgICAgICAghBKAgICAghAQEEoCCEEoPlzgASSABqSTYAdaDR9puFbDKLM1shrJhpkprPaD0Ok8kdxJ6kVm0Q5LtNwu4lWZmxObQxG+lOSZLfSmOve0NU8M5vM9FDs9sdiWKOz09PI5rjd08xLIyTvcZHav7rlSdmZ6urbM8CFNFZ+ITuqXbzHFeGHsLvLd6R2KOV4pDqGF4VT0kYipoYoIx+7ExrBfpNt56yoXcp4WK4TVscLTcQR2P1khDnD0BiDX6RuiIWdJK+NzXxucx41BabEKRsFLtfIwfGxiTpdG7inHrIsWk9yDaYcEpsQjgqZosxdG1zc7Yy8NOoBcBr3qBWy4TXMcY6Wjo4WXIEhlDrt6S1rW+gtKHC1wzZGnYRLUMbUVG973DkZrAcmPyQAA0buZDhsQCJSgICCEEoCAgICCEEoCAgIIQSgICAgICCEBBKCEBByvbbhjjo5ZqWkp3TTxvdFI+Y8XE17TY2A5T7HsHWp4Um/DkOP7YYlijwyeeWQONmwQtLYyegRs8vvuUU5mWwbM8EOJVmV87W0EJtrOM0pHVENR94hOUxR1rZjgrwyhyvMRq5hY8ZVWeAelsdsrfRfrUNIiIbw1oGgFhzWRKUGJi1e2mglnfuYwut0nmHebDvQcDqZHTSvlkN3ve57j9JxuUGXTssiGaApESjQqR1zZc/IqT6iIehoVUrRBCCUBAQEEICAglAQEBAQEEIJQEBAQEBAQEEICCUEICDne03BJSV9e6sfPLE14BniiazlyAAZg83yggai2p1uEVmsS2rZ3ZShw5uWjpo4iRZz7F8rvOkddx7L2RMQu0SICAg0zhSqS2kjjH8SdoPmta53iGoOYxM1QZLNEQ9WyKw+i66DrWyX6lTfVgesqqVsglAQEBAQEBAQEBAQEBAQEBAQEBAQEBAQQgIJQEBAQEBAQEBBofCu34ulPNxkg7y0EeBQaHA1AnZlF+ZShXxYpE42bI1xvbQ3QWlMwu15lI61sc+9FB1Z2+iRwVUrpAQEBAQEEIJQEBAQQglAQEBAQEBAQEBAQEEIJQEBBCCUBAQEBAQajwm0+aja/wDw543dzg5ni4IOcU6IZAjzljOd72Rj7zgPeg1rG8EGH4pV04blj43jYejiZOW0DqFy37iJbJSv0ClDpmwrr0luiSQeB96hLYkBAQEBBCAglAQEBAQQglAQEBBCCUBAQEBAQQgIJQQgIJQEBAQEBBS7ZQ56CqHREX97CHj2UHJIEQs9n4s9ZSN/nsd+Dl/7UFjwz4YA6irGjXM6lkNt7SDJHfsIk/GiWtUElwEQ6dwfPvTyDomPrY1EtoQQgICAgICAgIF0C6CC4dI9KKzaI6y83VLBvewdrgp7MqWz4q9bR9Xw6uiDS4ysygXJzDQJ2ZVnVYYrNu1HEfiqZNraYHQvcOkNAHrK07qXJv8AaHS1txETPpDybttRE2L3jrMbiPUonHLem9aa3XmPkvqWpZKxr43B7CLgtNwVnMcOnTJXJXtVnmHsi4gICAgICAgICAgICAgICAgIKvah1qKr+zy+wUHG2O0QbHwewcZXtdzRxSSHtNmD2nehBtHCnBnwuoPOx0Eo6sszb+olByfDp9Aik3rHWXVeDhw4iW5AJm0BOtgxutlPEojLSZ4i0fVsdZi1PC4MmnijeRmDXva1xbe1wN5GhSImeiuXUYsXt2iHg/aClH8Ydwcfcrd3Z4rbvo4+NjSbWUg/iE/dt4qe6synfNJHSZn5SxpNtqUbs5/D/VT3Usbb/gjpW0vF23dNZ1myZrHKLaE20BPMk4pTXfsM9azH0UdPwpte4M+Cua433yBw0BPV0JGOEZt2y0rNq0jj1/w937fyc0TfQf6q/dVeC2+6melax9WNJt5UHc1g7lPd1YzvOsn3x9P8q/Ftt60x5mSCItBPIYw5rkeVmB9SiaVhpj3TVZLRWbR8oYOF7Z10rC582ocQCBbSw5tymsR5M9Vqc9Lxxkt/vyVePbQ1bXRltTM0uc69pHFp3cxNudLeHRbTZL5ot27TPz/8WD8QmO+R571dy7ePWf7vJ07zve78RRXsx5PNzzqSSefei0V8XxT1ZlYDzH3KIla+GMduGJT4pE+V0LSc7bg6aEjeAVEWjnh6MmkyUxxknpLpPBnVEiohJ0GSRvUXXDvALLLDtbDkni9J6eEt6WT6EQEBAQEBAQEBAQYlRicEbi18rGuABLS4XAO42VorM9Hmz6zBgnjJaI9WO/H6YfxQexrj7lburPHbetFHxwx5NqKUfvOP3SPFT3VmNt/0kdOZ+UsaTbKmHM497B71Pcyyn7RYPhpaWNJtzCNzL9r/AOgTufxZT9ov+uKfrDGk29bzRt9Lz7gp7mPNlP2gze7HH1Wezm1DayQxcWWuDC+9+SQCB231VL07Pi6W3bpbVW7F68Txz4T4NGxTbapmkqqN4jEfGTw3Y2xLGvLQDe+thvVq0iXk1uv1OObdi0ceioGT+76yr9irlTuern42z8HtdFDUSRloaZgxrXEk8pt7N78x77Kl6ceMOttu6XyX7vNPXpLc9sYw7D60H/Lyu72tLh6wso6u3qfureji2GVD+UMxIsLX1516avi9TETESsRUvG57h2G3grPHFYieY6vDbmQuOHlxLiaJpJJJJ+OkWPvl9FbxxY5n/q+KT5tnmt8FrHRw8vty9VLMUBdCIa/hesze1/slUjq6up8MU/JsC0cpeU+yNbIARDYEAgukjGh77qk5IdLHtOpvHPH91NtjhktCxjJ8uaUPyZHZrZC2+b8QUduJjwaRt2XBeJvwrMDZaM+eT6gpr0eTWTzePRf4Xsd/1TMRPxBhLSLxcYHZr7+ULeT61XJPHD37Rg72L+Pk1qpxhzZpYgwHJI+O5cdcri29u5O3yyybfWnPNlw0XIHWAtHLrHNoj8Vjwi4KaOSEwZmwSR5Tc5vjQTmBJ6WkadRWUWmXf1ehxYJrNa+H6qLCiOKAHMSD6b+9aVcbUxPecytaCqZE9rzS0cpHPLSxF/XywA495KrNIb4twyUiK24tXyl1HZjFYaqLNFGIi05XsAAym2lrbx1rG0TD6jQanHqMfNI484XKq96UGsVu2MUb3syglrnMN5ANQbHSy2jFzHV87qN+7vJakY5njw6sGTbtvMxnpefcp7qvm8tvtDn+HFHzljSbeO5gwdjHHxKnu6sp33WT0rWGNJtzMdxt2Rt95KmMdGU7xr5+KI+TFk2zqD+87uLB7lPZr5Mrbjrbdcn0hju2sqT++/8AGVPFfJlOq1c9ctmRSbaVLCLnOOcON1WaVl6MO5avHPt8/hLdtntooqwWHIlAu5h326W9IWNqdl9PodxpqY46W8v/ABdKjouU8ITi3ExYkXp49xtzv/ot8XR8zvURN558oUbpCd5J7ytXz3EPhEpQEBQNq4N/1t/1D/bYs8vR2dj/AJifSf0aPUfr9X9pqvzXKaG4/F6s5aOMNcQbgkEEEEaEHmIUJieJ5bvi21Akwape4jjsraWQfSlcIw4dRDie4rCa8WfX6fVxqdJaZ9qI4lzfDN7uweK1h83qOkLBXeRi7Z1DXGhDTfLRsY7Tc7jZFj75fQf8OP8ApelJ83H5jfBax0cPN7crTBaikjlD60gQAOvcPdyrcnRuu9Vvzx4PXtuPHfPEZOnEth/tbgbPmqSSU/RoyfXJZY/tPouNDj91WXPtVQT0lUyON0Ehp5w1slPxevFu0BbcetOzZP8A9elmJrWY5lyTBfnW9jvZK1q4er+7lsKu5K5ZtjiYygS0zWtsA0U5NwNBcl1/Qsu7d6N7mtYiIUe3mOS1nwYzCMOYJW3jDmg5sh3EnoTs8Ea+2q6xxww8F+bPnnwCvVy9Z7fydM4MRpVHri8HLPK7Wwezf5OO1kfyqY9M8vrkKmGee/My2qActvnN8VpPRwcftx6w6NtNtPhrBJT1J48jR8TIy9wcN3QAe9eeInrD7bNqMER2MjnNS7DnMkfQtrYJbXEdRFmief7oeCbHrJV6zZx9Vj0dq+F+J8lRhuNNmcGFpa43trmabLSLcuZqNFOOvaifB0Xg1ceOnHMYmk9odp4lUy9HQ2GZ7y8fg6GsX1Ag4tjzbVVV9fL7ZXprHg+F13hqL+ssGytw8gnAmykLIFk4QIl60lS+J7ZI3Fr2nM09f9FExyviyWx2i9esOz4bVieGKUCwexr7dFxqF5ZjieH3uDL3uOt/OOXMeEj9ps+zR+1ItcfRwN6j9r5QoVs+dES2/C9hnTxRympawPY14AhLiARe18wWU5OJ4d3Bss5aReb8c/h/laRcH0P79RMfNDG+IKr3svXXYcPvtP8AZ6/2Tw2KwkkN91pKgMJPdZV7yzeNo0lev5rvDMDpqZ2aCIMcW5Scz3HKSDbUnoCibTPV7MGiw4Z5x14cPqP2hV/aar81y1o+c3D4vVmrRxhB5VkRkjfGHEAlh36EscHNv3hVmOXp02othtzHSeqtwWQl8jTplABHXfVRWW+srxSs+a3Cs56gxybNK0f3WBv+on3rOesvoo+5x/0rqjHxcfmN8FpDg5vbn1etkUieEoS+Xnkv+rk9gqLdHo0n31WvYH863sd4KsPdq/u5bEtHJXtNsjXPseJyg875GD1Xv6lSbw6NNp1V/h49Za5t5gstG6nbMWEubI4ZHF1gC0a3AVe1E9Hrpor6WP2+PHyY+Cj4r7zvcrw5mr+8dN4MvIqT9OPwKzyO5sPsX9XIJReZx6ZXH/WVaHkzT42+bZqPWWP6xntBXno5OGP3lfWE8KdAYMQfIRZkzWyMPNmDQ147QQD94LKk+D6TXYpjLz5sGimDo2HfyQPRoVrE+D5zNWa5JYlDhUUL3SNzEkm19zb9CrERD0ZtXky0ikuscHWHGOF87hYykZL/AOG29j3kn0BZ5J5l3dl0048c5J+L8m4LN2xBxvaQWrKr65/jdeqnR8NuMcam/qrVZ4hBt2yWy8NZCZZXygiRzLMLQLAA84PSsr3mJd7bttxajF27888tjZsRQje2R3bK73WWfeWdONn0se6fq57tFFBDWT09OS5sYjzXdmyvc25bfq09K1paZ6uHuejpp7x2OksBaOUIl2LZiEso6ZrtDxTSQea+tvWvLbq+70VJpp6Vnrw53wl/tKL7Mz2pFfG5G9fooVs+aEEvr8QIyDEaiOIcljIrMysG4XbY7ln2OXZpu9qUikR0/Fhy0j5Pnaqrl6c9RI4egkqexDK27Zp6PJmC04/hg9pJU9mGFtfmn3uscG0hNK9pc4tbMWMDnF2VuRpsL7hqdFlkjiX0OzZb5MNpvPPj+jlVUP0jV/aav816vVytw+L1/VnK7jPN8oDmtO917d3MnK9cc2rNo9z0RR4MpgJHSDQuaA7tHP8A86E4bWyzakUn3PcIxYW3QAkobAD5BCTYbzxsuqz98vo4+5p/TDIpPm4/Mb4LSOj5/N95Pqu9l8OjqagRyktZke4lrg06W5yq3niPB7Nu01M+bsX6cS2uWhwSm+dmpweiSqzH8Ob3LLtWl9HG3aPH1j6y8cUxDCpKGt+COpC8U0+XI1rX34s+TcXPcnivxpYrMUiIlx7AX/HAfRd4LSvVw9ZX91LZVdyK9Ydyh8lvmjwXlnq/QqezDk/DSflFIP5Mh9L/AP4r0crcvaq1jCTaIdpW8PmtV946bwYn4qpP8xg/0rLL1d7Yo4xX9XIqqnlhltNFJEc/8SNzP3ua41Vol5c2K1eeYbHg8Ukk0OSOR442MksY5wAzi5JAVpmOHP0+C9slZiJ6w69jOExVkfFTxRSsvcCRpNj0tI1aesLzPtrUi0cS1dvBpTNvxUksIJvlDuMbfqD9R6VeLzDwajbMObx6SzMP4P6WNwdI6WcjmeQ1neANfSk5JZ4towUnmfFtccYaABoBoFR1Ijjwh9okQce2rFq2q+sJ9IBXpp7L4nc4/ir/AO+5Uq7wJQZlLtTiFI0w0cdOYyS8vlaS4OOhA5QFtBzLK1eZdzQbhTT4ezM+PLwrNo8ZnBa+tbC07+Ijaw26nAXHpUd22vvUe7lX4fQiEO5Tnuccz3ONyT0q9a8OPqtVbPbmWWrPKutjcOirKnI+WO0dnujzjjH25g3o6T/VZ3tw6226Gct4tfwrH93WwsH1zlXCaP0jB9mb7ci1xuDvXT5NfWz5gUCUExsLjZoLj0NFz6k5XrS1ukcs6nwOqk8immPbG5o9LrKO1D0U0Oov0pLoGwuGzU0EjZ4+Lc6XOAXNdycjRfkk9BWN5iZfTbTpsmDFNckcTMuR1Z/SNZ9qq/zXrSrj7j8XqzVo4zKp9nnV0NSYr8fAI5YQP3tXZmdpAFusBZ3nh19qxd5GSPwVlDU8YwHc4aOG6xVonl4NRhnFfj3MhS84gw9vPnaD/wAdB+bKs/e+kj7mn9MPelPxcfmN8FpD5/L7c+r4q4GytyOva4JsbbkmOV8OW2K3aqx4sNgbujHfcqOzDa2rzW97KjDG+S1o7GgKfBhNr2nxlrmCO+UE9Unis69XX1cfufo2HjtRrzhaS5VKeMO6xTGwAa7cNdAvK+9r0hQbW7GQ4mWPkklikY0saWZS2xN+U0jXXoIUxPDz59NXN1UFBwYuYMr6wFoJtkhIcR3u0WneOZbZu1fmbeDcNncAjoWOZG+R+Zwc4yFt72tpYDRUtbl0tLpKaas1qs5ImuFnNDh0OAI9aq9MxE9X01oGgFuzRCIiOiUSlAQEBAQch2xHy+p89n5bV6Key+K3T+av8vyUyu56UBAsgIgUCYjlc17eS9pDmuGjgekFJiGtM16TzWfF1rZXGhWQ5jpK2zZR120cOo/1XnvXiX2W36yNTi5n2o6tF4UP2hTfZv8Ae9WxvBvXstfWz5cQdGwSPDoqWnkn+BseYmuc6YxB17anlLC0zzw+x0ODTxgpeaxzw+6jb7CIBYVcR6oGPk9gWVeJe3vcVeiqqOFqhBtFDVS9eRjG+t1/Up7LK+tpX3LzZjbCGuOTI6GXXKx+ocBrdrufTmSazCum3DHmt2OlvJx+rP6TrR/3VZ+a9aVcTcY8Lev6s661cRu3BgfjKrzIvFyyyvoNh9q/pCi4SMD+A1ArYm/J5nWnDRoyY8/UHb+2/SFWtnr3LRReOYUgkBAINwRcdi2fLTSYniUGRSdl87e0cvyCfin8T8AgZxgaSwPD5CWk8xs4b+lY8+L6XsT3NJ93Zh408vIYOfK3d2LWOjg3pNrzx5s+lwerm+bppnDp4tzW+l1gom0N6aHNfpWVzSbB177ZmxQj+ZICfQwFVnJD2Y9nz268QuaTg2/xqonqijA9bifBVnI9lNkr8Vvo2Ko2Ow+R4kdSRZxvczNEXefkIDu9Z8y6t9LivERaFhR4NSw/NU8LD0tjaHem10mZWpp8VPZrEM6yhsIJQEBAQEBAQEEIJQcl21bavqOsxn/1tXop0fF7tHGqt8vyUas5og2TZbZkVrHvMpjDXhlgzMToDe9+tUvfh19u22uqrNrW44nhs8GwVK3ynzP7XNaPUFn3kuvTZNPXrzLXdv8ADaHD4YzHmbPJI1kbOMLszb8txB5gOfpIVq3nlhrdq09MczTwn1astXzPAiG38G0pFTK3mMJJ7WvbbxKzydHc2K0xmtH4MHhT/aFJ9nPtuVcb3bzH7H++bXyVs+VRdSKyXBYXPdI7MS4lx1ACr2Xvrr8laRWvue0eHQt3Rt77nxU9mGVtVmt72SxrW7mtHYAE4Yza09ZX2xLv0hTdsv5L1W/svdtUfxdPn+UtTrjbFK6/+brPzXqtHt3GPC3qy3SrRxYo3Pgwn5dVYFxyQ7u16yyu/sdeLX+TcsVozVxSQSxNMT2lr2k7x1HmPOCNyyfQzETHEtHZwZTRnJFUM4nUt43MZGfR0FnDr0Wlb8ONqtpjJftVnhaUnBtGLcdUyO6o2NYPXdJySU2bH8VpluNHQMihZABmjawRgPs67QLa9KpMutTHFKRSOkJpcOhi0ihij8yNjfAJymMdI6QyVC4glAQEBAQEBAQEBAQEBAQEHKduf16bsj9gL0Y+j43eP5qfSFArOWhBZ0m1M+HU0roGxOJeHfGte7XL9FwWV+r6LZ8k0w248/0a3V8KeKzXAmjgH8mFg9b8xVeIdTvr296pw176qp42okkmktmzSPLybbhc83UrVhztwzXrimYnq2YrZ83IoG68GUYMtQ7nDI2jsc4k+yFnkd/YYjt3n8IVnCt+v0f1DvbKrj6vXvHsf75tccVu+Wh8ZlC3D5LiieHw5xUrRD5zFRynhfbCO/SNN2y/kvVb+y9+2R/E0+f5OiY3sjR1kjZpYy2VuhfEcjnNt5L9OUPWOlYxMw+l1Gmx5ojtwml2PoIt1Mx5/ml0vqcSFE3lWmg09OlY+fiuaemjjFo2MYOhjWtHqUcvVWla+ERw9UWEBBKAghBKCEEoCAgICCEEoCAgIIQSghB//9k="/>
          <p:cNvSpPr>
            <a:spLocks noChangeAspect="1" noChangeArrowheads="1"/>
          </p:cNvSpPr>
          <p:nvPr/>
        </p:nvSpPr>
        <p:spPr bwMode="auto">
          <a:xfrm>
            <a:off x="155575" y="-1462088"/>
            <a:ext cx="6286500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blogs.deusto.es/master-informatica/wp-content/uploads/2015/12/benifit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77000" y="0"/>
            <a:ext cx="24384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vi-VN" dirty="0" smtClean="0"/>
              <a:t>đ</a:t>
            </a:r>
            <a:r>
              <a:rPr lang="en-US" dirty="0" smtClean="0"/>
              <a:t>iểm và hạn 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0"/>
            <a:ext cx="1219200" cy="460648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Hạn chế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0"/>
          </p:nvPr>
        </p:nvGraphicFramePr>
        <p:xfrm>
          <a:off x="1941513" y="1844675"/>
          <a:ext cx="6751637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0" name="AutoShape 2" descr="data:image/jpeg;base64,/9j/4AAQSkZJRgABAQAAAQABAAD/2wCEAAkGBxAPDxAPDxIPDw8PDxAPEA8PDw8PEA8QFBUWFhUVFBQYHCggGBwlGxQUIT0hJikrLi4uGB8zOD8tNygtLisBCgoKDg0OGxAQGiwkICYsLCwrLC0sLCwsLywsLCwsLTUvLCwsLCwsLCwsLCwsLCwsLCw0LCwsLCwsLCwsLCwsLP/AABEIAOAA4QMBEQACEQEDEQH/xAAcAAEAAQUBAQAAAAAAAAAAAAAAAQIEBQYHAwj/xABAEAABAwIDBQUGAwUHBQAAAAABAAIDBBEFEiEGEzFBUQdhcYGRFCIyQlKhI2KxcoLB0fAVJENTkuHxFjNzk6L/xAAaAQEAAgMBAAAAAAAAAAAAAAAABAUBAwYC/8QANhEBAAIBAgQDBgYBAgcAAAAAAAECAwQRBRIhMUFRcRMiMmGBsRSRocHR4UIjohUkYpKy8PH/2gAMAwEAAhEDEQA/AO4oCAgICAgICAgICAgICAgICAgICAgICAgICAgICAgICAgICAgICAgICAgICAgICAgICAgICAgICAgICAgICAgICAgICAgICAgICAgICAgICAgICAgICAgICAgICAghrgRcEEdQbhGZiY6SlGBAQEBAQEBAQEBAQEBAQEBAQEBAQEBAQEBB41dVHCx0krgxjRcucbBYtaKxvLZixXy2ilI3mXIdtO0t8pdBRXjj4GXg5/mOA7v+FAy6ibdK9nWaDg9MO18vvW/SP5bL2O41v6N9O83kpnm1+JjkJcP/AKzD0W7SX3ry+St4/p+TNGWO1o/WOn22b+pShEBAQEBAQEBAQatX7fUEE4he91r5TM0B0QcOIuDc24XAIUe2ppFtlvi4JqsmL2kRET4Vmdp/j85bHSVUczBJE9sjHcHscHNPmFvraLRvCsy4r4rTS8TE+UvZZaxAQEBAQEBAQEBAQEFni2INpoJJ3hzmxtzENFyvNrcsbt2DDObJGOJ2383BNsdsp8ReQSY4Gk5IgdPP+v5KsyZbXnq7jR6HFpa7U7+M+M/18msLWmNn7Ocb9ixCJzjaKU7mXpleRYnwNj5FbMN+S8Sg8S034jTWrHeOsesfzD6HVq4MQEBAQEBAQUvcGgkkAAEkk2AA4klGYiZnaHKdvtv814KUkRm4LhcOm4jxbH93eHGvzajm6V7Ou4ZwiMO2XNG9vCPL+/t69uWzzOe4ucbk/YdAOQUVdshgm0FVRPz00ro+reLHftNOhXqtprO9Z2a82HHnry5axaP1j0nvDqezHapBNaOtbuJNBvW3dE4944t+4UzHq47X/Nzur4BaPe007/8ATPf6T2n9J+TodPOyRofG5r2OFw5pDmkdxClxMTG8OdvS1LTW0bT5S9Fl5EBAQEBAQEBAQEFE0TXtcxwDmuaWuB4FpFiCjMTMTvD5x20wN1BWSwn4L543fVG74T/XMFVWWnJbZ3mg1UajDF/HtPqwS1poEInZ9D9neO+3UEbnG8sIEMt+Jc0CzvMWPjdWeDJz0+cOI4tpfw+onb4bdY+vh9JbOtysEBAQEBBRLI1jS5xDWtBLnOIAAHEk8kmdma1m07RG8uP9oW3e/vBTkiHv0Mp+p45N6N58Sq7Nn5+kdnZ8M4XGlj2mTrf/AMf7858PBzZ7y4lziSSbkniVHWyEBAWBmdmsfraSVraN0hc8j8BoziTxZw8+S2YueJ9xE106a2P/AJmImPDz+k9/2d/wCunlgY6rjjhmPxMjk3gHjpoe658VaV5tve7uGzxii8+ymeX592VXppEBAQEBAQEBAQEGk9qezftlIZoxeemBeLDV0XFw8uPr1WjUY+au8d1twjWewzctu1vu4OVWuzEG5dl20Psda2N5tBU2if0a8n3Heung4rdgycl/lKt4rpPxGnnb4q9Y/eP3+jvis3ECAgICDCHHWip3RLQwFzXE6WIvqT5IzETM7Q5r2ibde0E09OfwAeP+cR8zh9HQc+J5Ktz5+edo7fd2fC+GRpa+0yfHP+3+/Py7ObvcSSSSSdSTqSVoWqEBAJtqdEYmdo3lk8NwSWeznXijPMj33D8o5eJUrHppnrZRa3jVcfu4es+fg3vZ/CI4NI25Sfidxe7xdxKm1rFY2hzObPkzW5rzu3vD5iAAvTUy1LVagHgf1QX6AgICAgICAgICAQg4D2mbMmhqy+MWp5yXxnk0/MzyJ9CFXZ8fLbeOztOFaz2+Llt8UNOUdaAKMxO3V9B9m+0gr6Noe69RABHNfi76X+YHqCrLT5OevXvDi+LaP8Pm3rHu26x+8fT7NsW9VCAgxmL4s2BpOmg+/RBxPazaESvfk4Pe5xHAPcSb/uj7+Cr9Rm5p5K9vF2HB+Gfh6xnyx70/DHlHn6/b17ag95cSSbk6kqMuZndCMCD3oqOWd+SFjpHAZiGjRrfqc7g0d5XumObztCPqdXj09ea8tqwrZ1kNny2llGo09xh/KOZ7yrDHhrT1cjreJ5dRO0dK+TYqaC5W5Ws3SRgIMnFJZB7CoQbNE7M0HqAfVBUgICAgICAgICAgw+1eBMxClfTvsHH3o3/Q8cD4cvArxkpF67JOk1NtPli8fX0fOFfRPp5XwygtfG4tcD1Cq7VmJ2l3ePJXJSLV7St1h7Z3YvaF+HVbJhcxn3JmD54zx8xxHeF7x3mluZH1mlrqsM4p7+E+U/32l9HU07JWNkjcHse0Oa5puHNOoIVpExMbw4K9LUtNbRtMd3osvLyqpckb38crHO9BdBw3a/ah0pdGDcXs4jmfpH8SoWoz/wCFfq6bg/C46anNHT/GPP5z8vJpD3lxueKh7bOjm0zO8oWXkQbJsZsZUYo+7PwqVrrSVDhcacWxj5nfYc+i34sE36z2VWv4pTT+7Xrb7O0wbNU9FQTU9KzLeMlzzrJK8C+Z7uZ08uSn1rFY2hyWbPfNbmvO8ufg6r01L6mQZCOVB7CoQS2ckgDUk2HiUG9Qsyta36WgegQVoCAgICAgICAgICDm3a1slv4/boG/ixj8YAavYPm8v0t0UXUYt45oXvB9d7O3sbz0ns4wVBdUIOo9km2GQjD6h3uPP92c75XnjHfoTw7/ABUrTZdp5J+ii4zoPaV/EY46x8Xzjz+ni6+pzlWi9pe2IoojTQkGplb7xFjuIzzP5jyHn4xtRm5I5a913wjhv4i3tcse5H6z5fy4ZI8uN/QdFXxDrbW3UrLCEGx7I4A2oe2WpDvZQQcjTlfP3A8m9/E8uqlYcG/vWUHEuK8m+PF38Zd6wetpd2yKDJE1jQ1sIAZlA5AcPRTnMTMzO8smjDlu0uGmkqC0D8J93xHlbm3yOnogs4p0FyKhBJqUGxbJ4c6RwqHi0bD7l/nd18B+qDckBAQEBAQEBAQEBAQQ5oIIOoIsQeBCDhHabseaGYzwgmmmJIt/hu1Jaf64eBVfnxcs7x2dfwvX+3pyW+KP1aMo63S1xBBGhBuCORRmHVsI7VMuHubM0vrowGROscktxo955Ecxz0txNpddTtTae7n8/A+bURbH0pPf5f8A3wcwr6ySeR0sri973Fznu4uceJP9aKJvMzvK/rWtKxSkbRHaFuglBvWxXZ1LXwmqmO6iIvTseD/eD9TuYZ068eHGZgwf5Wc7xTim2+LFPrLNVOH1FJpNE5jeAcBmj8nDRTHNvaCqBQZOmxKZo9yV4HS9x6FB54rWz1Me7lLXgODmuyAPB8Rpz6IMC+me3kg9sPw+oqHFsLC8jibhrW+JKDcMH2LDSH1TxIRrumXDL97uJ8NEG3NaAAAAABYAaAAcgglAQEBAQEBAQEBAQEBBaYph0dVC+CZuZjxY9QeRHQhYtWLRtLZiy2xXi9e8Pnba/ZqXDqh0TwTGTeN9tHN5KsyY5pLtdFrK6nHzR38WCWtNEBAQb32Y7E+3ye1VLT7HE6wadPaZB8vewc+p06qVgw7+9Ki4txH2ceyxz18XdWtAAAAAAsANAB3Kc5ZD2hwIIBB0IIuCO8INN2o2XjYx1RTfhlur4h8BF9S0fKdeHBBgKIHmgyTY7oKjAEEx0+UhzbtI4FpsR5hBseE4m64ZKb8g/n5oM2gICAgICAgICAgICAgICDD7UbPxYhTuhlADtTG+1yx38u5eL0i8bSk6XU30+Tnq+d8ewaWinfBKLOYbXFiDoCPsQfNVt6TWdpdpptTTPSL1Y5eUgQXGHsidNE2dzmQmRolcwZnCO/vZR1t/R4LNdt+vZrzRknHMY/i26Pp3CGQNp4RS5PZxG0Q7v4cltLK1rtt0cDli8XmL9/FeLLwIMVtPJlpXj6y1g9b/AKAoNKgYgvY0HrdBRLOGi6DxpK7MdCg3bDKneRjqND/NBdoCAgICAgICAgICAgICDFbT42ygpZal+paLMZ9ch0a31+wK8ZLxSu8pWj0ttTmjHXx7/KHzXiNa+olfNK4vkkcXvcebiquZmZ3l3Na0x1ilI2iOy2RlKAg3LYDbmTDn7qW8lI913M+aMni9n8Rz8VtxZpx9PBXcQ4fXVRzR0vHafP5T/Lu9BWx1EbZoXtkjeLte03B/37lYxMTG8OPyY747TS8bTC4WXhrG2NRrHF3F5/QfxQYCFBeMKBJoguNn8OFRI58gvFER7p4PeeR7hx8wgxeKYb7HUljdIpPfi7hzb5H7EIM1hVcWWI9OqDZqapbILjjzCD2QEBAQEBAQEBAQEBAQcN7Xdo/aav2aN14aUlpsdHTH4z5fD/q6qu1F+a23hDseD6X2GD2k/Ff7eH59/wAnP1pWYgICAg2fYrbKfDJNLyU7yN5CTofzN+l3fz592zHlnHPTsh63RY9XXa3S0dp/nzj7O9YHjVPXQianeHtOjhwex30vbyKsKXi8bw47U6bJp78mSNp+/o1LaGoz1Eh5NOQeDdP5r20LOJ6C4bIg9C64QbNsq0Cn0/zH38f+LIPfHMJbVxZCcjmnNG8C5a7+I7kGoyYJXwfK2Zo5xOubfsmx9LoL3DK597EFrm8Qbgg945IM1HjB5gFB7Q4xGTlJAPigv2StdwIKCtAQEBAQEBAQEGD2zxsUFFNPcby27hB5yuBDfG2p8AVry35KzKbw/S/ic9aeHefSO75rlkLnFxJJJJJPEk8SqyHb2nr0UIwzOyWAPxKrjpmXDT780gt+HCLZneOoA7yFtxY+eyDr9XGnxTPjPZunaL2eeztNVRNJhaAJI7kmMCwvc6kd/Lw4bs2DxqrOG8T3/wBPLPpLmZUR0IgIMrs9tBUUEolp35ToHNOrJG9HN5j+gvVbWrO9WrPgx56cmWN4/WPRvGG7RR1YJ+GU6uYTx6lp5hT8WaL9PFyWu4bk0s83evhP8+Urv2iy3K5UysQXcVRdBt+yEl4pG9H39R/sgzyAgwe0EAa5kwGh/DkPj8BPnp5hBasiCDzfg0Uz7lz438A5hFr97SgzGFYVuLl0jpXWsLgNAHggySAgICAgICAgIOKds+O72pZSMN2Uzbvtzmdx9G29SoGpvvbl8nWcF0/s8E5Z727ekfzLm60LZCMTMRG8voPsx2X/ALPow6QWqqnLLNcC7Bb3Iv3QT5lyscVOSrjNfqp1GWZ8I7NwIB0OoOhB5raguP8AaT2f7vNWUTfw+MsTf8PvH5f08OETNh/yq6HhvE+2LLPpLlp6HS3JRHQiwCyK45C0gtJBBuLaLDO/Tae3k2jCNoBIWxTuDbkN3x4NHV4HEDqFKx6nbpf81DreCxbe+m/7f4/hsdbRmGXI2RkzHNa+OWMgskY4aEedx5KZExPWHOXpakzW0bTDKYdTE8Vl5bhsqMplb1DD6Zv5oNhQEHlUwNkY6N+rXCx/2Qaw8yU7t3MNODJflkH8D3ILlj78Dogy+HVQkBF7llgT48P0QXiAghAQEBAQEFnjGIMpaeaof8MMbnkdSBoB3k2HmvNrcsTLbgwzmyVx18Z2fMGIVTppZJXm75HukcernEk/cqq336y73lisRSvaI2j6LdZG7dlGzfttaJpBenoy2R1xo+bjG3vtbMfAdVI09N53lTcX1Xs8fs695+zvqnOWEAi+h59UHIu0ns+yZqyib7mrpYWj4Ormj6f08OEXNh8ar/hvE9tsWWfSXKiLaHQhQ3Rb7iwyLIIMjhuLyQkWNwPlNy305eS9UyWp8P5NGq0mHVRtljr4Wjv/AG6NsztDBPZlwyQ8GOI979k8/DipuPPW/TtLl9bwrNpve+KvnH7+Te9nzaVw6s/Qhb1Y2BAQEFE0TXtLXta9p4tcAQfIoMJU7MtLrxSyxN5svnb+7fUIMph1CyBmRmY3N3Ocbuce9BdIJQQghAugXQLoF0HM+2vGt3BFRtOszt7J/wCNh90Hxdr+6omqt0iroOBYPetnnw6R6z/X3cZUR0KWtJIDQXOJAa0C5cToABzJKRG7ze0VrNpfSexOANw6iip9N5/3J3D5pnfF6aN8AFZ0ry12cRqs858s3lnbr2jpugi6Ag5R2kdn4s6som6C7pYWj4fzNHTu5eHCLmw79ar3h3EuX/Tyz08JcncCDY6EclDdJExPVCwCyCCpjyOCxMbvVbTXs3XZLtAmpHt3wM8YGWznWkaD9L+fgfULdTUXp0nrH6q3VcJ0+o96nuW/2z9PD6Oy4DtHS1zc1PIHOAu6N3uyM8Wn9RopuPLW/wAMuZ1Whz6Wdslfr4T9WVutiIXQLoCCUBAQU3QRdAugXQLoIug+cNvMZ9txCeYG8Ydu4um7Z7ot46n95VmS3PeZdzo8HsNPXH4959Z/92a+vDe3rshwD2mt9pePwaKz9Ro+dwIYO+2rvJvVSdPTed1LxjU8mP2Ud5+zumZTXMmZAzIGZAzIGdBw3bjBWSTSTwNDbuc7I0WFu4Dko2bDv1hdcO4lOP8A08nbzaK9pBsdCFC2dLFomN4Uo9CMJWGRGHvSVckTmujc5r2n3S0kOB/KRrdNt56d3qckVrMW2mvjE9n0PsPNXOo2OxAASnVgOku7sLb0WsHcdPC+qs8XPy++4rXzp5zTOniYj9N/l8mwArYhJugm6BdABQLoKLoF0EZkEZkDMg1zb7GfY8PnkabSPG5j/afpceDcx8lqzX5aTKfwzT+31Naz2jrPpD52JVc7KZ3ndH38Fl5mdo3l9E7C4KKCghhIAlcN7MeZlfqRfuFm+SssdeWuzidXnnNlm/5ejP517RkGRBG8QDKgjeoLPFKzJE63xOGUefH7INCr4yUGuVOyr6zeugAzxMzlvAv14N7+Jt3eujLh5usd1roOI2wzyX61+zSZY3McWuBDgSCD1CgzGzqa3i0c1eylYehBUxhcQ1oLnOIa1rQS5zjoABzKzEbztDze9aV5rTtDsfZ9sC2ly1VaGvqvijiNnMpuhP1Sd/AcuqnYsMV6z3crr+I2zzy06V+7oe8W9Vqg9BOZBIcgnMgAoJugougi6CnMgpL0FJeg5B2yYxvJ4qRp92Bud4HDeP4X8Ggf6lB1Nt7RXydRwXByYbZZ726R6R/bnKjrfds3Z1hAqsQjzC8VP/eJOhykZG+breQK34Kb23VnFdR7PDyx3no7qagKe5NTv0FJnQU79BSalBQ6rQYfEa0GQBxFre7qPNB4vyHoUFg6pfTP3kRtwzN5PA5FBY7X4JBXt38WVlRlB6CXTg7o7v8AXqNOXFF/VYaLX3087T1q5fUQOjcWPBa5psQdFBtWaztLqsWamWvNSeiiNjnODWguc42a0cSUrWbTtDOXLTFXmvO0Ok7GYAyltNLZ1QRo7lF3M7+9T8WKKR83J63XX1Ftu1fCHSIq4EA34ragPZtSg9ROgrEqCsSIKg9B6ByCboKiEFJCCkhB5uCDwkB5IOJ47shik9TNM6EHeSPdfex8CdOfSwUKcF5mZl0tOLafHSuOsTtEbLD/AKFxL/Jb/wC1ifhrM/8AGsPlLdthMCqaGKTeMaJJXgus65DGizRcfvHzUjFj5IU+v1cajJEx2iG2sMnMLagvYAoKshQDGgpMSDzdT3QWVThLJPiAKCydgBHwSPb3XuPugt5dn5HcZSR4BBT/AGA8cHfqgxmL7GPqBxYHgaON/Q9QvF8cXjqlaXV309t69vJRguwz6cZi9plI954B9G6aBYx44pHRnV6u+otvbt4Q2CHA3j4nk9y2IjJwUBbzQXscBCC4ZGg9msQejQg9AgqaUFV0HqUFKCCEFBagpLEFDokFO4CCkwBBTuEDcoI3KCDEgjdIG6QRuUEblA3CBuEDcIKtwgkQoKhEgqEaCoMQVBiCoNQVAIJAQTZB7WQRZBFkCyCmyBlQRlQRlQQWIIyIGRAyIIyIG7QRu0DIgndoG7QMiBkQTkQTlQMiCQxBOVBIagWQTZAsg9LIFkCyBZBFkEWQLIFkEWQMqBZAyoGVBGVAyoBagWQLIJAQLIIsgnKgnKgWQLIFkCyCbIFkFaBZAsghAsgWQEEWQLIFkCyBZAsgWQLIFkCyBZAsgWQLIFkCyBZBNkCyBZAsgIP/2Q=="/>
          <p:cNvSpPr>
            <a:spLocks noChangeAspect="1" noChangeArrowheads="1"/>
          </p:cNvSpPr>
          <p:nvPr/>
        </p:nvSpPr>
        <p:spPr bwMode="auto">
          <a:xfrm>
            <a:off x="155575" y="-1576388"/>
            <a:ext cx="3305175" cy="3295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taxsalessecrets.com/blog/wp-content/uploads/2011/05/tax-lien-disadvantag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3495" y="0"/>
            <a:ext cx="1758105" cy="17530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069514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 n</a:t>
            </a:r>
            <a:r>
              <a:rPr lang="vi-VN" dirty="0">
                <a:solidFill>
                  <a:srgbClr val="0070C0"/>
                </a:solidFill>
              </a:rPr>
              <a:t>ăng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7476"/>
            <a:ext cx="4851021" cy="460648"/>
          </a:xfrm>
        </p:spPr>
        <p:txBody>
          <a:bodyPr/>
          <a:lstStyle/>
          <a:p>
            <a:r>
              <a:rPr lang="en-US" sz="2800" b="1" dirty="0" err="1" smtClean="0"/>
              <a:t>Chức</a:t>
            </a:r>
            <a:r>
              <a:rPr lang="en-US" sz="2800" b="1" dirty="0" smtClean="0"/>
              <a:t> n</a:t>
            </a:r>
            <a:r>
              <a:rPr lang="vi-VN" sz="2800" b="1" dirty="0" smtClean="0"/>
              <a:t>ăng</a:t>
            </a:r>
            <a:r>
              <a:rPr lang="en-US" sz="2800" b="1" dirty="0" smtClean="0"/>
              <a:t> c</a:t>
            </a:r>
            <a:r>
              <a:rPr lang="vi-VN" sz="2800" b="1" dirty="0" smtClean="0"/>
              <a:t>ơ</a:t>
            </a:r>
            <a:r>
              <a:rPr lang="en-US" sz="2800" b="1" dirty="0"/>
              <a:t> </a:t>
            </a:r>
            <a:r>
              <a:rPr lang="en-US" sz="2800" b="1" dirty="0" err="1" smtClean="0"/>
              <a:t>bản</a:t>
            </a:r>
            <a:r>
              <a:rPr lang="en-US" sz="2800" b="1" dirty="0"/>
              <a:t> </a:t>
            </a:r>
            <a:r>
              <a:rPr lang="en-US" sz="2800" b="1" dirty="0" smtClean="0"/>
              <a:t>website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47801" y="1844824"/>
            <a:ext cx="7244822" cy="4147865"/>
          </a:xfrm>
        </p:spPr>
        <p:txBody>
          <a:bodyPr/>
          <a:lstStyle/>
          <a:p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800" b="1" i="1" dirty="0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hàng</a:t>
            </a:r>
            <a:endParaRPr lang="en-US" sz="2800" b="1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kiếm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tin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vi-VN" sz="2800" dirty="0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tour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online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Gửi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hủy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tour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0574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069514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 n</a:t>
            </a:r>
            <a:r>
              <a:rPr lang="vi-VN" dirty="0">
                <a:solidFill>
                  <a:srgbClr val="0070C0"/>
                </a:solidFill>
              </a:rPr>
              <a:t>ăng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7476"/>
            <a:ext cx="4774821" cy="460648"/>
          </a:xfrm>
        </p:spPr>
        <p:txBody>
          <a:bodyPr/>
          <a:lstStyle/>
          <a:p>
            <a:r>
              <a:rPr lang="en-US" sz="2800" b="1" dirty="0" err="1" smtClean="0"/>
              <a:t>Chức</a:t>
            </a:r>
            <a:r>
              <a:rPr lang="en-US" sz="2800" b="1" dirty="0" smtClean="0"/>
              <a:t> n</a:t>
            </a:r>
            <a:r>
              <a:rPr lang="vi-VN" sz="2800" b="1" dirty="0" smtClean="0"/>
              <a:t>ăng</a:t>
            </a:r>
            <a:r>
              <a:rPr lang="en-US" sz="2800" b="1" dirty="0" smtClean="0"/>
              <a:t> c</a:t>
            </a:r>
            <a:r>
              <a:rPr lang="vi-VN" sz="2800" b="1" dirty="0" smtClean="0"/>
              <a:t>ơ</a:t>
            </a:r>
            <a:r>
              <a:rPr lang="en-US" sz="2800" b="1" dirty="0"/>
              <a:t> </a:t>
            </a:r>
            <a:r>
              <a:rPr lang="en-US" sz="2800" b="1" dirty="0" err="1" smtClean="0"/>
              <a:t>bản</a:t>
            </a:r>
            <a:r>
              <a:rPr lang="en-US" sz="2800" b="1" dirty="0"/>
              <a:t> </a:t>
            </a:r>
            <a:r>
              <a:rPr lang="en-US" sz="2800" b="1" dirty="0" smtClean="0"/>
              <a:t>website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47801" y="1844824"/>
            <a:ext cx="7244822" cy="4147865"/>
          </a:xfrm>
        </p:spPr>
        <p:txBody>
          <a:bodyPr/>
          <a:lstStyle/>
          <a:p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n</a:t>
            </a:r>
            <a:r>
              <a:rPr lang="vi-VN" sz="2800" b="1" i="1" dirty="0">
                <a:latin typeface="Arial" pitchFamily="34" charset="0"/>
                <a:cs typeface="Arial" pitchFamily="34" charset="0"/>
              </a:rPr>
              <a:t>ăng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dành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viên</a:t>
            </a:r>
            <a:endParaRPr lang="en-US" sz="2800" b="1" i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tour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hủy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tour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tour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hàng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viên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0574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32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069514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 n</a:t>
            </a:r>
            <a:r>
              <a:rPr lang="vi-VN" dirty="0">
                <a:solidFill>
                  <a:srgbClr val="0070C0"/>
                </a:solidFill>
              </a:rPr>
              <a:t>ăng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7476"/>
            <a:ext cx="4622421" cy="460648"/>
          </a:xfrm>
        </p:spPr>
        <p:txBody>
          <a:bodyPr/>
          <a:lstStyle/>
          <a:p>
            <a:r>
              <a:rPr lang="en-US" sz="2800" b="1" dirty="0" err="1" smtClean="0"/>
              <a:t>Chức</a:t>
            </a:r>
            <a:r>
              <a:rPr lang="en-US" sz="2800" b="1" dirty="0" smtClean="0"/>
              <a:t> n</a:t>
            </a:r>
            <a:r>
              <a:rPr lang="vi-VN" sz="2800" b="1" dirty="0" smtClean="0"/>
              <a:t>ăng</a:t>
            </a:r>
            <a:r>
              <a:rPr lang="en-US" sz="2800" b="1" dirty="0"/>
              <a:t> </a:t>
            </a:r>
            <a:r>
              <a:rPr lang="en-US" sz="2800" b="1" dirty="0" err="1" smtClean="0"/>
              <a:t>nỗi</a:t>
            </a:r>
            <a:r>
              <a:rPr lang="en-US" sz="2800" b="1" dirty="0"/>
              <a:t> </a:t>
            </a:r>
            <a:r>
              <a:rPr lang="en-US" sz="2800" b="1" dirty="0" err="1"/>
              <a:t>bật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47801" y="1844824"/>
            <a:ext cx="7244822" cy="414786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kiếm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tin</a:t>
            </a:r>
          </a:p>
          <a:p>
            <a:pPr marL="1200150" lvl="1" indent="-457200">
              <a:buFont typeface="Wingdings" pitchFamily="2" charset="2"/>
              <a:buChar char="ü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ajax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200150" lvl="1" indent="-457200">
              <a:buFont typeface="Wingdings" pitchFamily="2" charset="2"/>
              <a:buChar char="ü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Thanh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online</a:t>
            </a:r>
          </a:p>
          <a:p>
            <a:pPr marL="1371600" lvl="3" indent="-51435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Đảm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L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ượng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Gửi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mail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động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cập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nhật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00150" lvl="1" indent="-457200">
              <a:buFont typeface="Wingdings" pitchFamily="2" charset="2"/>
              <a:buChar char="ü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0574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90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395</Words>
  <Application>Microsoft Office PowerPoint</Application>
  <PresentationFormat>On-screen Show (4:3)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ĐỒ ÁN CHUYÊN NGÀNH</vt:lpstr>
      <vt:lpstr>Nội dung</vt:lpstr>
      <vt:lpstr>Mục tiêu</vt:lpstr>
      <vt:lpstr>Mô hình hệ thống</vt:lpstr>
      <vt:lpstr>Ưu điểm và hạn chế</vt:lpstr>
      <vt:lpstr>Ưu điểm và hạn chế</vt:lpstr>
      <vt:lpstr>Khái quát chức năng</vt:lpstr>
      <vt:lpstr>Khái quát chức năng</vt:lpstr>
      <vt:lpstr>Khái quát chức năng</vt:lpstr>
      <vt:lpstr>Tổng kết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Pham Thanh Thao</cp:lastModifiedBy>
  <cp:revision>68</cp:revision>
  <dcterms:created xsi:type="dcterms:W3CDTF">2014-04-01T16:35:38Z</dcterms:created>
  <dcterms:modified xsi:type="dcterms:W3CDTF">2016-05-15T17:29:21Z</dcterms:modified>
</cp:coreProperties>
</file>