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0A2114-8D26-43D3-B124-50BF8881319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6BE170B-FF60-44ED-9914-E73D01634E7B}">
      <dgm:prSet/>
      <dgm:spPr/>
      <dgm:t>
        <a:bodyPr/>
        <a:lstStyle/>
        <a:p>
          <a:r>
            <a:rPr lang="en-US" b="1" dirty="0"/>
            <a:t>Daily scrum </a:t>
          </a:r>
          <a:r>
            <a:rPr lang="en-US" dirty="0"/>
            <a:t>will be hosted </a:t>
          </a:r>
          <a:r>
            <a:rPr lang="en-US" b="1" dirty="0"/>
            <a:t>every weekday </a:t>
          </a:r>
          <a:r>
            <a:rPr lang="en-US" dirty="0"/>
            <a:t>and </a:t>
          </a:r>
          <a:r>
            <a:rPr lang="en-US" b="1" dirty="0"/>
            <a:t>Saturday</a:t>
          </a:r>
          <a:r>
            <a:rPr lang="en-US" dirty="0"/>
            <a:t> at </a:t>
          </a:r>
          <a:r>
            <a:rPr lang="en-US" b="1" dirty="0"/>
            <a:t>9AM</a:t>
          </a:r>
          <a:endParaRPr lang="en-US" dirty="0"/>
        </a:p>
      </dgm:t>
    </dgm:pt>
    <dgm:pt modelId="{432CBAB1-13B5-4C43-AE05-77A5925E8038}" type="parTrans" cxnId="{4D5BBC86-B96C-4109-A37B-48CB47C6B88E}">
      <dgm:prSet/>
      <dgm:spPr/>
      <dgm:t>
        <a:bodyPr/>
        <a:lstStyle/>
        <a:p>
          <a:endParaRPr lang="en-US"/>
        </a:p>
      </dgm:t>
    </dgm:pt>
    <dgm:pt modelId="{2FA34B07-3854-4F3D-82F1-B10A916E049A}" type="sibTrans" cxnId="{4D5BBC86-B96C-4109-A37B-48CB47C6B88E}">
      <dgm:prSet/>
      <dgm:spPr/>
      <dgm:t>
        <a:bodyPr/>
        <a:lstStyle/>
        <a:p>
          <a:endParaRPr lang="en-US"/>
        </a:p>
      </dgm:t>
    </dgm:pt>
    <dgm:pt modelId="{A3A77F3D-FBB6-49DE-B41E-1E35D9BF8D2F}">
      <dgm:prSet/>
      <dgm:spPr/>
      <dgm:t>
        <a:bodyPr/>
        <a:lstStyle/>
        <a:p>
          <a:r>
            <a:rPr lang="en-US" b="1"/>
            <a:t>Sprints</a:t>
          </a:r>
          <a:r>
            <a:rPr lang="en-US"/>
            <a:t> duration: 1 week.</a:t>
          </a:r>
        </a:p>
      </dgm:t>
    </dgm:pt>
    <dgm:pt modelId="{06A8CD19-B7D7-4A56-91F6-4126069FF8EF}" type="parTrans" cxnId="{4E717548-BC1E-412B-BD1E-CDFB61502DB3}">
      <dgm:prSet/>
      <dgm:spPr/>
      <dgm:t>
        <a:bodyPr/>
        <a:lstStyle/>
        <a:p>
          <a:endParaRPr lang="en-US"/>
        </a:p>
      </dgm:t>
    </dgm:pt>
    <dgm:pt modelId="{808B8640-3A25-40A9-A06E-82AB6AC705E5}" type="sibTrans" cxnId="{4E717548-BC1E-412B-BD1E-CDFB61502DB3}">
      <dgm:prSet/>
      <dgm:spPr/>
      <dgm:t>
        <a:bodyPr/>
        <a:lstStyle/>
        <a:p>
          <a:endParaRPr lang="en-US"/>
        </a:p>
      </dgm:t>
    </dgm:pt>
    <dgm:pt modelId="{BBC937B6-DA2F-4A48-A6C6-58CE6764754C}">
      <dgm:prSet/>
      <dgm:spPr/>
      <dgm:t>
        <a:bodyPr/>
        <a:lstStyle/>
        <a:p>
          <a:r>
            <a:rPr lang="en-US" b="1" dirty="0"/>
            <a:t>Sprint review </a:t>
          </a:r>
          <a:r>
            <a:rPr lang="en-US" dirty="0"/>
            <a:t>and </a:t>
          </a:r>
          <a:r>
            <a:rPr lang="en-US" b="1" dirty="0"/>
            <a:t>sprint retrospective </a:t>
          </a:r>
          <a:r>
            <a:rPr lang="en-US" dirty="0"/>
            <a:t>at the </a:t>
          </a:r>
          <a:r>
            <a:rPr lang="en-US" b="1" dirty="0"/>
            <a:t>end of every week</a:t>
          </a:r>
          <a:r>
            <a:rPr lang="en-US" dirty="0"/>
            <a:t>.</a:t>
          </a:r>
        </a:p>
      </dgm:t>
    </dgm:pt>
    <dgm:pt modelId="{9823C329-1707-4391-A304-C88D5E9DB9EB}" type="parTrans" cxnId="{F7BF78E9-4ABD-46C7-8FB7-7BBF6FB8DD52}">
      <dgm:prSet/>
      <dgm:spPr/>
      <dgm:t>
        <a:bodyPr/>
        <a:lstStyle/>
        <a:p>
          <a:endParaRPr lang="en-US"/>
        </a:p>
      </dgm:t>
    </dgm:pt>
    <dgm:pt modelId="{8E92B7F6-5B4F-4A18-89C2-C2CA0D1DC838}" type="sibTrans" cxnId="{F7BF78E9-4ABD-46C7-8FB7-7BBF6FB8DD52}">
      <dgm:prSet/>
      <dgm:spPr/>
      <dgm:t>
        <a:bodyPr/>
        <a:lstStyle/>
        <a:p>
          <a:endParaRPr lang="en-US"/>
        </a:p>
      </dgm:t>
    </dgm:pt>
    <dgm:pt modelId="{1D80D51D-2F48-4065-9CBA-5B9ABBE87F85}">
      <dgm:prSet/>
      <dgm:spPr/>
      <dgm:t>
        <a:bodyPr/>
        <a:lstStyle/>
        <a:p>
          <a:r>
            <a:rPr lang="en-US" b="1" dirty="0"/>
            <a:t>Zoom channel </a:t>
          </a:r>
          <a:r>
            <a:rPr lang="en-US" dirty="0"/>
            <a:t>as the communication channel for daily scrums, sprint review and sprint retrospective.</a:t>
          </a:r>
        </a:p>
      </dgm:t>
    </dgm:pt>
    <dgm:pt modelId="{8B5B5E41-9A52-4FE6-8311-0CF60C80DDB7}" type="parTrans" cxnId="{43E50C25-3638-4786-9804-00B411D97575}">
      <dgm:prSet/>
      <dgm:spPr/>
      <dgm:t>
        <a:bodyPr/>
        <a:lstStyle/>
        <a:p>
          <a:endParaRPr lang="en-US"/>
        </a:p>
      </dgm:t>
    </dgm:pt>
    <dgm:pt modelId="{C7C12521-AD15-4009-9C9B-E48EA469C61A}" type="sibTrans" cxnId="{43E50C25-3638-4786-9804-00B411D97575}">
      <dgm:prSet/>
      <dgm:spPr/>
      <dgm:t>
        <a:bodyPr/>
        <a:lstStyle/>
        <a:p>
          <a:endParaRPr lang="en-US"/>
        </a:p>
      </dgm:t>
    </dgm:pt>
    <dgm:pt modelId="{D88DCDE4-133E-496B-868F-03C1552D52A2}">
      <dgm:prSet/>
      <dgm:spPr/>
      <dgm:t>
        <a:bodyPr/>
        <a:lstStyle/>
        <a:p>
          <a:r>
            <a:rPr lang="en-US"/>
            <a:t>Additional meetings can be hosted via </a:t>
          </a:r>
          <a:r>
            <a:rPr lang="en-US" b="1"/>
            <a:t>Zoom</a:t>
          </a:r>
          <a:r>
            <a:rPr lang="en-US"/>
            <a:t> or these can be </a:t>
          </a:r>
          <a:r>
            <a:rPr lang="en-US" b="1"/>
            <a:t>face to face meetings</a:t>
          </a:r>
          <a:r>
            <a:rPr lang="en-US"/>
            <a:t>.</a:t>
          </a:r>
        </a:p>
      </dgm:t>
    </dgm:pt>
    <dgm:pt modelId="{9F9982AA-7BF0-4C48-A80C-8922E7302B6D}" type="parTrans" cxnId="{025160A4-F8D4-4784-BEFF-5214AE8105F1}">
      <dgm:prSet/>
      <dgm:spPr/>
      <dgm:t>
        <a:bodyPr/>
        <a:lstStyle/>
        <a:p>
          <a:endParaRPr lang="en-US"/>
        </a:p>
      </dgm:t>
    </dgm:pt>
    <dgm:pt modelId="{79377F1D-DBB6-40C9-9582-3D042D0C1D5E}" type="sibTrans" cxnId="{025160A4-F8D4-4784-BEFF-5214AE8105F1}">
      <dgm:prSet/>
      <dgm:spPr/>
      <dgm:t>
        <a:bodyPr/>
        <a:lstStyle/>
        <a:p>
          <a:endParaRPr lang="en-US"/>
        </a:p>
      </dgm:t>
    </dgm:pt>
    <dgm:pt modelId="{6D8C51FF-E590-4499-99B0-593E81471544}">
      <dgm:prSet/>
      <dgm:spPr/>
      <dgm:t>
        <a:bodyPr/>
        <a:lstStyle/>
        <a:p>
          <a:r>
            <a:rPr lang="en-US"/>
            <a:t>Meetings duration may vary, depends on the purpose of the meeting and problems being brought up.</a:t>
          </a:r>
        </a:p>
      </dgm:t>
    </dgm:pt>
    <dgm:pt modelId="{32E89B13-0121-4063-9E31-C84AAA1AD74D}" type="parTrans" cxnId="{C9A68C1D-4E53-475C-A90A-79FEC8EBC617}">
      <dgm:prSet/>
      <dgm:spPr/>
      <dgm:t>
        <a:bodyPr/>
        <a:lstStyle/>
        <a:p>
          <a:endParaRPr lang="en-US"/>
        </a:p>
      </dgm:t>
    </dgm:pt>
    <dgm:pt modelId="{9B72D9BE-8B2D-4AE3-96B8-3878D35AE307}" type="sibTrans" cxnId="{C9A68C1D-4E53-475C-A90A-79FEC8EBC617}">
      <dgm:prSet/>
      <dgm:spPr/>
      <dgm:t>
        <a:bodyPr/>
        <a:lstStyle/>
        <a:p>
          <a:endParaRPr lang="en-US"/>
        </a:p>
      </dgm:t>
    </dgm:pt>
    <dgm:pt modelId="{FD624AE1-F115-4851-9713-11721452A93C}" type="pres">
      <dgm:prSet presAssocID="{E20A2114-8D26-43D3-B124-50BF88813191}" presName="root" presStyleCnt="0">
        <dgm:presLayoutVars>
          <dgm:dir/>
          <dgm:resizeHandles val="exact"/>
        </dgm:presLayoutVars>
      </dgm:prSet>
      <dgm:spPr/>
    </dgm:pt>
    <dgm:pt modelId="{46B44AAD-CF7A-430D-A9C7-01CDE440A001}" type="pres">
      <dgm:prSet presAssocID="{26BE170B-FF60-44ED-9914-E73D01634E7B}" presName="compNode" presStyleCnt="0"/>
      <dgm:spPr/>
    </dgm:pt>
    <dgm:pt modelId="{CCEBC90F-0B1A-4AB6-B76F-E4F8F702C5E0}" type="pres">
      <dgm:prSet presAssocID="{26BE170B-FF60-44ED-9914-E73D01634E7B}" presName="bgRect" presStyleLbl="bgShp" presStyleIdx="0" presStyleCnt="6"/>
      <dgm:spPr/>
    </dgm:pt>
    <dgm:pt modelId="{16A20606-D294-46F0-8387-A472C90DD75F}" type="pres">
      <dgm:prSet presAssocID="{26BE170B-FF60-44ED-9914-E73D01634E7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D8E21332-66A0-4560-87CD-862CE25BF480}" type="pres">
      <dgm:prSet presAssocID="{26BE170B-FF60-44ED-9914-E73D01634E7B}" presName="spaceRect" presStyleCnt="0"/>
      <dgm:spPr/>
    </dgm:pt>
    <dgm:pt modelId="{8EE8CB9F-AAE0-4078-9526-6C436CC63FDC}" type="pres">
      <dgm:prSet presAssocID="{26BE170B-FF60-44ED-9914-E73D01634E7B}" presName="parTx" presStyleLbl="revTx" presStyleIdx="0" presStyleCnt="6">
        <dgm:presLayoutVars>
          <dgm:chMax val="0"/>
          <dgm:chPref val="0"/>
        </dgm:presLayoutVars>
      </dgm:prSet>
      <dgm:spPr/>
    </dgm:pt>
    <dgm:pt modelId="{04BB0BDB-9F09-4A11-AD7F-04ED12257130}" type="pres">
      <dgm:prSet presAssocID="{2FA34B07-3854-4F3D-82F1-B10A916E049A}" presName="sibTrans" presStyleCnt="0"/>
      <dgm:spPr/>
    </dgm:pt>
    <dgm:pt modelId="{75AEC772-0FC5-498E-9E40-61E430544564}" type="pres">
      <dgm:prSet presAssocID="{A3A77F3D-FBB6-49DE-B41E-1E35D9BF8D2F}" presName="compNode" presStyleCnt="0"/>
      <dgm:spPr/>
    </dgm:pt>
    <dgm:pt modelId="{36C2A1F0-EC17-4F65-AF52-5C794C3EB170}" type="pres">
      <dgm:prSet presAssocID="{A3A77F3D-FBB6-49DE-B41E-1E35D9BF8D2F}" presName="bgRect" presStyleLbl="bgShp" presStyleIdx="1" presStyleCnt="6"/>
      <dgm:spPr/>
    </dgm:pt>
    <dgm:pt modelId="{193C416C-A82D-4057-83F1-DF3FA8C74C32}" type="pres">
      <dgm:prSet presAssocID="{A3A77F3D-FBB6-49DE-B41E-1E35D9BF8D2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wl"/>
        </a:ext>
      </dgm:extLst>
    </dgm:pt>
    <dgm:pt modelId="{952F0524-7829-4F6C-8294-5FCB5E0CF623}" type="pres">
      <dgm:prSet presAssocID="{A3A77F3D-FBB6-49DE-B41E-1E35D9BF8D2F}" presName="spaceRect" presStyleCnt="0"/>
      <dgm:spPr/>
    </dgm:pt>
    <dgm:pt modelId="{B4F2B7D5-FF55-430D-BEBC-12A1D066663D}" type="pres">
      <dgm:prSet presAssocID="{A3A77F3D-FBB6-49DE-B41E-1E35D9BF8D2F}" presName="parTx" presStyleLbl="revTx" presStyleIdx="1" presStyleCnt="6">
        <dgm:presLayoutVars>
          <dgm:chMax val="0"/>
          <dgm:chPref val="0"/>
        </dgm:presLayoutVars>
      </dgm:prSet>
      <dgm:spPr/>
    </dgm:pt>
    <dgm:pt modelId="{8606EE34-5A58-460E-A673-5843BEA2DB6D}" type="pres">
      <dgm:prSet presAssocID="{808B8640-3A25-40A9-A06E-82AB6AC705E5}" presName="sibTrans" presStyleCnt="0"/>
      <dgm:spPr/>
    </dgm:pt>
    <dgm:pt modelId="{BA09AA48-C93A-4934-80F4-4DD1EC7F8CE6}" type="pres">
      <dgm:prSet presAssocID="{BBC937B6-DA2F-4A48-A6C6-58CE6764754C}" presName="compNode" presStyleCnt="0"/>
      <dgm:spPr/>
    </dgm:pt>
    <dgm:pt modelId="{60518DBB-765B-4A0D-83A1-0352491C42F0}" type="pres">
      <dgm:prSet presAssocID="{BBC937B6-DA2F-4A48-A6C6-58CE6764754C}" presName="bgRect" presStyleLbl="bgShp" presStyleIdx="2" presStyleCnt="6"/>
      <dgm:spPr/>
    </dgm:pt>
    <dgm:pt modelId="{786A9660-DFA3-4B61-B96A-1813D2D55C0B}" type="pres">
      <dgm:prSet presAssocID="{BBC937B6-DA2F-4A48-A6C6-58CE6764754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A4A4721E-44CF-4D5C-8EFD-9611A5A972DA}" type="pres">
      <dgm:prSet presAssocID="{BBC937B6-DA2F-4A48-A6C6-58CE6764754C}" presName="spaceRect" presStyleCnt="0"/>
      <dgm:spPr/>
    </dgm:pt>
    <dgm:pt modelId="{5BB72D3E-2F17-479E-8791-1375B0A6F013}" type="pres">
      <dgm:prSet presAssocID="{BBC937B6-DA2F-4A48-A6C6-58CE6764754C}" presName="parTx" presStyleLbl="revTx" presStyleIdx="2" presStyleCnt="6">
        <dgm:presLayoutVars>
          <dgm:chMax val="0"/>
          <dgm:chPref val="0"/>
        </dgm:presLayoutVars>
      </dgm:prSet>
      <dgm:spPr/>
    </dgm:pt>
    <dgm:pt modelId="{BC4B76B1-534C-41ED-9FA4-A230DAC7EE1C}" type="pres">
      <dgm:prSet presAssocID="{8E92B7F6-5B4F-4A18-89C2-C2CA0D1DC838}" presName="sibTrans" presStyleCnt="0"/>
      <dgm:spPr/>
    </dgm:pt>
    <dgm:pt modelId="{FFE4D263-5FF7-4371-993B-428EAF05817D}" type="pres">
      <dgm:prSet presAssocID="{1D80D51D-2F48-4065-9CBA-5B9ABBE87F85}" presName="compNode" presStyleCnt="0"/>
      <dgm:spPr/>
    </dgm:pt>
    <dgm:pt modelId="{00FB31A0-552D-4059-9A57-E2C28703B733}" type="pres">
      <dgm:prSet presAssocID="{1D80D51D-2F48-4065-9CBA-5B9ABBE87F85}" presName="bgRect" presStyleLbl="bgShp" presStyleIdx="3" presStyleCnt="6"/>
      <dgm:spPr/>
    </dgm:pt>
    <dgm:pt modelId="{4F556DD2-D90E-4C90-9916-1401A675FBAD}" type="pres">
      <dgm:prSet presAssocID="{1D80D51D-2F48-4065-9CBA-5B9ABBE87F8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Out"/>
        </a:ext>
      </dgm:extLst>
    </dgm:pt>
    <dgm:pt modelId="{385BAB53-176E-43C6-90F7-C655FEF04D86}" type="pres">
      <dgm:prSet presAssocID="{1D80D51D-2F48-4065-9CBA-5B9ABBE87F85}" presName="spaceRect" presStyleCnt="0"/>
      <dgm:spPr/>
    </dgm:pt>
    <dgm:pt modelId="{379FEEE7-E512-4391-9046-D23468A214FA}" type="pres">
      <dgm:prSet presAssocID="{1D80D51D-2F48-4065-9CBA-5B9ABBE87F85}" presName="parTx" presStyleLbl="revTx" presStyleIdx="3" presStyleCnt="6">
        <dgm:presLayoutVars>
          <dgm:chMax val="0"/>
          <dgm:chPref val="0"/>
        </dgm:presLayoutVars>
      </dgm:prSet>
      <dgm:spPr/>
    </dgm:pt>
    <dgm:pt modelId="{63E77EED-C9C4-4F28-8ED2-EF92BF72C3D2}" type="pres">
      <dgm:prSet presAssocID="{C7C12521-AD15-4009-9C9B-E48EA469C61A}" presName="sibTrans" presStyleCnt="0"/>
      <dgm:spPr/>
    </dgm:pt>
    <dgm:pt modelId="{AF7DA884-884C-47ED-98D0-936E0389CD2E}" type="pres">
      <dgm:prSet presAssocID="{D88DCDE4-133E-496B-868F-03C1552D52A2}" presName="compNode" presStyleCnt="0"/>
      <dgm:spPr/>
    </dgm:pt>
    <dgm:pt modelId="{DF827221-ABD2-4DB2-85D9-B89ECA4FEF40}" type="pres">
      <dgm:prSet presAssocID="{D88DCDE4-133E-496B-868F-03C1552D52A2}" presName="bgRect" presStyleLbl="bgShp" presStyleIdx="4" presStyleCnt="6"/>
      <dgm:spPr/>
    </dgm:pt>
    <dgm:pt modelId="{0BAAB59D-0E14-468B-A043-B10B1DB984BE}" type="pres">
      <dgm:prSet presAssocID="{D88DCDE4-133E-496B-868F-03C1552D52A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noculars"/>
        </a:ext>
      </dgm:extLst>
    </dgm:pt>
    <dgm:pt modelId="{5B2BCAFA-24FC-40FB-BABE-00B48A9B63E5}" type="pres">
      <dgm:prSet presAssocID="{D88DCDE4-133E-496B-868F-03C1552D52A2}" presName="spaceRect" presStyleCnt="0"/>
      <dgm:spPr/>
    </dgm:pt>
    <dgm:pt modelId="{6D5E41C9-D159-4A66-A436-FB6BB0FD3E22}" type="pres">
      <dgm:prSet presAssocID="{D88DCDE4-133E-496B-868F-03C1552D52A2}" presName="parTx" presStyleLbl="revTx" presStyleIdx="4" presStyleCnt="6">
        <dgm:presLayoutVars>
          <dgm:chMax val="0"/>
          <dgm:chPref val="0"/>
        </dgm:presLayoutVars>
      </dgm:prSet>
      <dgm:spPr/>
    </dgm:pt>
    <dgm:pt modelId="{00AE9006-49ED-4980-AEAC-0953C710D7C5}" type="pres">
      <dgm:prSet presAssocID="{79377F1D-DBB6-40C9-9582-3D042D0C1D5E}" presName="sibTrans" presStyleCnt="0"/>
      <dgm:spPr/>
    </dgm:pt>
    <dgm:pt modelId="{44546D68-8955-4060-839B-2A9294B59F5E}" type="pres">
      <dgm:prSet presAssocID="{6D8C51FF-E590-4499-99B0-593E81471544}" presName="compNode" presStyleCnt="0"/>
      <dgm:spPr/>
    </dgm:pt>
    <dgm:pt modelId="{9068A6A3-31B1-4BEB-8983-CFCB4935DBF9}" type="pres">
      <dgm:prSet presAssocID="{6D8C51FF-E590-4499-99B0-593E81471544}" presName="bgRect" presStyleLbl="bgShp" presStyleIdx="5" presStyleCnt="6"/>
      <dgm:spPr/>
    </dgm:pt>
    <dgm:pt modelId="{F319E509-9E53-40C3-A0F8-DCA920B50074}" type="pres">
      <dgm:prSet presAssocID="{6D8C51FF-E590-4499-99B0-593E8147154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E4B9ED02-DBE4-453D-B72E-01983CB54348}" type="pres">
      <dgm:prSet presAssocID="{6D8C51FF-E590-4499-99B0-593E81471544}" presName="spaceRect" presStyleCnt="0"/>
      <dgm:spPr/>
    </dgm:pt>
    <dgm:pt modelId="{A8C9936B-2773-45C0-A607-392B9EFCAFCE}" type="pres">
      <dgm:prSet presAssocID="{6D8C51FF-E590-4499-99B0-593E8147154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9A68C1D-4E53-475C-A90A-79FEC8EBC617}" srcId="{E20A2114-8D26-43D3-B124-50BF88813191}" destId="{6D8C51FF-E590-4499-99B0-593E81471544}" srcOrd="5" destOrd="0" parTransId="{32E89B13-0121-4063-9E31-C84AAA1AD74D}" sibTransId="{9B72D9BE-8B2D-4AE3-96B8-3878D35AE307}"/>
    <dgm:cxn modelId="{43E50C25-3638-4786-9804-00B411D97575}" srcId="{E20A2114-8D26-43D3-B124-50BF88813191}" destId="{1D80D51D-2F48-4065-9CBA-5B9ABBE87F85}" srcOrd="3" destOrd="0" parTransId="{8B5B5E41-9A52-4FE6-8311-0CF60C80DDB7}" sibTransId="{C7C12521-AD15-4009-9C9B-E48EA469C61A}"/>
    <dgm:cxn modelId="{46A8BF2E-89DF-44F7-B49C-5970F8BBB205}" type="presOf" srcId="{BBC937B6-DA2F-4A48-A6C6-58CE6764754C}" destId="{5BB72D3E-2F17-479E-8791-1375B0A6F013}" srcOrd="0" destOrd="0" presId="urn:microsoft.com/office/officeart/2018/2/layout/IconVerticalSolidList"/>
    <dgm:cxn modelId="{316A8944-956C-4F61-9ED7-7C5965FE75A9}" type="presOf" srcId="{E20A2114-8D26-43D3-B124-50BF88813191}" destId="{FD624AE1-F115-4851-9713-11721452A93C}" srcOrd="0" destOrd="0" presId="urn:microsoft.com/office/officeart/2018/2/layout/IconVerticalSolidList"/>
    <dgm:cxn modelId="{4E717548-BC1E-412B-BD1E-CDFB61502DB3}" srcId="{E20A2114-8D26-43D3-B124-50BF88813191}" destId="{A3A77F3D-FBB6-49DE-B41E-1E35D9BF8D2F}" srcOrd="1" destOrd="0" parTransId="{06A8CD19-B7D7-4A56-91F6-4126069FF8EF}" sibTransId="{808B8640-3A25-40A9-A06E-82AB6AC705E5}"/>
    <dgm:cxn modelId="{66D7FC48-9885-446F-85C8-C3B9F76D8976}" type="presOf" srcId="{6D8C51FF-E590-4499-99B0-593E81471544}" destId="{A8C9936B-2773-45C0-A607-392B9EFCAFCE}" srcOrd="0" destOrd="0" presId="urn:microsoft.com/office/officeart/2018/2/layout/IconVerticalSolidList"/>
    <dgm:cxn modelId="{5ADDC44D-B3C2-4684-9899-86AA512A7ED4}" type="presOf" srcId="{1D80D51D-2F48-4065-9CBA-5B9ABBE87F85}" destId="{379FEEE7-E512-4391-9046-D23468A214FA}" srcOrd="0" destOrd="0" presId="urn:microsoft.com/office/officeart/2018/2/layout/IconVerticalSolidList"/>
    <dgm:cxn modelId="{0F62AF58-C1DD-47C2-81CB-12C3348EAF0C}" type="presOf" srcId="{D88DCDE4-133E-496B-868F-03C1552D52A2}" destId="{6D5E41C9-D159-4A66-A436-FB6BB0FD3E22}" srcOrd="0" destOrd="0" presId="urn:microsoft.com/office/officeart/2018/2/layout/IconVerticalSolidList"/>
    <dgm:cxn modelId="{4D5BBC86-B96C-4109-A37B-48CB47C6B88E}" srcId="{E20A2114-8D26-43D3-B124-50BF88813191}" destId="{26BE170B-FF60-44ED-9914-E73D01634E7B}" srcOrd="0" destOrd="0" parTransId="{432CBAB1-13B5-4C43-AE05-77A5925E8038}" sibTransId="{2FA34B07-3854-4F3D-82F1-B10A916E049A}"/>
    <dgm:cxn modelId="{025160A4-F8D4-4784-BEFF-5214AE8105F1}" srcId="{E20A2114-8D26-43D3-B124-50BF88813191}" destId="{D88DCDE4-133E-496B-868F-03C1552D52A2}" srcOrd="4" destOrd="0" parTransId="{9F9982AA-7BF0-4C48-A80C-8922E7302B6D}" sibTransId="{79377F1D-DBB6-40C9-9582-3D042D0C1D5E}"/>
    <dgm:cxn modelId="{E516A7BD-D9E8-4DB7-B141-48E75EC08323}" type="presOf" srcId="{26BE170B-FF60-44ED-9914-E73D01634E7B}" destId="{8EE8CB9F-AAE0-4078-9526-6C436CC63FDC}" srcOrd="0" destOrd="0" presId="urn:microsoft.com/office/officeart/2018/2/layout/IconVerticalSolidList"/>
    <dgm:cxn modelId="{A9A9F9E0-16A0-4C67-A58B-8E0140535164}" type="presOf" srcId="{A3A77F3D-FBB6-49DE-B41E-1E35D9BF8D2F}" destId="{B4F2B7D5-FF55-430D-BEBC-12A1D066663D}" srcOrd="0" destOrd="0" presId="urn:microsoft.com/office/officeart/2018/2/layout/IconVerticalSolidList"/>
    <dgm:cxn modelId="{F7BF78E9-4ABD-46C7-8FB7-7BBF6FB8DD52}" srcId="{E20A2114-8D26-43D3-B124-50BF88813191}" destId="{BBC937B6-DA2F-4A48-A6C6-58CE6764754C}" srcOrd="2" destOrd="0" parTransId="{9823C329-1707-4391-A304-C88D5E9DB9EB}" sibTransId="{8E92B7F6-5B4F-4A18-89C2-C2CA0D1DC838}"/>
    <dgm:cxn modelId="{E2C5CDC3-1DBC-4D9B-B357-7650396FC2F9}" type="presParOf" srcId="{FD624AE1-F115-4851-9713-11721452A93C}" destId="{46B44AAD-CF7A-430D-A9C7-01CDE440A001}" srcOrd="0" destOrd="0" presId="urn:microsoft.com/office/officeart/2018/2/layout/IconVerticalSolidList"/>
    <dgm:cxn modelId="{98EBD329-BC53-46CF-B39E-9E76BC1F2A88}" type="presParOf" srcId="{46B44AAD-CF7A-430D-A9C7-01CDE440A001}" destId="{CCEBC90F-0B1A-4AB6-B76F-E4F8F702C5E0}" srcOrd="0" destOrd="0" presId="urn:microsoft.com/office/officeart/2018/2/layout/IconVerticalSolidList"/>
    <dgm:cxn modelId="{93B39B6E-51BE-4C1C-8DB9-5F37AEAE2A86}" type="presParOf" srcId="{46B44AAD-CF7A-430D-A9C7-01CDE440A001}" destId="{16A20606-D294-46F0-8387-A472C90DD75F}" srcOrd="1" destOrd="0" presId="urn:microsoft.com/office/officeart/2018/2/layout/IconVerticalSolidList"/>
    <dgm:cxn modelId="{D8B2827E-9DF0-4225-8558-008D1626BE0C}" type="presParOf" srcId="{46B44AAD-CF7A-430D-A9C7-01CDE440A001}" destId="{D8E21332-66A0-4560-87CD-862CE25BF480}" srcOrd="2" destOrd="0" presId="urn:microsoft.com/office/officeart/2018/2/layout/IconVerticalSolidList"/>
    <dgm:cxn modelId="{205D86BF-B57E-4E22-89B3-9F9018B3C818}" type="presParOf" srcId="{46B44AAD-CF7A-430D-A9C7-01CDE440A001}" destId="{8EE8CB9F-AAE0-4078-9526-6C436CC63FDC}" srcOrd="3" destOrd="0" presId="urn:microsoft.com/office/officeart/2018/2/layout/IconVerticalSolidList"/>
    <dgm:cxn modelId="{6A68E653-98C7-4D4D-A4DD-F47F5E9F047F}" type="presParOf" srcId="{FD624AE1-F115-4851-9713-11721452A93C}" destId="{04BB0BDB-9F09-4A11-AD7F-04ED12257130}" srcOrd="1" destOrd="0" presId="urn:microsoft.com/office/officeart/2018/2/layout/IconVerticalSolidList"/>
    <dgm:cxn modelId="{B445815E-48F6-4541-B987-9A2B1553E3F3}" type="presParOf" srcId="{FD624AE1-F115-4851-9713-11721452A93C}" destId="{75AEC772-0FC5-498E-9E40-61E430544564}" srcOrd="2" destOrd="0" presId="urn:microsoft.com/office/officeart/2018/2/layout/IconVerticalSolidList"/>
    <dgm:cxn modelId="{3923CF5C-70E7-45DD-A694-AC96F7255ED9}" type="presParOf" srcId="{75AEC772-0FC5-498E-9E40-61E430544564}" destId="{36C2A1F0-EC17-4F65-AF52-5C794C3EB170}" srcOrd="0" destOrd="0" presId="urn:microsoft.com/office/officeart/2018/2/layout/IconVerticalSolidList"/>
    <dgm:cxn modelId="{B1A20539-2CF9-4964-9F4D-6A63A414B53B}" type="presParOf" srcId="{75AEC772-0FC5-498E-9E40-61E430544564}" destId="{193C416C-A82D-4057-83F1-DF3FA8C74C32}" srcOrd="1" destOrd="0" presId="urn:microsoft.com/office/officeart/2018/2/layout/IconVerticalSolidList"/>
    <dgm:cxn modelId="{F79014EC-A09E-4B87-90CD-B78646F8E064}" type="presParOf" srcId="{75AEC772-0FC5-498E-9E40-61E430544564}" destId="{952F0524-7829-4F6C-8294-5FCB5E0CF623}" srcOrd="2" destOrd="0" presId="urn:microsoft.com/office/officeart/2018/2/layout/IconVerticalSolidList"/>
    <dgm:cxn modelId="{0EAC656A-50FA-4027-8953-4E1049079283}" type="presParOf" srcId="{75AEC772-0FC5-498E-9E40-61E430544564}" destId="{B4F2B7D5-FF55-430D-BEBC-12A1D066663D}" srcOrd="3" destOrd="0" presId="urn:microsoft.com/office/officeart/2018/2/layout/IconVerticalSolidList"/>
    <dgm:cxn modelId="{CD833AC7-29E8-469D-B477-73D882233503}" type="presParOf" srcId="{FD624AE1-F115-4851-9713-11721452A93C}" destId="{8606EE34-5A58-460E-A673-5843BEA2DB6D}" srcOrd="3" destOrd="0" presId="urn:microsoft.com/office/officeart/2018/2/layout/IconVerticalSolidList"/>
    <dgm:cxn modelId="{A797A6A3-ED50-414A-A2CF-B46DDFC361DB}" type="presParOf" srcId="{FD624AE1-F115-4851-9713-11721452A93C}" destId="{BA09AA48-C93A-4934-80F4-4DD1EC7F8CE6}" srcOrd="4" destOrd="0" presId="urn:microsoft.com/office/officeart/2018/2/layout/IconVerticalSolidList"/>
    <dgm:cxn modelId="{7DD6DE70-0BEE-49C8-BAF0-A87EF95DABB2}" type="presParOf" srcId="{BA09AA48-C93A-4934-80F4-4DD1EC7F8CE6}" destId="{60518DBB-765B-4A0D-83A1-0352491C42F0}" srcOrd="0" destOrd="0" presId="urn:microsoft.com/office/officeart/2018/2/layout/IconVerticalSolidList"/>
    <dgm:cxn modelId="{68B60269-6F3D-4AC4-93EE-87B8590DA853}" type="presParOf" srcId="{BA09AA48-C93A-4934-80F4-4DD1EC7F8CE6}" destId="{786A9660-DFA3-4B61-B96A-1813D2D55C0B}" srcOrd="1" destOrd="0" presId="urn:microsoft.com/office/officeart/2018/2/layout/IconVerticalSolidList"/>
    <dgm:cxn modelId="{C2EBABB1-3239-48C4-8D9D-D641083B7592}" type="presParOf" srcId="{BA09AA48-C93A-4934-80F4-4DD1EC7F8CE6}" destId="{A4A4721E-44CF-4D5C-8EFD-9611A5A972DA}" srcOrd="2" destOrd="0" presId="urn:microsoft.com/office/officeart/2018/2/layout/IconVerticalSolidList"/>
    <dgm:cxn modelId="{ADD4D713-1537-42EF-85A1-6E3A65888607}" type="presParOf" srcId="{BA09AA48-C93A-4934-80F4-4DD1EC7F8CE6}" destId="{5BB72D3E-2F17-479E-8791-1375B0A6F013}" srcOrd="3" destOrd="0" presId="urn:microsoft.com/office/officeart/2018/2/layout/IconVerticalSolidList"/>
    <dgm:cxn modelId="{BEB66699-11F7-4A70-A4F6-1EB7B9A89AD2}" type="presParOf" srcId="{FD624AE1-F115-4851-9713-11721452A93C}" destId="{BC4B76B1-534C-41ED-9FA4-A230DAC7EE1C}" srcOrd="5" destOrd="0" presId="urn:microsoft.com/office/officeart/2018/2/layout/IconVerticalSolidList"/>
    <dgm:cxn modelId="{778F78D3-294B-4FAE-91C3-0D0C78213FD1}" type="presParOf" srcId="{FD624AE1-F115-4851-9713-11721452A93C}" destId="{FFE4D263-5FF7-4371-993B-428EAF05817D}" srcOrd="6" destOrd="0" presId="urn:microsoft.com/office/officeart/2018/2/layout/IconVerticalSolidList"/>
    <dgm:cxn modelId="{11649871-B0C2-4F14-8450-0A7C81797B98}" type="presParOf" srcId="{FFE4D263-5FF7-4371-993B-428EAF05817D}" destId="{00FB31A0-552D-4059-9A57-E2C28703B733}" srcOrd="0" destOrd="0" presId="urn:microsoft.com/office/officeart/2018/2/layout/IconVerticalSolidList"/>
    <dgm:cxn modelId="{4080DED0-76A6-4E59-B8DB-8B2E63A6381C}" type="presParOf" srcId="{FFE4D263-5FF7-4371-993B-428EAF05817D}" destId="{4F556DD2-D90E-4C90-9916-1401A675FBAD}" srcOrd="1" destOrd="0" presId="urn:microsoft.com/office/officeart/2018/2/layout/IconVerticalSolidList"/>
    <dgm:cxn modelId="{36616B4B-58CE-4D82-B41D-521366ECE645}" type="presParOf" srcId="{FFE4D263-5FF7-4371-993B-428EAF05817D}" destId="{385BAB53-176E-43C6-90F7-C655FEF04D86}" srcOrd="2" destOrd="0" presId="urn:microsoft.com/office/officeart/2018/2/layout/IconVerticalSolidList"/>
    <dgm:cxn modelId="{C712EDAC-E04F-4271-8351-8292F11AC0E6}" type="presParOf" srcId="{FFE4D263-5FF7-4371-993B-428EAF05817D}" destId="{379FEEE7-E512-4391-9046-D23468A214FA}" srcOrd="3" destOrd="0" presId="urn:microsoft.com/office/officeart/2018/2/layout/IconVerticalSolidList"/>
    <dgm:cxn modelId="{F9613DAA-73A6-4A41-B9CA-DC12069BDA2D}" type="presParOf" srcId="{FD624AE1-F115-4851-9713-11721452A93C}" destId="{63E77EED-C9C4-4F28-8ED2-EF92BF72C3D2}" srcOrd="7" destOrd="0" presId="urn:microsoft.com/office/officeart/2018/2/layout/IconVerticalSolidList"/>
    <dgm:cxn modelId="{639D6948-5A28-4BC1-AFD1-F0F9D8F5178D}" type="presParOf" srcId="{FD624AE1-F115-4851-9713-11721452A93C}" destId="{AF7DA884-884C-47ED-98D0-936E0389CD2E}" srcOrd="8" destOrd="0" presId="urn:microsoft.com/office/officeart/2018/2/layout/IconVerticalSolidList"/>
    <dgm:cxn modelId="{0BBE76BA-4C16-4DE9-97C6-18D949A63699}" type="presParOf" srcId="{AF7DA884-884C-47ED-98D0-936E0389CD2E}" destId="{DF827221-ABD2-4DB2-85D9-B89ECA4FEF40}" srcOrd="0" destOrd="0" presId="urn:microsoft.com/office/officeart/2018/2/layout/IconVerticalSolidList"/>
    <dgm:cxn modelId="{480287C9-C133-4BE5-BE60-F4BD0E9C9004}" type="presParOf" srcId="{AF7DA884-884C-47ED-98D0-936E0389CD2E}" destId="{0BAAB59D-0E14-468B-A043-B10B1DB984BE}" srcOrd="1" destOrd="0" presId="urn:microsoft.com/office/officeart/2018/2/layout/IconVerticalSolidList"/>
    <dgm:cxn modelId="{F5879F22-8421-47CF-B022-E4A4EA1178E5}" type="presParOf" srcId="{AF7DA884-884C-47ED-98D0-936E0389CD2E}" destId="{5B2BCAFA-24FC-40FB-BABE-00B48A9B63E5}" srcOrd="2" destOrd="0" presId="urn:microsoft.com/office/officeart/2018/2/layout/IconVerticalSolidList"/>
    <dgm:cxn modelId="{4D134EAF-A430-4511-8C9A-108FDBFB8399}" type="presParOf" srcId="{AF7DA884-884C-47ED-98D0-936E0389CD2E}" destId="{6D5E41C9-D159-4A66-A436-FB6BB0FD3E22}" srcOrd="3" destOrd="0" presId="urn:microsoft.com/office/officeart/2018/2/layout/IconVerticalSolidList"/>
    <dgm:cxn modelId="{1D14CC19-0D40-404F-89D6-EAE040BF98DE}" type="presParOf" srcId="{FD624AE1-F115-4851-9713-11721452A93C}" destId="{00AE9006-49ED-4980-AEAC-0953C710D7C5}" srcOrd="9" destOrd="0" presId="urn:microsoft.com/office/officeart/2018/2/layout/IconVerticalSolidList"/>
    <dgm:cxn modelId="{E6526DD7-9647-4CCB-94D5-5F0140285682}" type="presParOf" srcId="{FD624AE1-F115-4851-9713-11721452A93C}" destId="{44546D68-8955-4060-839B-2A9294B59F5E}" srcOrd="10" destOrd="0" presId="urn:microsoft.com/office/officeart/2018/2/layout/IconVerticalSolidList"/>
    <dgm:cxn modelId="{B55716C2-963F-4AB1-95B3-7A05BBAD5978}" type="presParOf" srcId="{44546D68-8955-4060-839B-2A9294B59F5E}" destId="{9068A6A3-31B1-4BEB-8983-CFCB4935DBF9}" srcOrd="0" destOrd="0" presId="urn:microsoft.com/office/officeart/2018/2/layout/IconVerticalSolidList"/>
    <dgm:cxn modelId="{4E55F163-D4F8-41FF-8D53-C41D0C120E5D}" type="presParOf" srcId="{44546D68-8955-4060-839B-2A9294B59F5E}" destId="{F319E509-9E53-40C3-A0F8-DCA920B50074}" srcOrd="1" destOrd="0" presId="urn:microsoft.com/office/officeart/2018/2/layout/IconVerticalSolidList"/>
    <dgm:cxn modelId="{4E7FCC54-B649-4BCE-80CC-B00B3C00889D}" type="presParOf" srcId="{44546D68-8955-4060-839B-2A9294B59F5E}" destId="{E4B9ED02-DBE4-453D-B72E-01983CB54348}" srcOrd="2" destOrd="0" presId="urn:microsoft.com/office/officeart/2018/2/layout/IconVerticalSolidList"/>
    <dgm:cxn modelId="{F3F081BE-DCCB-4663-9BD5-1A89C3FFBF94}" type="presParOf" srcId="{44546D68-8955-4060-839B-2A9294B59F5E}" destId="{A8C9936B-2773-45C0-A607-392B9EFCAF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BC90F-0B1A-4AB6-B76F-E4F8F702C5E0}">
      <dsp:nvSpPr>
        <dsp:cNvPr id="0" name=""/>
        <dsp:cNvSpPr/>
      </dsp:nvSpPr>
      <dsp:spPr>
        <a:xfrm>
          <a:off x="0" y="1829"/>
          <a:ext cx="6248400" cy="779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A20606-D294-46F0-8387-A472C90DD75F}">
      <dsp:nvSpPr>
        <dsp:cNvPr id="0" name=""/>
        <dsp:cNvSpPr/>
      </dsp:nvSpPr>
      <dsp:spPr>
        <a:xfrm>
          <a:off x="235850" y="177255"/>
          <a:ext cx="428818" cy="4288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8CB9F-AAE0-4078-9526-6C436CC63FDC}">
      <dsp:nvSpPr>
        <dsp:cNvPr id="0" name=""/>
        <dsp:cNvSpPr/>
      </dsp:nvSpPr>
      <dsp:spPr>
        <a:xfrm>
          <a:off x="900518" y="1829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Daily scrum </a:t>
          </a:r>
          <a:r>
            <a:rPr lang="en-US" sz="1800" kern="1200" dirty="0"/>
            <a:t>will be hosted </a:t>
          </a:r>
          <a:r>
            <a:rPr lang="en-US" sz="1800" b="1" kern="1200" dirty="0"/>
            <a:t>every weekday </a:t>
          </a:r>
          <a:r>
            <a:rPr lang="en-US" sz="1800" kern="1200" dirty="0"/>
            <a:t>and </a:t>
          </a:r>
          <a:r>
            <a:rPr lang="en-US" sz="1800" b="1" kern="1200" dirty="0"/>
            <a:t>Saturday</a:t>
          </a:r>
          <a:r>
            <a:rPr lang="en-US" sz="1800" kern="1200" dirty="0"/>
            <a:t> at </a:t>
          </a:r>
          <a:r>
            <a:rPr lang="en-US" sz="1800" b="1" kern="1200" dirty="0"/>
            <a:t>9AM</a:t>
          </a:r>
          <a:endParaRPr lang="en-US" sz="1800" kern="1200" dirty="0"/>
        </a:p>
      </dsp:txBody>
      <dsp:txXfrm>
        <a:off x="900518" y="1829"/>
        <a:ext cx="5347881" cy="779669"/>
      </dsp:txXfrm>
    </dsp:sp>
    <dsp:sp modelId="{36C2A1F0-EC17-4F65-AF52-5C794C3EB170}">
      <dsp:nvSpPr>
        <dsp:cNvPr id="0" name=""/>
        <dsp:cNvSpPr/>
      </dsp:nvSpPr>
      <dsp:spPr>
        <a:xfrm>
          <a:off x="0" y="976416"/>
          <a:ext cx="6248400" cy="7796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C416C-A82D-4057-83F1-DF3FA8C74C32}">
      <dsp:nvSpPr>
        <dsp:cNvPr id="0" name=""/>
        <dsp:cNvSpPr/>
      </dsp:nvSpPr>
      <dsp:spPr>
        <a:xfrm>
          <a:off x="235850" y="1151842"/>
          <a:ext cx="428818" cy="4288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2B7D5-FF55-430D-BEBC-12A1D066663D}">
      <dsp:nvSpPr>
        <dsp:cNvPr id="0" name=""/>
        <dsp:cNvSpPr/>
      </dsp:nvSpPr>
      <dsp:spPr>
        <a:xfrm>
          <a:off x="900518" y="976416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Sprints</a:t>
          </a:r>
          <a:r>
            <a:rPr lang="en-US" sz="1800" kern="1200"/>
            <a:t> duration: 1 week.</a:t>
          </a:r>
        </a:p>
      </dsp:txBody>
      <dsp:txXfrm>
        <a:off x="900518" y="976416"/>
        <a:ext cx="5347881" cy="779669"/>
      </dsp:txXfrm>
    </dsp:sp>
    <dsp:sp modelId="{60518DBB-765B-4A0D-83A1-0352491C42F0}">
      <dsp:nvSpPr>
        <dsp:cNvPr id="0" name=""/>
        <dsp:cNvSpPr/>
      </dsp:nvSpPr>
      <dsp:spPr>
        <a:xfrm>
          <a:off x="0" y="1951003"/>
          <a:ext cx="6248400" cy="7796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6A9660-DFA3-4B61-B96A-1813D2D55C0B}">
      <dsp:nvSpPr>
        <dsp:cNvPr id="0" name=""/>
        <dsp:cNvSpPr/>
      </dsp:nvSpPr>
      <dsp:spPr>
        <a:xfrm>
          <a:off x="235850" y="2126428"/>
          <a:ext cx="428818" cy="4288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72D3E-2F17-479E-8791-1375B0A6F013}">
      <dsp:nvSpPr>
        <dsp:cNvPr id="0" name=""/>
        <dsp:cNvSpPr/>
      </dsp:nvSpPr>
      <dsp:spPr>
        <a:xfrm>
          <a:off x="900518" y="1951003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Sprint review </a:t>
          </a:r>
          <a:r>
            <a:rPr lang="en-US" sz="1800" kern="1200" dirty="0"/>
            <a:t>and </a:t>
          </a:r>
          <a:r>
            <a:rPr lang="en-US" sz="1800" b="1" kern="1200" dirty="0"/>
            <a:t>sprint retrospective </a:t>
          </a:r>
          <a:r>
            <a:rPr lang="en-US" sz="1800" kern="1200" dirty="0"/>
            <a:t>at the </a:t>
          </a:r>
          <a:r>
            <a:rPr lang="en-US" sz="1800" b="1" kern="1200" dirty="0"/>
            <a:t>end of every week</a:t>
          </a:r>
          <a:r>
            <a:rPr lang="en-US" sz="1800" kern="1200" dirty="0"/>
            <a:t>.</a:t>
          </a:r>
        </a:p>
      </dsp:txBody>
      <dsp:txXfrm>
        <a:off x="900518" y="1951003"/>
        <a:ext cx="5347881" cy="779669"/>
      </dsp:txXfrm>
    </dsp:sp>
    <dsp:sp modelId="{00FB31A0-552D-4059-9A57-E2C28703B733}">
      <dsp:nvSpPr>
        <dsp:cNvPr id="0" name=""/>
        <dsp:cNvSpPr/>
      </dsp:nvSpPr>
      <dsp:spPr>
        <a:xfrm>
          <a:off x="0" y="2925590"/>
          <a:ext cx="6248400" cy="7796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556DD2-D90E-4C90-9916-1401A675FBAD}">
      <dsp:nvSpPr>
        <dsp:cNvPr id="0" name=""/>
        <dsp:cNvSpPr/>
      </dsp:nvSpPr>
      <dsp:spPr>
        <a:xfrm>
          <a:off x="235850" y="3101015"/>
          <a:ext cx="428818" cy="4288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FEEE7-E512-4391-9046-D23468A214FA}">
      <dsp:nvSpPr>
        <dsp:cNvPr id="0" name=""/>
        <dsp:cNvSpPr/>
      </dsp:nvSpPr>
      <dsp:spPr>
        <a:xfrm>
          <a:off x="900518" y="2925590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Zoom channel </a:t>
          </a:r>
          <a:r>
            <a:rPr lang="en-US" sz="1800" kern="1200" dirty="0"/>
            <a:t>as the communication channel for daily scrums, sprint review and sprint retrospective.</a:t>
          </a:r>
        </a:p>
      </dsp:txBody>
      <dsp:txXfrm>
        <a:off x="900518" y="2925590"/>
        <a:ext cx="5347881" cy="779669"/>
      </dsp:txXfrm>
    </dsp:sp>
    <dsp:sp modelId="{DF827221-ABD2-4DB2-85D9-B89ECA4FEF40}">
      <dsp:nvSpPr>
        <dsp:cNvPr id="0" name=""/>
        <dsp:cNvSpPr/>
      </dsp:nvSpPr>
      <dsp:spPr>
        <a:xfrm>
          <a:off x="0" y="3900177"/>
          <a:ext cx="6248400" cy="7796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AB59D-0E14-468B-A043-B10B1DB984BE}">
      <dsp:nvSpPr>
        <dsp:cNvPr id="0" name=""/>
        <dsp:cNvSpPr/>
      </dsp:nvSpPr>
      <dsp:spPr>
        <a:xfrm>
          <a:off x="235850" y="4075602"/>
          <a:ext cx="428818" cy="42881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E41C9-D159-4A66-A436-FB6BB0FD3E22}">
      <dsp:nvSpPr>
        <dsp:cNvPr id="0" name=""/>
        <dsp:cNvSpPr/>
      </dsp:nvSpPr>
      <dsp:spPr>
        <a:xfrm>
          <a:off x="900518" y="3900177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Additional meetings can be hosted via </a:t>
          </a:r>
          <a:r>
            <a:rPr lang="en-US" sz="1800" b="1" kern="1200"/>
            <a:t>Zoom</a:t>
          </a:r>
          <a:r>
            <a:rPr lang="en-US" sz="1800" kern="1200"/>
            <a:t> or these can be </a:t>
          </a:r>
          <a:r>
            <a:rPr lang="en-US" sz="1800" b="1" kern="1200"/>
            <a:t>face to face meetings</a:t>
          </a:r>
          <a:r>
            <a:rPr lang="en-US" sz="1800" kern="1200"/>
            <a:t>.</a:t>
          </a:r>
        </a:p>
      </dsp:txBody>
      <dsp:txXfrm>
        <a:off x="900518" y="3900177"/>
        <a:ext cx="5347881" cy="779669"/>
      </dsp:txXfrm>
    </dsp:sp>
    <dsp:sp modelId="{9068A6A3-31B1-4BEB-8983-CFCB4935DBF9}">
      <dsp:nvSpPr>
        <dsp:cNvPr id="0" name=""/>
        <dsp:cNvSpPr/>
      </dsp:nvSpPr>
      <dsp:spPr>
        <a:xfrm>
          <a:off x="0" y="4874763"/>
          <a:ext cx="6248400" cy="779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9E509-9E53-40C3-A0F8-DCA920B50074}">
      <dsp:nvSpPr>
        <dsp:cNvPr id="0" name=""/>
        <dsp:cNvSpPr/>
      </dsp:nvSpPr>
      <dsp:spPr>
        <a:xfrm>
          <a:off x="235850" y="5050189"/>
          <a:ext cx="428818" cy="42881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9936B-2773-45C0-A607-392B9EFCAFCE}">
      <dsp:nvSpPr>
        <dsp:cNvPr id="0" name=""/>
        <dsp:cNvSpPr/>
      </dsp:nvSpPr>
      <dsp:spPr>
        <a:xfrm>
          <a:off x="900518" y="4874763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Meetings duration may vary, depends on the purpose of the meeting and problems being brought up.</a:t>
          </a:r>
        </a:p>
      </dsp:txBody>
      <dsp:txXfrm>
        <a:off x="900518" y="4874763"/>
        <a:ext cx="5347881" cy="779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8801-781D-4200-8381-F7FD45E87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97D91-2B22-4CCC-A4C5-082BD1DB7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4100D-B669-4DEF-8A34-61538947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0563B-390E-4A70-A0F3-C62C1D77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38B8C-CB1E-4D6D-8E78-4C41511D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0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33A4-3597-489F-BA22-13F22F7B8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13449-4F10-4E69-AD5D-697B1DF03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84B06-AB28-42DE-B958-F34CC5859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5F367-F1F0-41E3-AAE1-9586F1C9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A51D0-96C2-4AFB-9275-5F043A37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3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C5C55-372C-4397-81C9-A9C3309BB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7363D-E30F-47B8-AC41-74456B010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55305-3D2B-4ED9-BD23-D1C844DA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4336A-E245-41F4-BFEC-D67E7C3F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EAC45-DDD0-48CC-9111-06224EA6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0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1B58-1AEC-4E32-8623-A94C6496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4AF5C-0068-4F04-9C08-37AE227F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EBA43-CDD4-4683-94F8-61970188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9CB58-1AAD-4C2B-88C1-65067BCC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A9420-0F69-4E63-A443-025F14C7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9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3B55-52A4-48B4-B663-DFA34DC1E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3C295-0BFB-4D03-A1A6-CCB6ED056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AC3F3-5F4D-4E64-BCC0-DCA49EA0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A30C1-BE87-405C-9E89-5205990E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61F66-970A-4098-813B-47582599F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1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4A17-9090-4B8F-A883-DB5A73FF8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07FF4-8FA4-4122-9F01-0CA3A5E5A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2C0E6-DF2E-4596-85DF-3CA49993A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BFDF1-1A80-4D9B-8E3E-68EA3930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6BB56-CA44-4769-8EDF-8DE58C21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EFA27-4221-4BC5-A829-CCD6D416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5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84B3A-9864-4DA6-A8D8-16BF56CD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A1BC4-4623-4100-BF07-9D26866C8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DE272-D5BD-4DF6-9E69-CA3D3A8AD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137EF4-3FF6-48E0-8F52-1C59C4E7C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23AAD-D422-4F30-8455-A938D2828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65CD28-7A42-4980-8607-DC6EC7F4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0B49C-BE1B-46F3-AF66-67B70306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CB501F-0699-4889-902A-09B6854E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8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2143-8643-4BB2-A294-5A6643A9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B9195-A25D-4AD7-BF09-CC86ABA4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874F1-14AC-4BB9-A859-07EE2AF9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7804E-2E07-46D7-B373-A296109F1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0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223E3-3293-40BF-ABBD-C584338C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5BF83-F9BE-4F98-BFF7-4D62F576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76B22-995B-482D-B91C-EA885D96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D9C80-8305-4EA6-BCBE-CA3F9B3F8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CC30F-328F-4DEC-A5DA-8339AEAFB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10E45-C811-49E1-9A03-10C6CB205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1343C-90A3-4C8A-9EF4-49309599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CEE-A71B-446B-A516-E3F06428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1AF31-CBF2-4C1A-965E-99419A70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6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495F-1ACD-4CE6-9460-E98368DB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777490-B775-424B-B27A-9BFBE1B5B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1468C-DE76-4C43-9260-1551C65DD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6FC60-835D-4AC7-B2BD-A086C8EF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CA6F1-9513-4043-9551-66B9147AF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FB9A7-CBC5-4B03-8F02-103DACF4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3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BEFC77-249B-484D-9930-31EA24BC8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6A41C-021E-42A9-B7D7-1FD7A5FC8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BDD74-F20C-49C0-9D52-8D40412D4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77656-69D3-4A50-904E-A533E23A8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DAFBA-581D-4D90-B2F2-18679FF63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2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B68C-0D87-4F29-A2E8-F24F0D53D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Jupiter</a:t>
            </a:r>
            <a:br>
              <a:rPr lang="en-US" dirty="0"/>
            </a:br>
            <a:r>
              <a:rPr lang="en-US" sz="3000" i="1" dirty="0"/>
              <a:t>VGU SIEM-Project</a:t>
            </a:r>
            <a:br>
              <a:rPr lang="en-US" sz="2200" dirty="0"/>
            </a:br>
            <a:r>
              <a:rPr lang="en-US" sz="2200" dirty="0"/>
              <a:t>Instructor: Prof. Martin </a:t>
            </a:r>
            <a:r>
              <a:rPr lang="en-US" sz="2200" dirty="0" err="1"/>
              <a:t>Kappes</a:t>
            </a:r>
            <a:r>
              <a:rPr lang="en-US" sz="2200" dirty="0"/>
              <a:t> and Manuel </a:t>
            </a:r>
            <a:r>
              <a:rPr lang="en-US" sz="2200" dirty="0" err="1"/>
              <a:t>Grob</a:t>
            </a:r>
            <a:endParaRPr lang="en-US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81317-AC63-4AE9-A426-A4D91D4997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leader: Vo Le Tung 	contact email: 13105@gmail.com</a:t>
            </a:r>
          </a:p>
          <a:p>
            <a:pPr lvl="2" algn="l"/>
            <a:r>
              <a:rPr lang="en-US" dirty="0"/>
              <a:t>Dang Chi Cong</a:t>
            </a:r>
          </a:p>
          <a:p>
            <a:pPr lvl="2" algn="l"/>
            <a:r>
              <a:rPr lang="en-US" dirty="0"/>
              <a:t>Bui Xuan Phuoc</a:t>
            </a:r>
          </a:p>
          <a:p>
            <a:pPr lvl="2" algn="l"/>
            <a:r>
              <a:rPr lang="en-US" dirty="0"/>
              <a:t>Pham Nguyen Thanh An</a:t>
            </a:r>
          </a:p>
        </p:txBody>
      </p:sp>
    </p:spTree>
    <p:extLst>
      <p:ext uri="{BB962C8B-B14F-4D97-AF65-F5344CB8AC3E}">
        <p14:creationId xmlns:p14="http://schemas.microsoft.com/office/powerpoint/2010/main" val="135347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F7EF-5DAD-476E-8E91-7501E59B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week work distribution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23B1CEC-3810-48AE-AB1F-60438C19C7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803524"/>
              </p:ext>
            </p:extLst>
          </p:nvPr>
        </p:nvGraphicFramePr>
        <p:xfrm>
          <a:off x="838200" y="1825625"/>
          <a:ext cx="105155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5450764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9443267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040957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allocated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94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54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982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48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571C1-BC58-4BA4-8298-CEBF9ADA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Communication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6FF0EA-FA18-41D5-8EE0-C2E6CEDF5B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13255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76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DEDDF-36BB-4A80-85FC-72DDF999C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Document and code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74299-A9E5-401D-B48B-B05E8A7CA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Version control system and code sharing: </a:t>
            </a:r>
            <a:r>
              <a:rPr lang="en-US" sz="2000" b="1" dirty="0" err="1"/>
              <a:t>Github</a:t>
            </a:r>
            <a:r>
              <a:rPr lang="en-US" sz="2000" dirty="0"/>
              <a:t>.</a:t>
            </a:r>
          </a:p>
          <a:p>
            <a:r>
              <a:rPr lang="en-US" sz="2000" dirty="0"/>
              <a:t>Project planning schedule and description: </a:t>
            </a:r>
            <a:r>
              <a:rPr lang="en-US" sz="2000" b="1" dirty="0" err="1"/>
              <a:t>Github’s</a:t>
            </a:r>
            <a:r>
              <a:rPr lang="en-US" sz="2000" b="1" dirty="0"/>
              <a:t> project service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44AFA5-8190-448E-AC91-0100C025A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550" y="2523923"/>
            <a:ext cx="7909033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17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Team Jupiter VGU SIEM-Project Instructor: Prof. Martin Kappes and Manuel Grob</vt:lpstr>
      <vt:lpstr>Second week work distribution</vt:lpstr>
      <vt:lpstr>Communication</vt:lpstr>
      <vt:lpstr>Document and code sharing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Jupiter VGU SIEM-Project Instructor: Prof. Martin Kappes and Manuel Grob</dc:title>
  <dc:creator>duongqp72@outlook.com</dc:creator>
  <cp:lastModifiedBy>duongqp72@outlook.com</cp:lastModifiedBy>
  <cp:revision>1</cp:revision>
  <dcterms:created xsi:type="dcterms:W3CDTF">2020-10-12T03:10:57Z</dcterms:created>
  <dcterms:modified xsi:type="dcterms:W3CDTF">2020-10-12T03:11:28Z</dcterms:modified>
</cp:coreProperties>
</file>