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OOXDiagramDataRels1_4.svg" ContentType="image/svg"/>
  <Override PartName="/ppt/media/OOXDiagramDrawingRels1_7.png" ContentType="image/png"/>
  <Override PartName="/ppt/media/OOXDiagramDataRels1_5.png" ContentType="image/png"/>
  <Override PartName="/ppt/media/image5.png" ContentType="image/png"/>
  <Override PartName="/ppt/media/OOXDiagramDataRels1_3.svg" ContentType="image/svg"/>
  <Override PartName="/ppt/media/OOXDiagramDataRels1_6.svg" ContentType="image/svg"/>
  <Override PartName="/ppt/media/OOXDiagramDrawingRels1_10.svg" ContentType="image/svg"/>
  <Override PartName="/ppt/media/OOXDiagramDataRels1_1.svg" ContentType="image/svg"/>
  <Override PartName="/ppt/media/OOXDiagramDataRels1_8.svg" ContentType="image/svg"/>
  <Override PartName="/ppt/media/image2.png" ContentType="image/png"/>
  <Override PartName="/ppt/media/OOXDiagramDrawingRels1_11.png" ContentType="image/png"/>
  <Override PartName="/ppt/media/OOXDiagramDataRels1_2.png" ContentType="image/png"/>
  <Override PartName="/ppt/media/OOXDiagramDataRels1_7.png" ContentType="image/png"/>
  <Override PartName="/ppt/media/OOXDiagramDataRels1_9.png" ContentType="image/png"/>
  <Override PartName="/ppt/media/OOXDiagramDrawingRels1_1.svg" ContentType="image/svg"/>
  <Override PartName="/ppt/media/OOXDiagramDataRels1_11.png" ContentType="image/png"/>
  <Override PartName="/ppt/media/image1.png" ContentType="image/png"/>
  <Override PartName="/ppt/media/OOXDiagramDrawingRels1_0.png" ContentType="image/png"/>
  <Override PartName="/ppt/media/OOXDiagramDrawingRels1_6.svg" ContentType="image/svg"/>
  <Override PartName="/ppt/media/image3.png" ContentType="image/png"/>
  <Override PartName="/ppt/media/OOXDiagramDrawingRels1_2.png" ContentType="image/png"/>
  <Override PartName="/ppt/media/OOXDiagramDataRels1_0.png" ContentType="image/png"/>
  <Override PartName="/ppt/media/OOXDiagramDrawingRels1_8.svg" ContentType="image/svg"/>
  <Override PartName="/ppt/media/OOXDiagramDrawingRels1_9.png" ContentType="image/png"/>
  <Override PartName="/ppt/media/OOXDiagramDrawingRels1_3.svg" ContentType="image/svg"/>
  <Override PartName="/ppt/media/OOXDiagramDrawingRels1_5.png" ContentType="image/png"/>
  <Override PartName="/ppt/media/OOXDiagramDrawingRels1_4.svg" ContentType="image/svg"/>
  <Override PartName="/ppt/media/OOXDiagramDataRels1_10.svg" ContentType="image/sv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11" Type="http://schemas.openxmlformats.org/officeDocument/2006/relationships/image" Target="../media/OOXDiagramDataRels1_2.png"/><Relationship Id="rId12" Type="http://schemas.openxmlformats.org/officeDocument/2006/relationships/image" Target="../media/OOXDiagramDataRels1_3.svg"/><Relationship Id="rId2" Type="http://schemas.openxmlformats.org/officeDocument/2006/relationships/image" Target="../media/OOXDiagramDataRels1_4.svg"/><Relationship Id="rId3" Type="http://schemas.openxmlformats.org/officeDocument/2006/relationships/image" Target="../media/OOXDiagramDataRels1_5.png"/><Relationship Id="rId4" Type="http://schemas.openxmlformats.org/officeDocument/2006/relationships/image" Target="../media/OOXDiagramDataRels1_6.svg"/><Relationship Id="rId5" Type="http://schemas.openxmlformats.org/officeDocument/2006/relationships/image" Target="../media/OOXDiagramDataRels1_7.png"/><Relationship Id="rId6" Type="http://schemas.openxmlformats.org/officeDocument/2006/relationships/image" Target="../media/OOXDiagramDataRels1_8.svg"/><Relationship Id="rId7" Type="http://schemas.openxmlformats.org/officeDocument/2006/relationships/image" Target="../media/OOXDiagramDataRels1_9.png"/><Relationship Id="rId8" Type="http://schemas.openxmlformats.org/officeDocument/2006/relationships/image" Target="../media/OOXDiagramDataRels1_10.svg"/><Relationship Id="rId9" Type="http://schemas.openxmlformats.org/officeDocument/2006/relationships/image" Target="../media/OOXDiagramDataRels1_11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11" Type="http://schemas.openxmlformats.org/officeDocument/2006/relationships/image" Target="../media/OOXDiagramDrawingRels1_2.png"/><Relationship Id="rId12" Type="http://schemas.openxmlformats.org/officeDocument/2006/relationships/image" Target="../media/OOXDiagramDrawingRels1_3.svg"/><Relationship Id="rId2" Type="http://schemas.openxmlformats.org/officeDocument/2006/relationships/image" Target="../media/OOXDiagramDrawingRels1_4.svg"/><Relationship Id="rId3" Type="http://schemas.openxmlformats.org/officeDocument/2006/relationships/image" Target="../media/OOXDiagramDrawingRels1_5.png"/><Relationship Id="rId4" Type="http://schemas.openxmlformats.org/officeDocument/2006/relationships/image" Target="../media/OOXDiagramDrawingRels1_6.svg"/><Relationship Id="rId5" Type="http://schemas.openxmlformats.org/officeDocument/2006/relationships/image" Target="../media/OOXDiagramDrawingRels1_7.png"/><Relationship Id="rId6" Type="http://schemas.openxmlformats.org/officeDocument/2006/relationships/image" Target="../media/OOXDiagramDrawingRels1_8.svg"/><Relationship Id="rId7" Type="http://schemas.openxmlformats.org/officeDocument/2006/relationships/image" Target="../media/OOXDiagramDrawingRels1_9.png"/><Relationship Id="rId8" Type="http://schemas.openxmlformats.org/officeDocument/2006/relationships/image" Target="../media/OOXDiagramDrawingRels1_10.svg"/><Relationship Id="rId9" Type="http://schemas.openxmlformats.org/officeDocument/2006/relationships/image" Target="../media/OOXDiagramDrawingRels1_11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114-8D26-43D3-B124-50BF88813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BE170B-FF60-44ED-9914-E73D01634E7B}">
      <dgm:prSet/>
      <dgm:spPr/>
      <dgm:t>
        <a:bodyPr/>
        <a:lstStyle/>
        <a:p>
          <a:r>
            <a:rPr lang="en-US" b="1" dirty="0"/>
            <a:t>Daily scrum </a:t>
          </a:r>
          <a:r>
            <a:rPr lang="en-US" dirty="0"/>
            <a:t>will be hosted </a:t>
          </a:r>
          <a:r>
            <a:rPr lang="en-US" b="1" dirty="0"/>
            <a:t>every weekday </a:t>
          </a:r>
          <a:r>
            <a:rPr lang="en-US" dirty="0"/>
            <a:t>and </a:t>
          </a:r>
          <a:r>
            <a:rPr lang="en-US" b="1" dirty="0"/>
            <a:t>Saturday</a:t>
          </a:r>
          <a:r>
            <a:rPr lang="en-US" dirty="0"/>
            <a:t> at 1PM ICT.</a:t>
          </a:r>
        </a:p>
      </dgm:t>
    </dgm:pt>
    <dgm:pt modelId="{432CBAB1-13B5-4C43-AE05-77A5925E8038}" type="parTrans" cxnId="{4D5BBC86-B96C-4109-A37B-48CB47C6B88E}">
      <dgm:prSet/>
      <dgm:spPr/>
      <dgm:t>
        <a:bodyPr/>
        <a:lstStyle/>
        <a:p>
          <a:endParaRPr lang="en-US"/>
        </a:p>
      </dgm:t>
    </dgm:pt>
    <dgm:pt modelId="{2FA34B07-3854-4F3D-82F1-B10A916E049A}" type="sibTrans" cxnId="{4D5BBC86-B96C-4109-A37B-48CB47C6B88E}">
      <dgm:prSet/>
      <dgm:spPr/>
      <dgm:t>
        <a:bodyPr/>
        <a:lstStyle/>
        <a:p>
          <a:endParaRPr lang="en-US"/>
        </a:p>
      </dgm:t>
    </dgm:pt>
    <dgm:pt modelId="{A3A77F3D-FBB6-49DE-B41E-1E35D9BF8D2F}">
      <dgm:prSet/>
      <dgm:spPr/>
      <dgm:t>
        <a:bodyPr/>
        <a:lstStyle/>
        <a:p>
          <a:r>
            <a:rPr lang="en-US" b="1" dirty="0"/>
            <a:t>Sprint</a:t>
          </a:r>
          <a:r>
            <a:rPr lang="en-US" dirty="0"/>
            <a:t> duration: 1 week.</a:t>
          </a:r>
        </a:p>
      </dgm:t>
    </dgm:pt>
    <dgm:pt modelId="{06A8CD19-B7D7-4A56-91F6-4126069FF8EF}" type="parTrans" cxnId="{4E717548-BC1E-412B-BD1E-CDFB61502DB3}">
      <dgm:prSet/>
      <dgm:spPr/>
      <dgm:t>
        <a:bodyPr/>
        <a:lstStyle/>
        <a:p>
          <a:endParaRPr lang="en-US"/>
        </a:p>
      </dgm:t>
    </dgm:pt>
    <dgm:pt modelId="{808B8640-3A25-40A9-A06E-82AB6AC705E5}" type="sibTrans" cxnId="{4E717548-BC1E-412B-BD1E-CDFB61502DB3}">
      <dgm:prSet/>
      <dgm:spPr/>
      <dgm:t>
        <a:bodyPr/>
        <a:lstStyle/>
        <a:p>
          <a:endParaRPr lang="en-US"/>
        </a:p>
      </dgm:t>
    </dgm:pt>
    <dgm:pt modelId="{BBC937B6-DA2F-4A48-A6C6-58CE6764754C}">
      <dgm:prSet/>
      <dgm:spPr/>
      <dgm:t>
        <a:bodyPr/>
        <a:lstStyle/>
        <a:p>
          <a:r>
            <a:rPr lang="en-US" b="1" dirty="0"/>
            <a:t>Sprint review </a:t>
          </a:r>
          <a:r>
            <a:rPr lang="en-US" dirty="0"/>
            <a:t>and </a:t>
          </a:r>
          <a:r>
            <a:rPr lang="en-US" b="1" dirty="0"/>
            <a:t>sprint retrospective </a:t>
          </a:r>
          <a:r>
            <a:rPr lang="en-US" dirty="0"/>
            <a:t>at the </a:t>
          </a:r>
          <a:r>
            <a:rPr lang="en-US" b="1" dirty="0"/>
            <a:t>end of every week</a:t>
          </a:r>
          <a:r>
            <a:rPr lang="en-US" dirty="0"/>
            <a:t>.</a:t>
          </a:r>
        </a:p>
      </dgm:t>
    </dgm:pt>
    <dgm:pt modelId="{9823C329-1707-4391-A304-C88D5E9DB9EB}" type="parTrans" cxnId="{F7BF78E9-4ABD-46C7-8FB7-7BBF6FB8DD52}">
      <dgm:prSet/>
      <dgm:spPr/>
      <dgm:t>
        <a:bodyPr/>
        <a:lstStyle/>
        <a:p>
          <a:endParaRPr lang="en-US"/>
        </a:p>
      </dgm:t>
    </dgm:pt>
    <dgm:pt modelId="{8E92B7F6-5B4F-4A18-89C2-C2CA0D1DC838}" type="sibTrans" cxnId="{F7BF78E9-4ABD-46C7-8FB7-7BBF6FB8DD52}">
      <dgm:prSet/>
      <dgm:spPr/>
      <dgm:t>
        <a:bodyPr/>
        <a:lstStyle/>
        <a:p>
          <a:endParaRPr lang="en-US"/>
        </a:p>
      </dgm:t>
    </dgm:pt>
    <dgm:pt modelId="{1D80D51D-2F48-4065-9CBA-5B9ABBE87F85}">
      <dgm:prSet/>
      <dgm:spPr/>
      <dgm:t>
        <a:bodyPr/>
        <a:lstStyle/>
        <a:p>
          <a:r>
            <a:rPr lang="en-US" b="1" dirty="0"/>
            <a:t>Zoom channel </a:t>
          </a:r>
          <a:r>
            <a:rPr lang="en-US" dirty="0"/>
            <a:t>as the communication channel for daily scrums, sprint review and sprint retrospective.</a:t>
          </a:r>
        </a:p>
      </dgm:t>
    </dgm:pt>
    <dgm:pt modelId="{8B5B5E41-9A52-4FE6-8311-0CF60C80DDB7}" type="parTrans" cxnId="{43E50C25-3638-4786-9804-00B411D97575}">
      <dgm:prSet/>
      <dgm:spPr/>
      <dgm:t>
        <a:bodyPr/>
        <a:lstStyle/>
        <a:p>
          <a:endParaRPr lang="en-US"/>
        </a:p>
      </dgm:t>
    </dgm:pt>
    <dgm:pt modelId="{C7C12521-AD15-4009-9C9B-E48EA469C61A}" type="sibTrans" cxnId="{43E50C25-3638-4786-9804-00B411D97575}">
      <dgm:prSet/>
      <dgm:spPr/>
      <dgm:t>
        <a:bodyPr/>
        <a:lstStyle/>
        <a:p>
          <a:endParaRPr lang="en-US"/>
        </a:p>
      </dgm:t>
    </dgm:pt>
    <dgm:pt modelId="{D88DCDE4-133E-496B-868F-03C1552D52A2}">
      <dgm:prSet/>
      <dgm:spPr/>
      <dgm:t>
        <a:bodyPr/>
        <a:lstStyle/>
        <a:p>
          <a:r>
            <a:rPr lang="en-US" dirty="0"/>
            <a:t>Additional meetings can be hosted via </a:t>
          </a:r>
          <a:r>
            <a:rPr lang="en-US" b="1" dirty="0"/>
            <a:t>Zoom</a:t>
          </a:r>
          <a:r>
            <a:rPr lang="en-US" dirty="0"/>
            <a:t> or these can be </a:t>
          </a:r>
          <a:r>
            <a:rPr lang="en-US" b="1" dirty="0"/>
            <a:t>face to face meetings</a:t>
          </a:r>
          <a:r>
            <a:rPr lang="en-US" dirty="0"/>
            <a:t>.</a:t>
          </a:r>
        </a:p>
      </dgm:t>
    </dgm:pt>
    <dgm:pt modelId="{9F9982AA-7BF0-4C48-A80C-8922E7302B6D}" type="parTrans" cxnId="{025160A4-F8D4-4784-BEFF-5214AE8105F1}">
      <dgm:prSet/>
      <dgm:spPr/>
      <dgm:t>
        <a:bodyPr/>
        <a:lstStyle/>
        <a:p>
          <a:endParaRPr lang="en-US"/>
        </a:p>
      </dgm:t>
    </dgm:pt>
    <dgm:pt modelId="{79377F1D-DBB6-40C9-9582-3D042D0C1D5E}" type="sibTrans" cxnId="{025160A4-F8D4-4784-BEFF-5214AE8105F1}">
      <dgm:prSet/>
      <dgm:spPr/>
      <dgm:t>
        <a:bodyPr/>
        <a:lstStyle/>
        <a:p>
          <a:endParaRPr lang="en-US"/>
        </a:p>
      </dgm:t>
    </dgm:pt>
    <dgm:pt modelId="{6D8C51FF-E590-4499-99B0-593E81471544}">
      <dgm:prSet/>
      <dgm:spPr/>
      <dgm:t>
        <a:bodyPr/>
        <a:lstStyle/>
        <a:p>
          <a:r>
            <a:rPr lang="en-US" dirty="0"/>
            <a:t>Meetings duration may vary, depends on the purpose of the meeting and problems being brought up.</a:t>
          </a:r>
        </a:p>
      </dgm:t>
    </dgm:pt>
    <dgm:pt modelId="{32E89B13-0121-4063-9E31-C84AAA1AD74D}" type="parTrans" cxnId="{C9A68C1D-4E53-475C-A90A-79FEC8EBC617}">
      <dgm:prSet/>
      <dgm:spPr/>
      <dgm:t>
        <a:bodyPr/>
        <a:lstStyle/>
        <a:p>
          <a:endParaRPr lang="en-US"/>
        </a:p>
      </dgm:t>
    </dgm:pt>
    <dgm:pt modelId="{9B72D9BE-8B2D-4AE3-96B8-3878D35AE307}" type="sibTrans" cxnId="{C9A68C1D-4E53-475C-A90A-79FEC8EBC617}">
      <dgm:prSet/>
      <dgm:spPr/>
      <dgm:t>
        <a:bodyPr/>
        <a:lstStyle/>
        <a:p>
          <a:endParaRPr lang="en-US"/>
        </a:p>
      </dgm:t>
    </dgm:pt>
    <dgm:pt modelId="{FD624AE1-F115-4851-9713-11721452A93C}" type="pres">
      <dgm:prSet presAssocID="{E20A2114-8D26-43D3-B124-50BF88813191}" presName="root" presStyleCnt="0">
        <dgm:presLayoutVars>
          <dgm:dir/>
          <dgm:resizeHandles val="exact"/>
        </dgm:presLayoutVars>
      </dgm:prSet>
      <dgm:spPr/>
    </dgm:pt>
    <dgm:pt modelId="{46B44AAD-CF7A-430D-A9C7-01CDE440A001}" type="pres">
      <dgm:prSet presAssocID="{26BE170B-FF60-44ED-9914-E73D01634E7B}" presName="compNode" presStyleCnt="0"/>
      <dgm:spPr/>
    </dgm:pt>
    <dgm:pt modelId="{CCEBC90F-0B1A-4AB6-B76F-E4F8F702C5E0}" type="pres">
      <dgm:prSet presAssocID="{26BE170B-FF60-44ED-9914-E73D01634E7B}" presName="bgRect" presStyleLbl="bgShp" presStyleIdx="0" presStyleCnt="6"/>
      <dgm:spPr/>
    </dgm:pt>
    <dgm:pt modelId="{16A20606-D294-46F0-8387-A472C90DD75F}" type="pres">
      <dgm:prSet presAssocID="{26BE170B-FF60-44ED-9914-E73D01634E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E21332-66A0-4560-87CD-862CE25BF480}" type="pres">
      <dgm:prSet presAssocID="{26BE170B-FF60-44ED-9914-E73D01634E7B}" presName="spaceRect" presStyleCnt="0"/>
      <dgm:spPr/>
    </dgm:pt>
    <dgm:pt modelId="{8EE8CB9F-AAE0-4078-9526-6C436CC63FDC}" type="pres">
      <dgm:prSet presAssocID="{26BE170B-FF60-44ED-9914-E73D01634E7B}" presName="parTx" presStyleLbl="revTx" presStyleIdx="0" presStyleCnt="6">
        <dgm:presLayoutVars>
          <dgm:chMax val="0"/>
          <dgm:chPref val="0"/>
        </dgm:presLayoutVars>
      </dgm:prSet>
      <dgm:spPr/>
    </dgm:pt>
    <dgm:pt modelId="{04BB0BDB-9F09-4A11-AD7F-04ED12257130}" type="pres">
      <dgm:prSet presAssocID="{2FA34B07-3854-4F3D-82F1-B10A916E049A}" presName="sibTrans" presStyleCnt="0"/>
      <dgm:spPr/>
    </dgm:pt>
    <dgm:pt modelId="{75AEC772-0FC5-498E-9E40-61E430544564}" type="pres">
      <dgm:prSet presAssocID="{A3A77F3D-FBB6-49DE-B41E-1E35D9BF8D2F}" presName="compNode" presStyleCnt="0"/>
      <dgm:spPr/>
    </dgm:pt>
    <dgm:pt modelId="{36C2A1F0-EC17-4F65-AF52-5C794C3EB170}" type="pres">
      <dgm:prSet presAssocID="{A3A77F3D-FBB6-49DE-B41E-1E35D9BF8D2F}" presName="bgRect" presStyleLbl="bgShp" presStyleIdx="1" presStyleCnt="6"/>
      <dgm:spPr/>
    </dgm:pt>
    <dgm:pt modelId="{193C416C-A82D-4057-83F1-DF3FA8C74C32}" type="pres">
      <dgm:prSet presAssocID="{A3A77F3D-FBB6-49DE-B41E-1E35D9BF8D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52F0524-7829-4F6C-8294-5FCB5E0CF623}" type="pres">
      <dgm:prSet presAssocID="{A3A77F3D-FBB6-49DE-B41E-1E35D9BF8D2F}" presName="spaceRect" presStyleCnt="0"/>
      <dgm:spPr/>
    </dgm:pt>
    <dgm:pt modelId="{B4F2B7D5-FF55-430D-BEBC-12A1D066663D}" type="pres">
      <dgm:prSet presAssocID="{A3A77F3D-FBB6-49DE-B41E-1E35D9BF8D2F}" presName="parTx" presStyleLbl="revTx" presStyleIdx="1" presStyleCnt="6">
        <dgm:presLayoutVars>
          <dgm:chMax val="0"/>
          <dgm:chPref val="0"/>
        </dgm:presLayoutVars>
      </dgm:prSet>
      <dgm:spPr/>
    </dgm:pt>
    <dgm:pt modelId="{8606EE34-5A58-460E-A673-5843BEA2DB6D}" type="pres">
      <dgm:prSet presAssocID="{808B8640-3A25-40A9-A06E-82AB6AC705E5}" presName="sibTrans" presStyleCnt="0"/>
      <dgm:spPr/>
    </dgm:pt>
    <dgm:pt modelId="{BA09AA48-C93A-4934-80F4-4DD1EC7F8CE6}" type="pres">
      <dgm:prSet presAssocID="{BBC937B6-DA2F-4A48-A6C6-58CE6764754C}" presName="compNode" presStyleCnt="0"/>
      <dgm:spPr/>
    </dgm:pt>
    <dgm:pt modelId="{60518DBB-765B-4A0D-83A1-0352491C42F0}" type="pres">
      <dgm:prSet presAssocID="{BBC937B6-DA2F-4A48-A6C6-58CE6764754C}" presName="bgRect" presStyleLbl="bgShp" presStyleIdx="2" presStyleCnt="6"/>
      <dgm:spPr/>
    </dgm:pt>
    <dgm:pt modelId="{786A9660-DFA3-4B61-B96A-1813D2D55C0B}" type="pres">
      <dgm:prSet presAssocID="{BBC937B6-DA2F-4A48-A6C6-58CE676475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4A4721E-44CF-4D5C-8EFD-9611A5A972DA}" type="pres">
      <dgm:prSet presAssocID="{BBC937B6-DA2F-4A48-A6C6-58CE6764754C}" presName="spaceRect" presStyleCnt="0"/>
      <dgm:spPr/>
    </dgm:pt>
    <dgm:pt modelId="{5BB72D3E-2F17-479E-8791-1375B0A6F013}" type="pres">
      <dgm:prSet presAssocID="{BBC937B6-DA2F-4A48-A6C6-58CE6764754C}" presName="parTx" presStyleLbl="revTx" presStyleIdx="2" presStyleCnt="6">
        <dgm:presLayoutVars>
          <dgm:chMax val="0"/>
          <dgm:chPref val="0"/>
        </dgm:presLayoutVars>
      </dgm:prSet>
      <dgm:spPr/>
    </dgm:pt>
    <dgm:pt modelId="{BC4B76B1-534C-41ED-9FA4-A230DAC7EE1C}" type="pres">
      <dgm:prSet presAssocID="{8E92B7F6-5B4F-4A18-89C2-C2CA0D1DC838}" presName="sibTrans" presStyleCnt="0"/>
      <dgm:spPr/>
    </dgm:pt>
    <dgm:pt modelId="{FFE4D263-5FF7-4371-993B-428EAF05817D}" type="pres">
      <dgm:prSet presAssocID="{1D80D51D-2F48-4065-9CBA-5B9ABBE87F85}" presName="compNode" presStyleCnt="0"/>
      <dgm:spPr/>
    </dgm:pt>
    <dgm:pt modelId="{00FB31A0-552D-4059-9A57-E2C28703B733}" type="pres">
      <dgm:prSet presAssocID="{1D80D51D-2F48-4065-9CBA-5B9ABBE87F85}" presName="bgRect" presStyleLbl="bgShp" presStyleIdx="3" presStyleCnt="6"/>
      <dgm:spPr/>
    </dgm:pt>
    <dgm:pt modelId="{4F556DD2-D90E-4C90-9916-1401A675FBAD}" type="pres">
      <dgm:prSet presAssocID="{1D80D51D-2F48-4065-9CBA-5B9ABBE87F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5BAB53-176E-43C6-90F7-C655FEF04D86}" type="pres">
      <dgm:prSet presAssocID="{1D80D51D-2F48-4065-9CBA-5B9ABBE87F85}" presName="spaceRect" presStyleCnt="0"/>
      <dgm:spPr/>
    </dgm:pt>
    <dgm:pt modelId="{379FEEE7-E512-4391-9046-D23468A214FA}" type="pres">
      <dgm:prSet presAssocID="{1D80D51D-2F48-4065-9CBA-5B9ABBE87F85}" presName="parTx" presStyleLbl="revTx" presStyleIdx="3" presStyleCnt="6">
        <dgm:presLayoutVars>
          <dgm:chMax val="0"/>
          <dgm:chPref val="0"/>
        </dgm:presLayoutVars>
      </dgm:prSet>
      <dgm:spPr/>
    </dgm:pt>
    <dgm:pt modelId="{63E77EED-C9C4-4F28-8ED2-EF92BF72C3D2}" type="pres">
      <dgm:prSet presAssocID="{C7C12521-AD15-4009-9C9B-E48EA469C61A}" presName="sibTrans" presStyleCnt="0"/>
      <dgm:spPr/>
    </dgm:pt>
    <dgm:pt modelId="{AF7DA884-884C-47ED-98D0-936E0389CD2E}" type="pres">
      <dgm:prSet presAssocID="{D88DCDE4-133E-496B-868F-03C1552D52A2}" presName="compNode" presStyleCnt="0"/>
      <dgm:spPr/>
    </dgm:pt>
    <dgm:pt modelId="{DF827221-ABD2-4DB2-85D9-B89ECA4FEF40}" type="pres">
      <dgm:prSet presAssocID="{D88DCDE4-133E-496B-868F-03C1552D52A2}" presName="bgRect" presStyleLbl="bgShp" presStyleIdx="4" presStyleCnt="6"/>
      <dgm:spPr/>
    </dgm:pt>
    <dgm:pt modelId="{0BAAB59D-0E14-468B-A043-B10B1DB984BE}" type="pres">
      <dgm:prSet presAssocID="{D88DCDE4-133E-496B-868F-03C1552D52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B2BCAFA-24FC-40FB-BABE-00B48A9B63E5}" type="pres">
      <dgm:prSet presAssocID="{D88DCDE4-133E-496B-868F-03C1552D52A2}" presName="spaceRect" presStyleCnt="0"/>
      <dgm:spPr/>
    </dgm:pt>
    <dgm:pt modelId="{6D5E41C9-D159-4A66-A436-FB6BB0FD3E22}" type="pres">
      <dgm:prSet presAssocID="{D88DCDE4-133E-496B-868F-03C1552D52A2}" presName="parTx" presStyleLbl="revTx" presStyleIdx="4" presStyleCnt="6">
        <dgm:presLayoutVars>
          <dgm:chMax val="0"/>
          <dgm:chPref val="0"/>
        </dgm:presLayoutVars>
      </dgm:prSet>
      <dgm:spPr/>
    </dgm:pt>
    <dgm:pt modelId="{00AE9006-49ED-4980-AEAC-0953C710D7C5}" type="pres">
      <dgm:prSet presAssocID="{79377F1D-DBB6-40C9-9582-3D042D0C1D5E}" presName="sibTrans" presStyleCnt="0"/>
      <dgm:spPr/>
    </dgm:pt>
    <dgm:pt modelId="{44546D68-8955-4060-839B-2A9294B59F5E}" type="pres">
      <dgm:prSet presAssocID="{6D8C51FF-E590-4499-99B0-593E81471544}" presName="compNode" presStyleCnt="0"/>
      <dgm:spPr/>
    </dgm:pt>
    <dgm:pt modelId="{9068A6A3-31B1-4BEB-8983-CFCB4935DBF9}" type="pres">
      <dgm:prSet presAssocID="{6D8C51FF-E590-4499-99B0-593E81471544}" presName="bgRect" presStyleLbl="bgShp" presStyleIdx="5" presStyleCnt="6"/>
      <dgm:spPr/>
    </dgm:pt>
    <dgm:pt modelId="{F319E509-9E53-40C3-A0F8-DCA920B50074}" type="pres">
      <dgm:prSet presAssocID="{6D8C51FF-E590-4499-99B0-593E814715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4B9ED02-DBE4-453D-B72E-01983CB54348}" type="pres">
      <dgm:prSet presAssocID="{6D8C51FF-E590-4499-99B0-593E81471544}" presName="spaceRect" presStyleCnt="0"/>
      <dgm:spPr/>
    </dgm:pt>
    <dgm:pt modelId="{A8C9936B-2773-45C0-A607-392B9EFCAFCE}" type="pres">
      <dgm:prSet presAssocID="{6D8C51FF-E590-4499-99B0-593E814715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9A68C1D-4E53-475C-A90A-79FEC8EBC617}" srcId="{E20A2114-8D26-43D3-B124-50BF88813191}" destId="{6D8C51FF-E590-4499-99B0-593E81471544}" srcOrd="5" destOrd="0" parTransId="{32E89B13-0121-4063-9E31-C84AAA1AD74D}" sibTransId="{9B72D9BE-8B2D-4AE3-96B8-3878D35AE307}"/>
    <dgm:cxn modelId="{43E50C25-3638-4786-9804-00B411D97575}" srcId="{E20A2114-8D26-43D3-B124-50BF88813191}" destId="{1D80D51D-2F48-4065-9CBA-5B9ABBE87F85}" srcOrd="3" destOrd="0" parTransId="{8B5B5E41-9A52-4FE6-8311-0CF60C80DDB7}" sibTransId="{C7C12521-AD15-4009-9C9B-E48EA469C61A}"/>
    <dgm:cxn modelId="{46A8BF2E-89DF-44F7-B49C-5970F8BBB205}" type="presOf" srcId="{BBC937B6-DA2F-4A48-A6C6-58CE6764754C}" destId="{5BB72D3E-2F17-479E-8791-1375B0A6F013}" srcOrd="0" destOrd="0" presId="urn:microsoft.com/office/officeart/2018/2/layout/IconVerticalSolidList"/>
    <dgm:cxn modelId="{316A8944-956C-4F61-9ED7-7C5965FE75A9}" type="presOf" srcId="{E20A2114-8D26-43D3-B124-50BF88813191}" destId="{FD624AE1-F115-4851-9713-11721452A93C}" srcOrd="0" destOrd="0" presId="urn:microsoft.com/office/officeart/2018/2/layout/IconVerticalSolidList"/>
    <dgm:cxn modelId="{4E717548-BC1E-412B-BD1E-CDFB61502DB3}" srcId="{E20A2114-8D26-43D3-B124-50BF88813191}" destId="{A3A77F3D-FBB6-49DE-B41E-1E35D9BF8D2F}" srcOrd="1" destOrd="0" parTransId="{06A8CD19-B7D7-4A56-91F6-4126069FF8EF}" sibTransId="{808B8640-3A25-40A9-A06E-82AB6AC705E5}"/>
    <dgm:cxn modelId="{66D7FC48-9885-446F-85C8-C3B9F76D8976}" type="presOf" srcId="{6D8C51FF-E590-4499-99B0-593E81471544}" destId="{A8C9936B-2773-45C0-A607-392B9EFCAFCE}" srcOrd="0" destOrd="0" presId="urn:microsoft.com/office/officeart/2018/2/layout/IconVerticalSolidList"/>
    <dgm:cxn modelId="{5ADDC44D-B3C2-4684-9899-86AA512A7ED4}" type="presOf" srcId="{1D80D51D-2F48-4065-9CBA-5B9ABBE87F85}" destId="{379FEEE7-E512-4391-9046-D23468A214FA}" srcOrd="0" destOrd="0" presId="urn:microsoft.com/office/officeart/2018/2/layout/IconVerticalSolidList"/>
    <dgm:cxn modelId="{0F62AF58-C1DD-47C2-81CB-12C3348EAF0C}" type="presOf" srcId="{D88DCDE4-133E-496B-868F-03C1552D52A2}" destId="{6D5E41C9-D159-4A66-A436-FB6BB0FD3E22}" srcOrd="0" destOrd="0" presId="urn:microsoft.com/office/officeart/2018/2/layout/IconVerticalSolidList"/>
    <dgm:cxn modelId="{4D5BBC86-B96C-4109-A37B-48CB47C6B88E}" srcId="{E20A2114-8D26-43D3-B124-50BF88813191}" destId="{26BE170B-FF60-44ED-9914-E73D01634E7B}" srcOrd="0" destOrd="0" parTransId="{432CBAB1-13B5-4C43-AE05-77A5925E8038}" sibTransId="{2FA34B07-3854-4F3D-82F1-B10A916E049A}"/>
    <dgm:cxn modelId="{025160A4-F8D4-4784-BEFF-5214AE8105F1}" srcId="{E20A2114-8D26-43D3-B124-50BF88813191}" destId="{D88DCDE4-133E-496B-868F-03C1552D52A2}" srcOrd="4" destOrd="0" parTransId="{9F9982AA-7BF0-4C48-A80C-8922E7302B6D}" sibTransId="{79377F1D-DBB6-40C9-9582-3D042D0C1D5E}"/>
    <dgm:cxn modelId="{E516A7BD-D9E8-4DB7-B141-48E75EC08323}" type="presOf" srcId="{26BE170B-FF60-44ED-9914-E73D01634E7B}" destId="{8EE8CB9F-AAE0-4078-9526-6C436CC63FDC}" srcOrd="0" destOrd="0" presId="urn:microsoft.com/office/officeart/2018/2/layout/IconVerticalSolidList"/>
    <dgm:cxn modelId="{A9A9F9E0-16A0-4C67-A58B-8E0140535164}" type="presOf" srcId="{A3A77F3D-FBB6-49DE-B41E-1E35D9BF8D2F}" destId="{B4F2B7D5-FF55-430D-BEBC-12A1D066663D}" srcOrd="0" destOrd="0" presId="urn:microsoft.com/office/officeart/2018/2/layout/IconVerticalSolidList"/>
    <dgm:cxn modelId="{F7BF78E9-4ABD-46C7-8FB7-7BBF6FB8DD52}" srcId="{E20A2114-8D26-43D3-B124-50BF88813191}" destId="{BBC937B6-DA2F-4A48-A6C6-58CE6764754C}" srcOrd="2" destOrd="0" parTransId="{9823C329-1707-4391-A304-C88D5E9DB9EB}" sibTransId="{8E92B7F6-5B4F-4A18-89C2-C2CA0D1DC838}"/>
    <dgm:cxn modelId="{E2C5CDC3-1DBC-4D9B-B357-7650396FC2F9}" type="presParOf" srcId="{FD624AE1-F115-4851-9713-11721452A93C}" destId="{46B44AAD-CF7A-430D-A9C7-01CDE440A001}" srcOrd="0" destOrd="0" presId="urn:microsoft.com/office/officeart/2018/2/layout/IconVerticalSolidList"/>
    <dgm:cxn modelId="{98EBD329-BC53-46CF-B39E-9E76BC1F2A88}" type="presParOf" srcId="{46B44AAD-CF7A-430D-A9C7-01CDE440A001}" destId="{CCEBC90F-0B1A-4AB6-B76F-E4F8F702C5E0}" srcOrd="0" destOrd="0" presId="urn:microsoft.com/office/officeart/2018/2/layout/IconVerticalSolidList"/>
    <dgm:cxn modelId="{93B39B6E-51BE-4C1C-8DB9-5F37AEAE2A86}" type="presParOf" srcId="{46B44AAD-CF7A-430D-A9C7-01CDE440A001}" destId="{16A20606-D294-46F0-8387-A472C90DD75F}" srcOrd="1" destOrd="0" presId="urn:microsoft.com/office/officeart/2018/2/layout/IconVerticalSolidList"/>
    <dgm:cxn modelId="{D8B2827E-9DF0-4225-8558-008D1626BE0C}" type="presParOf" srcId="{46B44AAD-CF7A-430D-A9C7-01CDE440A001}" destId="{D8E21332-66A0-4560-87CD-862CE25BF480}" srcOrd="2" destOrd="0" presId="urn:microsoft.com/office/officeart/2018/2/layout/IconVerticalSolidList"/>
    <dgm:cxn modelId="{205D86BF-B57E-4E22-89B3-9F9018B3C818}" type="presParOf" srcId="{46B44AAD-CF7A-430D-A9C7-01CDE440A001}" destId="{8EE8CB9F-AAE0-4078-9526-6C436CC63FDC}" srcOrd="3" destOrd="0" presId="urn:microsoft.com/office/officeart/2018/2/layout/IconVerticalSolidList"/>
    <dgm:cxn modelId="{6A68E653-98C7-4D4D-A4DD-F47F5E9F047F}" type="presParOf" srcId="{FD624AE1-F115-4851-9713-11721452A93C}" destId="{04BB0BDB-9F09-4A11-AD7F-04ED12257130}" srcOrd="1" destOrd="0" presId="urn:microsoft.com/office/officeart/2018/2/layout/IconVerticalSolidList"/>
    <dgm:cxn modelId="{B445815E-48F6-4541-B987-9A2B1553E3F3}" type="presParOf" srcId="{FD624AE1-F115-4851-9713-11721452A93C}" destId="{75AEC772-0FC5-498E-9E40-61E430544564}" srcOrd="2" destOrd="0" presId="urn:microsoft.com/office/officeart/2018/2/layout/IconVerticalSolidList"/>
    <dgm:cxn modelId="{3923CF5C-70E7-45DD-A694-AC96F7255ED9}" type="presParOf" srcId="{75AEC772-0FC5-498E-9E40-61E430544564}" destId="{36C2A1F0-EC17-4F65-AF52-5C794C3EB170}" srcOrd="0" destOrd="0" presId="urn:microsoft.com/office/officeart/2018/2/layout/IconVerticalSolidList"/>
    <dgm:cxn modelId="{B1A20539-2CF9-4964-9F4D-6A63A414B53B}" type="presParOf" srcId="{75AEC772-0FC5-498E-9E40-61E430544564}" destId="{193C416C-A82D-4057-83F1-DF3FA8C74C32}" srcOrd="1" destOrd="0" presId="urn:microsoft.com/office/officeart/2018/2/layout/IconVerticalSolidList"/>
    <dgm:cxn modelId="{F79014EC-A09E-4B87-90CD-B78646F8E064}" type="presParOf" srcId="{75AEC772-0FC5-498E-9E40-61E430544564}" destId="{952F0524-7829-4F6C-8294-5FCB5E0CF623}" srcOrd="2" destOrd="0" presId="urn:microsoft.com/office/officeart/2018/2/layout/IconVerticalSolidList"/>
    <dgm:cxn modelId="{0EAC656A-50FA-4027-8953-4E1049079283}" type="presParOf" srcId="{75AEC772-0FC5-498E-9E40-61E430544564}" destId="{B4F2B7D5-FF55-430D-BEBC-12A1D066663D}" srcOrd="3" destOrd="0" presId="urn:microsoft.com/office/officeart/2018/2/layout/IconVerticalSolidList"/>
    <dgm:cxn modelId="{CD833AC7-29E8-469D-B477-73D882233503}" type="presParOf" srcId="{FD624AE1-F115-4851-9713-11721452A93C}" destId="{8606EE34-5A58-460E-A673-5843BEA2DB6D}" srcOrd="3" destOrd="0" presId="urn:microsoft.com/office/officeart/2018/2/layout/IconVerticalSolidList"/>
    <dgm:cxn modelId="{A797A6A3-ED50-414A-A2CF-B46DDFC361DB}" type="presParOf" srcId="{FD624AE1-F115-4851-9713-11721452A93C}" destId="{BA09AA48-C93A-4934-80F4-4DD1EC7F8CE6}" srcOrd="4" destOrd="0" presId="urn:microsoft.com/office/officeart/2018/2/layout/IconVerticalSolidList"/>
    <dgm:cxn modelId="{7DD6DE70-0BEE-49C8-BAF0-A87EF95DABB2}" type="presParOf" srcId="{BA09AA48-C93A-4934-80F4-4DD1EC7F8CE6}" destId="{60518DBB-765B-4A0D-83A1-0352491C42F0}" srcOrd="0" destOrd="0" presId="urn:microsoft.com/office/officeart/2018/2/layout/IconVerticalSolidList"/>
    <dgm:cxn modelId="{68B60269-6F3D-4AC4-93EE-87B8590DA853}" type="presParOf" srcId="{BA09AA48-C93A-4934-80F4-4DD1EC7F8CE6}" destId="{786A9660-DFA3-4B61-B96A-1813D2D55C0B}" srcOrd="1" destOrd="0" presId="urn:microsoft.com/office/officeart/2018/2/layout/IconVerticalSolidList"/>
    <dgm:cxn modelId="{C2EBABB1-3239-48C4-8D9D-D641083B7592}" type="presParOf" srcId="{BA09AA48-C93A-4934-80F4-4DD1EC7F8CE6}" destId="{A4A4721E-44CF-4D5C-8EFD-9611A5A972DA}" srcOrd="2" destOrd="0" presId="urn:microsoft.com/office/officeart/2018/2/layout/IconVerticalSolidList"/>
    <dgm:cxn modelId="{ADD4D713-1537-42EF-85A1-6E3A65888607}" type="presParOf" srcId="{BA09AA48-C93A-4934-80F4-4DD1EC7F8CE6}" destId="{5BB72D3E-2F17-479E-8791-1375B0A6F013}" srcOrd="3" destOrd="0" presId="urn:microsoft.com/office/officeart/2018/2/layout/IconVerticalSolidList"/>
    <dgm:cxn modelId="{BEB66699-11F7-4A70-A4F6-1EB7B9A89AD2}" type="presParOf" srcId="{FD624AE1-F115-4851-9713-11721452A93C}" destId="{BC4B76B1-534C-41ED-9FA4-A230DAC7EE1C}" srcOrd="5" destOrd="0" presId="urn:microsoft.com/office/officeart/2018/2/layout/IconVerticalSolidList"/>
    <dgm:cxn modelId="{778F78D3-294B-4FAE-91C3-0D0C78213FD1}" type="presParOf" srcId="{FD624AE1-F115-4851-9713-11721452A93C}" destId="{FFE4D263-5FF7-4371-993B-428EAF05817D}" srcOrd="6" destOrd="0" presId="urn:microsoft.com/office/officeart/2018/2/layout/IconVerticalSolidList"/>
    <dgm:cxn modelId="{11649871-B0C2-4F14-8450-0A7C81797B98}" type="presParOf" srcId="{FFE4D263-5FF7-4371-993B-428EAF05817D}" destId="{00FB31A0-552D-4059-9A57-E2C28703B733}" srcOrd="0" destOrd="0" presId="urn:microsoft.com/office/officeart/2018/2/layout/IconVerticalSolidList"/>
    <dgm:cxn modelId="{4080DED0-76A6-4E59-B8DB-8B2E63A6381C}" type="presParOf" srcId="{FFE4D263-5FF7-4371-993B-428EAF05817D}" destId="{4F556DD2-D90E-4C90-9916-1401A675FBAD}" srcOrd="1" destOrd="0" presId="urn:microsoft.com/office/officeart/2018/2/layout/IconVerticalSolidList"/>
    <dgm:cxn modelId="{36616B4B-58CE-4D82-B41D-521366ECE645}" type="presParOf" srcId="{FFE4D263-5FF7-4371-993B-428EAF05817D}" destId="{385BAB53-176E-43C6-90F7-C655FEF04D86}" srcOrd="2" destOrd="0" presId="urn:microsoft.com/office/officeart/2018/2/layout/IconVerticalSolidList"/>
    <dgm:cxn modelId="{C712EDAC-E04F-4271-8351-8292F11AC0E6}" type="presParOf" srcId="{FFE4D263-5FF7-4371-993B-428EAF05817D}" destId="{379FEEE7-E512-4391-9046-D23468A214FA}" srcOrd="3" destOrd="0" presId="urn:microsoft.com/office/officeart/2018/2/layout/IconVerticalSolidList"/>
    <dgm:cxn modelId="{F9613DAA-73A6-4A41-B9CA-DC12069BDA2D}" type="presParOf" srcId="{FD624AE1-F115-4851-9713-11721452A93C}" destId="{63E77EED-C9C4-4F28-8ED2-EF92BF72C3D2}" srcOrd="7" destOrd="0" presId="urn:microsoft.com/office/officeart/2018/2/layout/IconVerticalSolidList"/>
    <dgm:cxn modelId="{639D6948-5A28-4BC1-AFD1-F0F9D8F5178D}" type="presParOf" srcId="{FD624AE1-F115-4851-9713-11721452A93C}" destId="{AF7DA884-884C-47ED-98D0-936E0389CD2E}" srcOrd="8" destOrd="0" presId="urn:microsoft.com/office/officeart/2018/2/layout/IconVerticalSolidList"/>
    <dgm:cxn modelId="{0BBE76BA-4C16-4DE9-97C6-18D949A63699}" type="presParOf" srcId="{AF7DA884-884C-47ED-98D0-936E0389CD2E}" destId="{DF827221-ABD2-4DB2-85D9-B89ECA4FEF40}" srcOrd="0" destOrd="0" presId="urn:microsoft.com/office/officeart/2018/2/layout/IconVerticalSolidList"/>
    <dgm:cxn modelId="{480287C9-C133-4BE5-BE60-F4BD0E9C9004}" type="presParOf" srcId="{AF7DA884-884C-47ED-98D0-936E0389CD2E}" destId="{0BAAB59D-0E14-468B-A043-B10B1DB984BE}" srcOrd="1" destOrd="0" presId="urn:microsoft.com/office/officeart/2018/2/layout/IconVerticalSolidList"/>
    <dgm:cxn modelId="{F5879F22-8421-47CF-B022-E4A4EA1178E5}" type="presParOf" srcId="{AF7DA884-884C-47ED-98D0-936E0389CD2E}" destId="{5B2BCAFA-24FC-40FB-BABE-00B48A9B63E5}" srcOrd="2" destOrd="0" presId="urn:microsoft.com/office/officeart/2018/2/layout/IconVerticalSolidList"/>
    <dgm:cxn modelId="{4D134EAF-A430-4511-8C9A-108FDBFB8399}" type="presParOf" srcId="{AF7DA884-884C-47ED-98D0-936E0389CD2E}" destId="{6D5E41C9-D159-4A66-A436-FB6BB0FD3E22}" srcOrd="3" destOrd="0" presId="urn:microsoft.com/office/officeart/2018/2/layout/IconVerticalSolidList"/>
    <dgm:cxn modelId="{1D14CC19-0D40-404F-89D6-EAE040BF98DE}" type="presParOf" srcId="{FD624AE1-F115-4851-9713-11721452A93C}" destId="{00AE9006-49ED-4980-AEAC-0953C710D7C5}" srcOrd="9" destOrd="0" presId="urn:microsoft.com/office/officeart/2018/2/layout/IconVerticalSolidList"/>
    <dgm:cxn modelId="{E6526DD7-9647-4CCB-94D5-5F0140285682}" type="presParOf" srcId="{FD624AE1-F115-4851-9713-11721452A93C}" destId="{44546D68-8955-4060-839B-2A9294B59F5E}" srcOrd="10" destOrd="0" presId="urn:microsoft.com/office/officeart/2018/2/layout/IconVerticalSolidList"/>
    <dgm:cxn modelId="{B55716C2-963F-4AB1-95B3-7A05BBAD5978}" type="presParOf" srcId="{44546D68-8955-4060-839B-2A9294B59F5E}" destId="{9068A6A3-31B1-4BEB-8983-CFCB4935DBF9}" srcOrd="0" destOrd="0" presId="urn:microsoft.com/office/officeart/2018/2/layout/IconVerticalSolidList"/>
    <dgm:cxn modelId="{4E55F163-D4F8-41FF-8D53-C41D0C120E5D}" type="presParOf" srcId="{44546D68-8955-4060-839B-2A9294B59F5E}" destId="{F319E509-9E53-40C3-A0F8-DCA920B50074}" srcOrd="1" destOrd="0" presId="urn:microsoft.com/office/officeart/2018/2/layout/IconVerticalSolidList"/>
    <dgm:cxn modelId="{4E7FCC54-B649-4BCE-80CC-B00B3C00889D}" type="presParOf" srcId="{44546D68-8955-4060-839B-2A9294B59F5E}" destId="{E4B9ED02-DBE4-453D-B72E-01983CB54348}" srcOrd="2" destOrd="0" presId="urn:microsoft.com/office/officeart/2018/2/layout/IconVerticalSolidList"/>
    <dgm:cxn modelId="{F3F081BE-DCCB-4663-9BD5-1A89C3FFBF94}" type="presParOf" srcId="{44546D68-8955-4060-839B-2A9294B59F5E}" destId="{A8C9936B-2773-45C0-A607-392B9EFCA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BC90F-0B1A-4AB6-B76F-E4F8F702C5E0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0606-D294-46F0-8387-A472C90DD75F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CB9F-AAE0-4078-9526-6C436CC63FD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Daily scrum </a:t>
          </a:r>
          <a:r>
            <a:rPr lang="en-US" sz="1800" kern="1200" dirty="0"/>
            <a:t>will be hosted </a:t>
          </a:r>
          <a:r>
            <a:rPr lang="en-US" sz="1800" b="1" kern="1200" dirty="0"/>
            <a:t>every weekday </a:t>
          </a:r>
          <a:r>
            <a:rPr lang="en-US" sz="1800" kern="1200" dirty="0"/>
            <a:t>and </a:t>
          </a:r>
          <a:r>
            <a:rPr lang="en-US" sz="1800" b="1" kern="1200" dirty="0"/>
            <a:t>Saturday</a:t>
          </a:r>
          <a:r>
            <a:rPr lang="en-US" sz="1800" kern="1200" dirty="0"/>
            <a:t> at 1PM ICT.</a:t>
          </a:r>
        </a:p>
      </dsp:txBody>
      <dsp:txXfrm>
        <a:off x="900518" y="1829"/>
        <a:ext cx="5347881" cy="779669"/>
      </dsp:txXfrm>
    </dsp:sp>
    <dsp:sp modelId="{36C2A1F0-EC17-4F65-AF52-5C794C3EB170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416C-A82D-4057-83F1-DF3FA8C74C32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B7D5-FF55-430D-BEBC-12A1D066663D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</a:t>
          </a:r>
          <a:r>
            <a:rPr lang="en-US" sz="1800" kern="1200" dirty="0"/>
            <a:t> duration: 1 week.</a:t>
          </a:r>
        </a:p>
      </dsp:txBody>
      <dsp:txXfrm>
        <a:off x="900518" y="976416"/>
        <a:ext cx="5347881" cy="779669"/>
      </dsp:txXfrm>
    </dsp:sp>
    <dsp:sp modelId="{60518DBB-765B-4A0D-83A1-0352491C42F0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A9660-DFA3-4B61-B96A-1813D2D55C0B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2D3E-2F17-479E-8791-1375B0A6F01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review </a:t>
          </a:r>
          <a:r>
            <a:rPr lang="en-US" sz="1800" kern="1200" dirty="0"/>
            <a:t>and </a:t>
          </a:r>
          <a:r>
            <a:rPr lang="en-US" sz="1800" b="1" kern="1200" dirty="0"/>
            <a:t>sprint retrospective </a:t>
          </a:r>
          <a:r>
            <a:rPr lang="en-US" sz="1800" kern="1200" dirty="0"/>
            <a:t>at the </a:t>
          </a:r>
          <a:r>
            <a:rPr lang="en-US" sz="1800" b="1" kern="1200" dirty="0"/>
            <a:t>end of every week</a:t>
          </a:r>
          <a:r>
            <a:rPr lang="en-US" sz="1800" kern="1200" dirty="0"/>
            <a:t>.</a:t>
          </a:r>
        </a:p>
      </dsp:txBody>
      <dsp:txXfrm>
        <a:off x="900518" y="1951003"/>
        <a:ext cx="5347881" cy="779669"/>
      </dsp:txXfrm>
    </dsp:sp>
    <dsp:sp modelId="{00FB31A0-552D-4059-9A57-E2C28703B73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6DD2-D90E-4C90-9916-1401A675FBA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EEE7-E512-4391-9046-D23468A214FA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Zoom channel </a:t>
          </a:r>
          <a:r>
            <a:rPr lang="en-US" sz="1800" kern="1200" dirty="0"/>
            <a:t>as the communication channel for daily scrums, sprint review and sprint retrospective.</a:t>
          </a:r>
        </a:p>
      </dsp:txBody>
      <dsp:txXfrm>
        <a:off x="900518" y="2925590"/>
        <a:ext cx="5347881" cy="779669"/>
      </dsp:txXfrm>
    </dsp:sp>
    <dsp:sp modelId="{DF827221-ABD2-4DB2-85D9-B89ECA4FEF40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B59D-0E14-468B-A043-B10B1DB984B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41C9-D159-4A66-A436-FB6BB0FD3E22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meetings can be hosted via </a:t>
          </a:r>
          <a:r>
            <a:rPr lang="en-US" sz="1800" b="1" kern="1200" dirty="0"/>
            <a:t>Zoom</a:t>
          </a:r>
          <a:r>
            <a:rPr lang="en-US" sz="1800" kern="1200" dirty="0"/>
            <a:t> or these can be </a:t>
          </a:r>
          <a:r>
            <a:rPr lang="en-US" sz="1800" b="1" kern="1200" dirty="0"/>
            <a:t>face to face meetings</a:t>
          </a:r>
          <a:r>
            <a:rPr lang="en-US" sz="1800" kern="1200" dirty="0"/>
            <a:t>.</a:t>
          </a:r>
        </a:p>
      </dsp:txBody>
      <dsp:txXfrm>
        <a:off x="900518" y="3900177"/>
        <a:ext cx="5347881" cy="779669"/>
      </dsp:txXfrm>
    </dsp:sp>
    <dsp:sp modelId="{9068A6A3-31B1-4BEB-8983-CFCB4935DBF9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E509-9E53-40C3-A0F8-DCA920B50074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936B-2773-45C0-A607-392B9EFCAFCE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Meetings duration may vary, depends on the purpose of the meeting and problems being brought up.</a:t>
          </a:r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Team Jupiter</a:t>
            </a:r>
            <a:br/>
            <a:r>
              <a:rPr b="0" i="1" lang="en-US" sz="3000" spc="-1" strike="noStrike">
                <a:solidFill>
                  <a:srgbClr val="000000"/>
                </a:solidFill>
                <a:latin typeface="Calibri Light"/>
              </a:rPr>
              <a:t>VGU SIEM-Project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libri Light"/>
              </a:rPr>
              <a:t>Instructor: Prof. Martin Kappes and Manuel Grob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Team leader: Vo Le Tung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contact email: 13105@student.vgu.edu.vn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Dang Chi Cong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Bui Xuan Phuoc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Pham Nguyen Thanh 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4653720" cy="68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762120" y="559800"/>
            <a:ext cx="356724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Calibri Light"/>
              </a:rPr>
              <a:t>Communication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0" y="6199560"/>
            <a:ext cx="4297680" cy="0"/>
          </a:xfrm>
          <a:prstGeom prst="line">
            <a:avLst/>
          </a:prstGeom>
          <a:ln w="255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60291364"/>
              </p:ext>
            </p:extLst>
          </p:nvPr>
        </p:nvGraphicFramePr>
        <p:xfrm>
          <a:off x="5181480" y="568440"/>
          <a:ext cx="6247800" cy="565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10080" y="0"/>
            <a:ext cx="40690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643320" y="640080"/>
            <a:ext cx="3095640" cy="56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Document and code sharing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699800" y="640080"/>
            <a:ext cx="6847920" cy="24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Version control system and code sharing: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Github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Project planning schedule and description: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Github’s project service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4177440" y="2523960"/>
            <a:ext cx="7908480" cy="286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Sprint backlog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838080" y="1825560"/>
          <a:ext cx="10514880" cy="38163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Subtasks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 allocated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Personnel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How to setup Apache Server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Dang Cong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how to read Apache log (raw event)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Xuan Phuoc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on how to use Pcap4J (raw event)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Thanh 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Classify Apache log messages for ConsecutiveFailedPasswordEvent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Classify Apache log messages for UnauthorizedAccessEvent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Detect HorizontalPortScanEvent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Detect BlockPortScanEvent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Detect VerticalPortScanEvent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 Tung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team member is assigned to one task.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Continue taking items from the sprint backlog after finishing a task.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Setting up Apache server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00920" y="1463040"/>
            <a:ext cx="10789920" cy="480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Research on how to read Apache log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8120" y="1689840"/>
            <a:ext cx="10595520" cy="471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Research on how to use Pcap4J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61840" y="1746360"/>
            <a:ext cx="10468080" cy="490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This week plan – Detect VerticalPortScanEvent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604880" y="1828800"/>
            <a:ext cx="9002160" cy="48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LibreOffice/6.3.6.2$MacOSX_X86_64 LibreOffice_project/2196df99b074d8a661f4036fca8fa0cbfa33a497</Application>
  <Words>307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2020-10-12T03:10:57Z</dcterms:created>
  <dc:creator>duongqp72@outlook.com</dc:creator>
  <dc:description/>
  <dc:language>en-US</dc:language>
  <cp:lastModifiedBy/>
  <dcterms:modified xsi:type="dcterms:W3CDTF">2020-10-12T13:01:34Z</dcterms:modified>
  <cp:revision>23</cp:revision>
  <dc:subject/>
  <dc:title>Team Jupiter VGU SIEM-Project Instructor: Prof. Martin Kappes and Manuel Grob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