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3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95" r:id="rId6"/>
    <p:sldId id="262" r:id="rId7"/>
    <p:sldId id="263" r:id="rId8"/>
    <p:sldId id="296" r:id="rId9"/>
    <p:sldId id="298" r:id="rId10"/>
    <p:sldId id="318" r:id="rId11"/>
    <p:sldId id="265" r:id="rId12"/>
    <p:sldId id="297" r:id="rId13"/>
    <p:sldId id="301" r:id="rId14"/>
    <p:sldId id="304" r:id="rId15"/>
    <p:sldId id="319" r:id="rId16"/>
    <p:sldId id="303" r:id="rId17"/>
    <p:sldId id="305" r:id="rId18"/>
    <p:sldId id="307" r:id="rId19"/>
    <p:sldId id="299" r:id="rId20"/>
    <p:sldId id="302" r:id="rId21"/>
    <p:sldId id="309" r:id="rId22"/>
    <p:sldId id="310" r:id="rId23"/>
    <p:sldId id="313" r:id="rId24"/>
    <p:sldId id="314" r:id="rId25"/>
    <p:sldId id="312" r:id="rId26"/>
    <p:sldId id="316" r:id="rId27"/>
    <p:sldId id="315" r:id="rId28"/>
    <p:sldId id="321" r:id="rId2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1"/>
    </p:embeddedFont>
    <p:embeddedFont>
      <p:font typeface="Bebas Neue" panose="020B0606020202050201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4A69B-A63E-4FDE-B9C9-05990A031379}" v="894" dt="2023-12-18T15:35:54.840"/>
  </p1510:revLst>
</p1510:revInfo>
</file>

<file path=ppt/tableStyles.xml><?xml version="1.0" encoding="utf-8"?>
<a:tblStyleLst xmlns:a="http://schemas.openxmlformats.org/drawingml/2006/main" def="{C6E469C9-3E06-44AF-9791-6C3244557E8F}">
  <a:tblStyle styleId="{C6E469C9-3E06-44AF-9791-6C3244557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2B2A1-F32D-42E7-A5F9-AFADD372A6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91776" autoAdjust="0"/>
  </p:normalViewPr>
  <p:slideViewPr>
    <p:cSldViewPr snapToGrid="0">
      <p:cViewPr varScale="1">
        <p:scale>
          <a:sx n="87" d="100"/>
          <a:sy n="87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8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64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28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79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8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89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49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66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8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17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3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42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4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78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4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6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4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7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hasCustomPrompt="1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dirty="0"/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dirty="0"/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3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dirty="0"/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5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  <a:latin typeface="Arial" panose="020B0604020202020204" pitchFamily="34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6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8" name="Google Shape;188;p26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865254" y="1274775"/>
            <a:ext cx="3918425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+mj-lt"/>
                <a:ea typeface="Verdana" panose="020B0604030504040204" pitchFamily="34" charset="0"/>
              </a:rPr>
              <a:t>PHẦN MỀM QUẢN LÝ KHÁCH SẠN</a:t>
            </a:r>
            <a:endParaRPr sz="4000">
              <a:solidFill>
                <a:schemeClr val="accent2"/>
              </a:solidFill>
              <a:latin typeface="+mj-lt"/>
              <a:ea typeface="Verdana" panose="020B0604030504040204" pitchFamily="34" charset="0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879783" y="3297511"/>
            <a:ext cx="3970896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Nhóm sinh viên thực hiện: Nhóm 1 – 64KTPM5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Giảng viên hướng dẫn: ThS. Trần Anh Đạt</a:t>
            </a:r>
            <a:endParaRPr>
              <a:latin typeface="+mn-lt"/>
            </a:endParaRPr>
          </a:p>
        </p:txBody>
      </p:sp>
      <p:grpSp>
        <p:nvGrpSpPr>
          <p:cNvPr id="194" name="Google Shape;194;p26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95" name="Google Shape;195;p26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name="adj" fmla="val 246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3275925" y="2036775"/>
              <a:ext cx="2263378" cy="55521"/>
            </a:xfrm>
            <a:custGeom>
              <a:avLst/>
              <a:gdLst/>
              <a:ahLst/>
              <a:cxnLst/>
              <a:rect l="l" t="t" r="r" b="b"/>
              <a:pathLst>
                <a:path w="170403" h="3582" extrusionOk="0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201" name="Google Shape;201;p26"/>
            <p:cNvSpPr/>
            <p:nvPr/>
          </p:nvSpPr>
          <p:spPr>
            <a:xfrm>
              <a:off x="6520459" y="-2363338"/>
              <a:ext cx="1969532" cy="1871217"/>
            </a:xfrm>
            <a:custGeom>
              <a:avLst/>
              <a:gdLst/>
              <a:ahLst/>
              <a:cxnLst/>
              <a:rect l="l" t="t" r="r" b="b"/>
              <a:pathLst>
                <a:path w="148364" h="140958" extrusionOk="0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505225" y="-2363338"/>
              <a:ext cx="984766" cy="1871217"/>
            </a:xfrm>
            <a:custGeom>
              <a:avLst/>
              <a:gdLst/>
              <a:ahLst/>
              <a:cxnLst/>
              <a:rect l="l" t="t" r="r" b="b"/>
              <a:pathLst>
                <a:path w="74182" h="140958" extrusionOk="0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204" name="Google Shape;204;p26"/>
            <p:cNvSpPr/>
            <p:nvPr/>
          </p:nvSpPr>
          <p:spPr>
            <a:xfrm>
              <a:off x="4797599" y="-744920"/>
              <a:ext cx="301993" cy="190748"/>
            </a:xfrm>
            <a:custGeom>
              <a:avLst/>
              <a:gdLst/>
              <a:ahLst/>
              <a:cxnLst/>
              <a:rect l="l" t="t" r="r" b="b"/>
              <a:pathLst>
                <a:path w="22749" h="14369" extrusionOk="0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572004" y="-1734319"/>
              <a:ext cx="753157" cy="938835"/>
            </a:xfrm>
            <a:custGeom>
              <a:avLst/>
              <a:gdLst/>
              <a:ahLst/>
              <a:cxnLst/>
              <a:rect l="l" t="t" r="r" b="b"/>
              <a:pathLst>
                <a:path w="56735" h="70722" extrusionOk="0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830229" y="-1239613"/>
              <a:ext cx="236733" cy="392568"/>
            </a:xfrm>
            <a:custGeom>
              <a:avLst/>
              <a:gdLst/>
              <a:ahLst/>
              <a:cxnLst/>
              <a:rect l="l" t="t" r="r" b="b"/>
              <a:pathLst>
                <a:path w="17833" h="29572" extrusionOk="0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50738" y="-1651230"/>
              <a:ext cx="306732" cy="306745"/>
            </a:xfrm>
            <a:custGeom>
              <a:avLst/>
              <a:gdLst/>
              <a:ahLst/>
              <a:cxnLst/>
              <a:rect l="l" t="t" r="r" b="b"/>
              <a:pathLst>
                <a:path w="23106" h="23107" extrusionOk="0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13" name="Google Shape;213;p26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7" name="Google Shape;217;p26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6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26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6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5C7BB-120B-244A-347F-3054A7B597A7}"/>
              </a:ext>
            </a:extLst>
          </p:cNvPr>
          <p:cNvSpPr txBox="1"/>
          <p:nvPr/>
        </p:nvSpPr>
        <p:spPr>
          <a:xfrm>
            <a:off x="879783" y="1168858"/>
            <a:ext cx="194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DỰ ÁN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0D84148-AD2B-F3D0-BA71-80EC74F22973}"/>
              </a:ext>
            </a:extLst>
          </p:cNvPr>
          <p:cNvSpPr/>
          <p:nvPr/>
        </p:nvSpPr>
        <p:spPr>
          <a:xfrm>
            <a:off x="471055" y="883528"/>
            <a:ext cx="3330455" cy="1771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3E1EA-6F7C-CDEC-A962-343AD6FF4252}"/>
              </a:ext>
            </a:extLst>
          </p:cNvPr>
          <p:cNvSpPr/>
          <p:nvPr/>
        </p:nvSpPr>
        <p:spPr>
          <a:xfrm>
            <a:off x="767360" y="2744213"/>
            <a:ext cx="2757055" cy="1893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60F64F-0D1D-9228-2E92-C2229F506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84" b="53762"/>
          <a:stretch/>
        </p:blipFill>
        <p:spPr>
          <a:xfrm>
            <a:off x="544795" y="949755"/>
            <a:ext cx="3182974" cy="1639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3139F-1FA2-B309-2D0B-E08E77EBA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763"/>
          <a:stretch/>
        </p:blipFill>
        <p:spPr>
          <a:xfrm>
            <a:off x="841142" y="2796631"/>
            <a:ext cx="2599926" cy="17720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AE3F7D-C8D8-BFEB-BF1F-B4664E6EC939}"/>
              </a:ext>
            </a:extLst>
          </p:cNvPr>
          <p:cNvSpPr/>
          <p:nvPr/>
        </p:nvSpPr>
        <p:spPr>
          <a:xfrm>
            <a:off x="4087091" y="962891"/>
            <a:ext cx="4585854" cy="312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75385-D4BA-981F-790E-9C9338AC6F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64" t="21712" r="6249"/>
          <a:stretch/>
        </p:blipFill>
        <p:spPr>
          <a:xfrm>
            <a:off x="4162220" y="1051617"/>
            <a:ext cx="4436985" cy="2947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030A-724D-C888-31EF-3A4575DAFA55}"/>
              </a:ext>
            </a:extLst>
          </p:cNvPr>
          <p:cNvSpPr txBox="1"/>
          <p:nvPr/>
        </p:nvSpPr>
        <p:spPr>
          <a:xfrm>
            <a:off x="614560" y="511627"/>
            <a:ext cx="333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thêm phòng mới: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095B0F-6DF8-307E-120D-9919623049EF}"/>
              </a:ext>
            </a:extLst>
          </p:cNvPr>
          <p:cNvCxnSpPr>
            <a:cxnSpLocks/>
          </p:cNvCxnSpPr>
          <p:nvPr/>
        </p:nvCxnSpPr>
        <p:spPr>
          <a:xfrm rot="5400000">
            <a:off x="4680553" y="2939266"/>
            <a:ext cx="377069" cy="270855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1C4DF6-B4D1-334F-3CA1-BAAB5528E200}"/>
              </a:ext>
            </a:extLst>
          </p:cNvPr>
          <p:cNvCxnSpPr>
            <a:cxnSpLocks/>
          </p:cNvCxnSpPr>
          <p:nvPr/>
        </p:nvCxnSpPr>
        <p:spPr>
          <a:xfrm flipV="1">
            <a:off x="1711036" y="1122218"/>
            <a:ext cx="2376055" cy="1316182"/>
          </a:xfrm>
          <a:prstGeom prst="bentConnector3">
            <a:avLst>
              <a:gd name="adj1" fmla="val 922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1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2455718" y="1269422"/>
            <a:ext cx="4232563" cy="2604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2455717" y="891317"/>
            <a:ext cx="423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Hiển thị danh sách phòng: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1AF89AC-8973-2A30-A401-7E9CAB67C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05" b="46140"/>
          <a:stretch/>
        </p:blipFill>
        <p:spPr>
          <a:xfrm>
            <a:off x="2519984" y="1355148"/>
            <a:ext cx="4104031" cy="24332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2B5E94-1AEB-AB39-9036-D4912C2C68C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572000" y="3874077"/>
            <a:ext cx="0" cy="12694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1538726" y="994350"/>
            <a:ext cx="7014724" cy="1287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78365-E461-ABE9-FFE1-82B14884BA72}"/>
              </a:ext>
            </a:extLst>
          </p:cNvPr>
          <p:cNvSpPr txBox="1"/>
          <p:nvPr/>
        </p:nvSpPr>
        <p:spPr>
          <a:xfrm>
            <a:off x="484948" y="3326463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AD699-AE29-2FB1-BF49-FDA440D0D473}"/>
              </a:ext>
            </a:extLst>
          </p:cNvPr>
          <p:cNvSpPr/>
          <p:nvPr/>
        </p:nvSpPr>
        <p:spPr>
          <a:xfrm>
            <a:off x="1538726" y="2699339"/>
            <a:ext cx="4866921" cy="1518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0C9B4-08CF-F576-5BC7-3A9FE8F9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40" y="2756800"/>
            <a:ext cx="4737491" cy="1403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4E4724-7D5E-A908-AD93-78174E26B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59" y="1052840"/>
            <a:ext cx="6877441" cy="117063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CDAF54-5A3A-DBE6-2CB9-A9954BDE0AE5}"/>
              </a:ext>
            </a:extLst>
          </p:cNvPr>
          <p:cNvCxnSpPr>
            <a:cxnSpLocks/>
          </p:cNvCxnSpPr>
          <p:nvPr/>
        </p:nvCxnSpPr>
        <p:spPr>
          <a:xfrm flipH="1">
            <a:off x="4572000" y="0"/>
            <a:ext cx="1825" cy="994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D45015-F456-B536-67CD-53B9DFA6C9E6}"/>
              </a:ext>
            </a:extLst>
          </p:cNvPr>
          <p:cNvCxnSpPr>
            <a:endCxn id="6" idx="3"/>
          </p:cNvCxnSpPr>
          <p:nvPr/>
        </p:nvCxnSpPr>
        <p:spPr>
          <a:xfrm rot="5400000">
            <a:off x="6365689" y="2321928"/>
            <a:ext cx="1176506" cy="10965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7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2105568" y="971917"/>
            <a:ext cx="376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sửa thông tin phòng: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AD699-AE29-2FB1-BF49-FDA440D0D473}"/>
              </a:ext>
            </a:extLst>
          </p:cNvPr>
          <p:cNvSpPr/>
          <p:nvPr/>
        </p:nvSpPr>
        <p:spPr>
          <a:xfrm>
            <a:off x="2105568" y="1355448"/>
            <a:ext cx="4939468" cy="2433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2FD471-BBD3-BB78-DCAE-E3AA81A23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89"/>
          <a:stretch/>
        </p:blipFill>
        <p:spPr>
          <a:xfrm>
            <a:off x="2164881" y="1430035"/>
            <a:ext cx="4814237" cy="22834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76353-519C-B1E4-6380-B1D6CC1BD390}"/>
              </a:ext>
            </a:extLst>
          </p:cNvPr>
          <p:cNvCxnSpPr>
            <a:stCxn id="6" idx="2"/>
          </p:cNvCxnSpPr>
          <p:nvPr/>
        </p:nvCxnSpPr>
        <p:spPr>
          <a:xfrm flipH="1">
            <a:off x="4572000" y="3789218"/>
            <a:ext cx="3302" cy="13542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535729" y="808042"/>
            <a:ext cx="4947967" cy="366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A3009-773D-0B11-9E08-74292034E26F}"/>
              </a:ext>
            </a:extLst>
          </p:cNvPr>
          <p:cNvSpPr/>
          <p:nvPr/>
        </p:nvSpPr>
        <p:spPr>
          <a:xfrm>
            <a:off x="5675331" y="808042"/>
            <a:ext cx="2862719" cy="366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78365-E461-ABE9-FFE1-82B14884BA72}"/>
              </a:ext>
            </a:extLst>
          </p:cNvPr>
          <p:cNvSpPr txBox="1"/>
          <p:nvPr/>
        </p:nvSpPr>
        <p:spPr>
          <a:xfrm>
            <a:off x="5675331" y="466345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302C5-2F96-B39A-310A-BA02ACF8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9" y="876918"/>
            <a:ext cx="2713559" cy="1728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62900-8E31-07CB-D070-DA6F8143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10" y="2639589"/>
            <a:ext cx="2713559" cy="176163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5114CAE-5386-6800-8E2B-F744DCFE3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31"/>
          <a:stretch/>
        </p:blipFill>
        <p:spPr>
          <a:xfrm>
            <a:off x="605950" y="877954"/>
            <a:ext cx="4807527" cy="3523268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8719CE-4CDF-C63A-5D3C-8A3CA8FA39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0545" y="285303"/>
            <a:ext cx="3671456" cy="522737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3F0652-8BF3-EE4F-CE2A-1E320ED7E84B}"/>
              </a:ext>
            </a:extLst>
          </p:cNvPr>
          <p:cNvCxnSpPr/>
          <p:nvPr/>
        </p:nvCxnSpPr>
        <p:spPr>
          <a:xfrm>
            <a:off x="4572000" y="0"/>
            <a:ext cx="0" cy="285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2105568" y="971917"/>
            <a:ext cx="376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xóa phòng: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AD699-AE29-2FB1-BF49-FDA440D0D473}"/>
              </a:ext>
            </a:extLst>
          </p:cNvPr>
          <p:cNvSpPr/>
          <p:nvPr/>
        </p:nvSpPr>
        <p:spPr>
          <a:xfrm>
            <a:off x="2105568" y="1355448"/>
            <a:ext cx="4939468" cy="2433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2FD471-BBD3-BB78-DCAE-E3AA81A23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89"/>
          <a:stretch/>
        </p:blipFill>
        <p:spPr>
          <a:xfrm>
            <a:off x="2164881" y="1430035"/>
            <a:ext cx="4814237" cy="22834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76353-519C-B1E4-6380-B1D6CC1BD390}"/>
              </a:ext>
            </a:extLst>
          </p:cNvPr>
          <p:cNvCxnSpPr>
            <a:stCxn id="6" idx="2"/>
          </p:cNvCxnSpPr>
          <p:nvPr/>
        </p:nvCxnSpPr>
        <p:spPr>
          <a:xfrm flipH="1">
            <a:off x="4572000" y="3789218"/>
            <a:ext cx="3302" cy="13542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6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6816509" y="3269064"/>
            <a:ext cx="338476" cy="290301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025097" y="3272219"/>
            <a:ext cx="180878" cy="155134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638383" y="823785"/>
            <a:ext cx="4162099" cy="2757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A3009-773D-0B11-9E08-74292034E26F}"/>
              </a:ext>
            </a:extLst>
          </p:cNvPr>
          <p:cNvSpPr/>
          <p:nvPr/>
        </p:nvSpPr>
        <p:spPr>
          <a:xfrm>
            <a:off x="5083960" y="821054"/>
            <a:ext cx="3434393" cy="375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78365-E461-ABE9-FFE1-82B14884BA72}"/>
              </a:ext>
            </a:extLst>
          </p:cNvPr>
          <p:cNvSpPr txBox="1"/>
          <p:nvPr/>
        </p:nvSpPr>
        <p:spPr>
          <a:xfrm>
            <a:off x="5083960" y="476434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AC563-E479-45C3-3DBC-436CC203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10" y="882212"/>
            <a:ext cx="3300524" cy="232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BA9EA-5111-D973-96FD-02ABF5F9F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410" y="3242940"/>
            <a:ext cx="3300524" cy="1265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F8B693-B010-FB32-FDF4-B052A3C751FE}"/>
              </a:ext>
            </a:extLst>
          </p:cNvPr>
          <p:cNvCxnSpPr>
            <a:cxnSpLocks/>
          </p:cNvCxnSpPr>
          <p:nvPr/>
        </p:nvCxnSpPr>
        <p:spPr>
          <a:xfrm>
            <a:off x="4475018" y="0"/>
            <a:ext cx="0" cy="821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EAFE27F6-EFBA-47A9-1A20-222A841A0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301"/>
          <a:stretch/>
        </p:blipFill>
        <p:spPr>
          <a:xfrm>
            <a:off x="699066" y="882212"/>
            <a:ext cx="4024181" cy="26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  <p:bldP spid="44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822155" y="1690254"/>
            <a:ext cx="3969328" cy="1768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A3009-773D-0B11-9E08-74292034E26F}"/>
              </a:ext>
            </a:extLst>
          </p:cNvPr>
          <p:cNvSpPr/>
          <p:nvPr/>
        </p:nvSpPr>
        <p:spPr>
          <a:xfrm>
            <a:off x="5475418" y="1687636"/>
            <a:ext cx="2846427" cy="1768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822155" y="1268735"/>
            <a:ext cx="34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Chọn chức năng để chạy chương trình: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78365-E461-ABE9-FFE1-82B14884BA72}"/>
              </a:ext>
            </a:extLst>
          </p:cNvPr>
          <p:cNvSpPr txBox="1"/>
          <p:nvPr/>
        </p:nvSpPr>
        <p:spPr>
          <a:xfrm>
            <a:off x="5475418" y="1268734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3D2D1-62EE-2508-A00D-C20B56A16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57" b="69922"/>
          <a:stretch/>
        </p:blipFill>
        <p:spPr>
          <a:xfrm>
            <a:off x="896830" y="1743074"/>
            <a:ext cx="3819977" cy="1657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AA8707-B5ED-A4E7-1D92-6775C43D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611" y="1743073"/>
            <a:ext cx="271355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3FA4B7-1A41-FA2F-87AC-C0D9E5E7436F}"/>
              </a:ext>
            </a:extLst>
          </p:cNvPr>
          <p:cNvSpPr/>
          <p:nvPr/>
        </p:nvSpPr>
        <p:spPr>
          <a:xfrm>
            <a:off x="872836" y="1378527"/>
            <a:ext cx="7405255" cy="2382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6D936-BC71-CF81-5201-169FBCF53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3"/>
          <a:stretch/>
        </p:blipFill>
        <p:spPr>
          <a:xfrm>
            <a:off x="954919" y="1456459"/>
            <a:ext cx="7234162" cy="22305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7DA69-6871-869D-0C15-8967161B7160}"/>
              </a:ext>
            </a:extLst>
          </p:cNvPr>
          <p:cNvCxnSpPr>
            <a:stCxn id="10" idx="2"/>
          </p:cNvCxnSpPr>
          <p:nvPr/>
        </p:nvCxnSpPr>
        <p:spPr>
          <a:xfrm flipH="1">
            <a:off x="4572000" y="3761509"/>
            <a:ext cx="3464" cy="1381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875C0F-DB1A-2F02-313A-6CD565877CD5}"/>
              </a:ext>
            </a:extLst>
          </p:cNvPr>
          <p:cNvSpPr txBox="1"/>
          <p:nvPr/>
        </p:nvSpPr>
        <p:spPr>
          <a:xfrm>
            <a:off x="872836" y="996281"/>
            <a:ext cx="279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đăng ký:</a:t>
            </a:r>
          </a:p>
        </p:txBody>
      </p:sp>
    </p:spTree>
    <p:extLst>
      <p:ext uri="{BB962C8B-B14F-4D97-AF65-F5344CB8AC3E}">
        <p14:creationId xmlns:p14="http://schemas.microsoft.com/office/powerpoint/2010/main" val="108004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657625" y="808042"/>
            <a:ext cx="4947967" cy="366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A3009-773D-0B11-9E08-74292034E26F}"/>
              </a:ext>
            </a:extLst>
          </p:cNvPr>
          <p:cNvSpPr/>
          <p:nvPr/>
        </p:nvSpPr>
        <p:spPr>
          <a:xfrm>
            <a:off x="5772817" y="808042"/>
            <a:ext cx="2765234" cy="366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78365-E461-ABE9-FFE1-82B14884BA72}"/>
              </a:ext>
            </a:extLst>
          </p:cNvPr>
          <p:cNvSpPr txBox="1"/>
          <p:nvPr/>
        </p:nvSpPr>
        <p:spPr>
          <a:xfrm>
            <a:off x="5772816" y="466345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F52A4-D10F-CDF5-17C5-CA5FB1C0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65" y="880848"/>
            <a:ext cx="2653610" cy="2830447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B7B1160-1082-C690-6077-9523AED1F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583"/>
          <a:stretch/>
        </p:blipFill>
        <p:spPr>
          <a:xfrm>
            <a:off x="734291" y="880847"/>
            <a:ext cx="4799343" cy="352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DCF70-1AE4-793F-84F8-8B910AFCB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766" y="3745215"/>
            <a:ext cx="2653610" cy="6605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91267C-85C6-88A3-A142-D0996DC4DD04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808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5100" y="1320240"/>
            <a:ext cx="43396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 01    </a:t>
            </a:r>
            <a:r>
              <a:rPr lang="en-US">
                <a:solidFill>
                  <a:schemeClr val="tx1"/>
                </a:solidFill>
              </a:rPr>
              <a:t>Giới thiệu các thành viên →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NỘI DUNG BÀI THUYẾT TRÌNH </a:t>
            </a:r>
            <a:endParaRPr>
              <a:latin typeface="+mj-lt"/>
            </a:endParaRPr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3"/>
          </p:nvPr>
        </p:nvSpPr>
        <p:spPr>
          <a:xfrm>
            <a:off x="705626" y="1822656"/>
            <a:ext cx="3056799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02    </a:t>
            </a:r>
            <a:r>
              <a:rPr lang="en">
                <a:solidFill>
                  <a:schemeClr val="tx1"/>
                </a:solidFill>
              </a:rPr>
              <a:t>Đề xuất dự án </a:t>
            </a:r>
            <a:r>
              <a:rPr lang="en-US">
                <a:solidFill>
                  <a:schemeClr val="tx1"/>
                </a:solidFill>
              </a:rPr>
              <a:t>→</a:t>
            </a:r>
            <a:r>
              <a:rPr lang="en"/>
              <a:t> </a:t>
            </a: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5"/>
          </p:nvPr>
        </p:nvSpPr>
        <p:spPr>
          <a:xfrm>
            <a:off x="617390" y="2325072"/>
            <a:ext cx="30568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03    </a:t>
            </a:r>
            <a:r>
              <a:rPr lang="en-US">
                <a:solidFill>
                  <a:schemeClr val="tx1"/>
                </a:solidFill>
              </a:rPr>
              <a:t>Source code →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7277540" y="3456026"/>
            <a:ext cx="835737" cy="835737"/>
            <a:chOff x="7774163" y="804325"/>
            <a:chExt cx="587100" cy="587100"/>
          </a:xfrm>
        </p:grpSpPr>
        <p:sp>
          <p:nvSpPr>
            <p:cNvPr id="272" name="Google Shape;272;p28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28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275" name="Google Shape;275;p28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0" name="Google Shape;280;p28"/>
          <p:cNvSpPr/>
          <p:nvPr/>
        </p:nvSpPr>
        <p:spPr>
          <a:xfrm>
            <a:off x="6902850" y="2629688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7089750" y="27969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8"/>
          <p:cNvGrpSpPr/>
          <p:nvPr/>
        </p:nvGrpSpPr>
        <p:grpSpPr>
          <a:xfrm>
            <a:off x="7558464" y="2451050"/>
            <a:ext cx="554809" cy="554809"/>
            <a:chOff x="5724800" y="2169125"/>
            <a:chExt cx="587100" cy="587100"/>
          </a:xfrm>
        </p:grpSpPr>
        <p:sp>
          <p:nvSpPr>
            <p:cNvPr id="283" name="Google Shape;283;p28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8"/>
          <p:cNvSpPr/>
          <p:nvPr/>
        </p:nvSpPr>
        <p:spPr>
          <a:xfrm>
            <a:off x="8113275" y="32414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60" grpId="0"/>
      <p:bldP spid="2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7044C0-F285-1E5C-0713-5FFBE051140F}"/>
              </a:ext>
            </a:extLst>
          </p:cNvPr>
          <p:cNvSpPr/>
          <p:nvPr/>
        </p:nvSpPr>
        <p:spPr>
          <a:xfrm>
            <a:off x="501956" y="808041"/>
            <a:ext cx="3962244" cy="2742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4572000" y="808041"/>
            <a:ext cx="4038832" cy="366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657625" y="469138"/>
            <a:ext cx="336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đăng nhập:</a:t>
            </a: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EB6BEA6-7F5B-D3AB-14CB-193EC488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04"/>
          <a:stretch/>
        </p:blipFill>
        <p:spPr>
          <a:xfrm>
            <a:off x="4641273" y="864073"/>
            <a:ext cx="3900054" cy="3551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D70EE-BBC4-F9EA-EB13-353D9C88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015"/>
          <a:stretch/>
        </p:blipFill>
        <p:spPr>
          <a:xfrm>
            <a:off x="571462" y="864073"/>
            <a:ext cx="3823232" cy="2625528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EBBC237-090B-27C2-6E14-2BB2CBFE7E3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144040" y="2854036"/>
            <a:ext cx="5447376" cy="1617098"/>
          </a:xfrm>
          <a:prstGeom prst="curvedConnector4">
            <a:avLst>
              <a:gd name="adj1" fmla="val -9102"/>
              <a:gd name="adj2" fmla="val 1089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A61121-1575-8707-5C5C-960E77A06C02}"/>
              </a:ext>
            </a:extLst>
          </p:cNvPr>
          <p:cNvSpPr/>
          <p:nvPr/>
        </p:nvSpPr>
        <p:spPr>
          <a:xfrm>
            <a:off x="2867657" y="3803073"/>
            <a:ext cx="3408684" cy="78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B6389-0037-1600-C1FF-223D78DA07D0}"/>
              </a:ext>
            </a:extLst>
          </p:cNvPr>
          <p:cNvSpPr/>
          <p:nvPr/>
        </p:nvSpPr>
        <p:spPr>
          <a:xfrm>
            <a:off x="4641506" y="703041"/>
            <a:ext cx="3857072" cy="2982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6F574-2030-08EF-6312-326D2727F3ED}"/>
              </a:ext>
            </a:extLst>
          </p:cNvPr>
          <p:cNvSpPr/>
          <p:nvPr/>
        </p:nvSpPr>
        <p:spPr>
          <a:xfrm>
            <a:off x="645422" y="718406"/>
            <a:ext cx="3408684" cy="296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1B8D0-31AC-92D1-FDF0-287AB761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8" y="777367"/>
            <a:ext cx="3269671" cy="284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16655-4B5F-1985-D40B-BEC62541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19" y="762002"/>
            <a:ext cx="3665108" cy="284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94698-6D30-BA3B-75E3-FE84321F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164" y="3870710"/>
            <a:ext cx="3269671" cy="660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9807B-6E30-4241-C246-75280F368E09}"/>
              </a:ext>
            </a:extLst>
          </p:cNvPr>
          <p:cNvSpPr txBox="1"/>
          <p:nvPr/>
        </p:nvSpPr>
        <p:spPr>
          <a:xfrm>
            <a:off x="3929181" y="408047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</p:spTree>
    <p:extLst>
      <p:ext uri="{BB962C8B-B14F-4D97-AF65-F5344CB8AC3E}">
        <p14:creationId xmlns:p14="http://schemas.microsoft.com/office/powerpoint/2010/main" val="321793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1603544" y="981629"/>
            <a:ext cx="5972157" cy="3180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539862" y="548527"/>
            <a:ext cx="273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đặt phòng: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624A8-FAF0-C442-F836-D2A517D88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21"/>
          <a:stretch/>
        </p:blipFill>
        <p:spPr>
          <a:xfrm>
            <a:off x="1672933" y="1038756"/>
            <a:ext cx="5798134" cy="3065988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62A34CC-93C0-E6DE-6ADB-90DBFBECAFF9}"/>
              </a:ext>
            </a:extLst>
          </p:cNvPr>
          <p:cNvCxnSpPr/>
          <p:nvPr/>
        </p:nvCxnSpPr>
        <p:spPr>
          <a:xfrm>
            <a:off x="2583873" y="3969327"/>
            <a:ext cx="2047314" cy="1174173"/>
          </a:xfrm>
          <a:prstGeom prst="curvedConnector3">
            <a:avLst>
              <a:gd name="adj1" fmla="val -1868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4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421481" y="700365"/>
            <a:ext cx="8301038" cy="3814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EFD56-F202-C702-789E-6B215C4A3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"/>
          <a:stretch/>
        </p:blipFill>
        <p:spPr>
          <a:xfrm>
            <a:off x="485774" y="741417"/>
            <a:ext cx="8172451" cy="3701718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C2F0977-54B8-83E3-AC0B-AA190719D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39161" y="-5"/>
            <a:ext cx="1195191" cy="70036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A61121-1575-8707-5C5C-960E77A06C02}"/>
              </a:ext>
            </a:extLst>
          </p:cNvPr>
          <p:cNvSpPr/>
          <p:nvPr/>
        </p:nvSpPr>
        <p:spPr>
          <a:xfrm>
            <a:off x="5687291" y="493584"/>
            <a:ext cx="2747258" cy="155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B6389-0037-1600-C1FF-223D78DA07D0}"/>
              </a:ext>
            </a:extLst>
          </p:cNvPr>
          <p:cNvSpPr/>
          <p:nvPr/>
        </p:nvSpPr>
        <p:spPr>
          <a:xfrm>
            <a:off x="4286299" y="2185912"/>
            <a:ext cx="4148250" cy="238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6F574-2030-08EF-6312-326D2727F3ED}"/>
              </a:ext>
            </a:extLst>
          </p:cNvPr>
          <p:cNvSpPr/>
          <p:nvPr/>
        </p:nvSpPr>
        <p:spPr>
          <a:xfrm>
            <a:off x="637075" y="1959894"/>
            <a:ext cx="3408684" cy="260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9807B-6E30-4241-C246-75280F368E09}"/>
              </a:ext>
            </a:extLst>
          </p:cNvPr>
          <p:cNvSpPr txBox="1"/>
          <p:nvPr/>
        </p:nvSpPr>
        <p:spPr>
          <a:xfrm>
            <a:off x="637075" y="493584"/>
            <a:ext cx="130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/>
              <a:t>Kết quả: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7E40B-6C04-F354-894D-D7E9FF20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11" y="533235"/>
            <a:ext cx="2651204" cy="147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A9186-D279-BB66-E820-2ACA07A6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" y="2021748"/>
            <a:ext cx="3283527" cy="248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306F2-360E-54B3-2E9B-AD8D76C3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39" y="2231309"/>
            <a:ext cx="4045176" cy="22734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51EB8-8583-07AB-C3C2-6E17CE5B0B56}"/>
              </a:ext>
            </a:extLst>
          </p:cNvPr>
          <p:cNvSpPr txBox="1"/>
          <p:nvPr/>
        </p:nvSpPr>
        <p:spPr>
          <a:xfrm>
            <a:off x="637075" y="1590264"/>
            <a:ext cx="2217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đăng nhập: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3A048-DFE1-57B3-A513-A7AE0C93B1DD}"/>
              </a:ext>
            </a:extLst>
          </p:cNvPr>
          <p:cNvSpPr txBox="1"/>
          <p:nvPr/>
        </p:nvSpPr>
        <p:spPr>
          <a:xfrm>
            <a:off x="4118616" y="49358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Chưa đăng nhập: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18842E-7F38-9CD6-3743-DBB61BEC49C3}"/>
              </a:ext>
            </a:extLst>
          </p:cNvPr>
          <p:cNvCxnSpPr>
            <a:cxnSpLocks/>
          </p:cNvCxnSpPr>
          <p:nvPr/>
        </p:nvCxnSpPr>
        <p:spPr>
          <a:xfrm>
            <a:off x="1939636" y="1744152"/>
            <a:ext cx="2815946" cy="441760"/>
          </a:xfrm>
          <a:prstGeom prst="bentConnector3">
            <a:avLst>
              <a:gd name="adj1" fmla="val 1001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AAB306-8B80-C91B-A75A-AE572255A97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95202" y="1744152"/>
            <a:ext cx="446215" cy="2157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0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1816450" y="918878"/>
            <a:ext cx="5500987" cy="3306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555841" y="543659"/>
            <a:ext cx="267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Chức năng trả phòng: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FBAF37-4047-E6EE-6DAC-684535AE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26"/>
          <a:stretch/>
        </p:blipFill>
        <p:spPr>
          <a:xfrm>
            <a:off x="1893038" y="985307"/>
            <a:ext cx="5357923" cy="3172886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FE2E1E1-3CB3-CA14-BF4F-6F7EEC4E608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7437" y="2572257"/>
            <a:ext cx="1826563" cy="3640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8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2258292" y="609601"/>
            <a:ext cx="4627418" cy="3941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C2F0977-54B8-83E3-AC0B-AA190719D61F}"/>
              </a:ext>
            </a:extLst>
          </p:cNvPr>
          <p:cNvCxnSpPr>
            <a:cxnSpLocks/>
          </p:cNvCxnSpPr>
          <p:nvPr/>
        </p:nvCxnSpPr>
        <p:spPr>
          <a:xfrm flipV="1">
            <a:off x="0" y="2580410"/>
            <a:ext cx="2258287" cy="34982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B095711-6182-80B2-FC87-F060CBE38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22"/>
          <a:stretch/>
        </p:blipFill>
        <p:spPr>
          <a:xfrm>
            <a:off x="2344658" y="665052"/>
            <a:ext cx="4454683" cy="381448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807145F-A98B-BCFE-3302-CED17199461E}"/>
              </a:ext>
            </a:extLst>
          </p:cNvPr>
          <p:cNvCxnSpPr>
            <a:cxnSpLocks/>
          </p:cNvCxnSpPr>
          <p:nvPr/>
        </p:nvCxnSpPr>
        <p:spPr>
          <a:xfrm>
            <a:off x="6885707" y="2562766"/>
            <a:ext cx="2258293" cy="256634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3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FB6389-0037-1600-C1FF-223D78DA07D0}"/>
              </a:ext>
            </a:extLst>
          </p:cNvPr>
          <p:cNvSpPr/>
          <p:nvPr/>
        </p:nvSpPr>
        <p:spPr>
          <a:xfrm>
            <a:off x="4113162" y="1337786"/>
            <a:ext cx="4493681" cy="2966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6F574-2030-08EF-6312-326D2727F3ED}"/>
              </a:ext>
            </a:extLst>
          </p:cNvPr>
          <p:cNvSpPr/>
          <p:nvPr/>
        </p:nvSpPr>
        <p:spPr>
          <a:xfrm>
            <a:off x="636148" y="1337785"/>
            <a:ext cx="3408684" cy="296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9807B-6E30-4241-C246-75280F368E09}"/>
              </a:ext>
            </a:extLst>
          </p:cNvPr>
          <p:cNvSpPr txBox="1"/>
          <p:nvPr/>
        </p:nvSpPr>
        <p:spPr>
          <a:xfrm>
            <a:off x="713752" y="684922"/>
            <a:ext cx="102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64E7-5320-F4D0-3196-2E5239F3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21" y="1386211"/>
            <a:ext cx="4357022" cy="285616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ACD8868-0EFD-3C0E-3903-0CFF469E5D41}"/>
              </a:ext>
            </a:extLst>
          </p:cNvPr>
          <p:cNvCxnSpPr>
            <a:cxnSpLocks/>
          </p:cNvCxnSpPr>
          <p:nvPr/>
        </p:nvCxnSpPr>
        <p:spPr>
          <a:xfrm>
            <a:off x="0" y="2821238"/>
            <a:ext cx="645422" cy="60083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D19BBD6-F341-8FB4-9A6B-324E4C7D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2" y="1400099"/>
            <a:ext cx="3253477" cy="2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/>
          <p:nvPr/>
        </p:nvSpPr>
        <p:spPr>
          <a:xfrm>
            <a:off x="7290116" y="3217246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7498704" y="3217234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682;p45">
            <a:extLst>
              <a:ext uri="{FF2B5EF4-FFF2-40B4-BE49-F238E27FC236}">
                <a16:creationId xmlns:a16="http://schemas.microsoft.com/office/drawing/2014/main" id="{FADE7F4C-2FC1-9072-7E44-B3F8FF23333C}"/>
              </a:ext>
            </a:extLst>
          </p:cNvPr>
          <p:cNvGrpSpPr/>
          <p:nvPr/>
        </p:nvGrpSpPr>
        <p:grpSpPr>
          <a:xfrm>
            <a:off x="5284363" y="965144"/>
            <a:ext cx="3211436" cy="3211451"/>
            <a:chOff x="1190500" y="238125"/>
            <a:chExt cx="5237175" cy="5237200"/>
          </a:xfrm>
        </p:grpSpPr>
        <p:sp>
          <p:nvSpPr>
            <p:cNvPr id="4" name="Google Shape;683;p45">
              <a:extLst>
                <a:ext uri="{FF2B5EF4-FFF2-40B4-BE49-F238E27FC236}">
                  <a16:creationId xmlns:a16="http://schemas.microsoft.com/office/drawing/2014/main" id="{13BFAA61-229F-AB48-3917-87A35F64A15F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4;p45">
              <a:extLst>
                <a:ext uri="{FF2B5EF4-FFF2-40B4-BE49-F238E27FC236}">
                  <a16:creationId xmlns:a16="http://schemas.microsoft.com/office/drawing/2014/main" id="{3E84DCC1-94A5-E0F0-295C-C24641F48C4C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5;p45">
              <a:extLst>
                <a:ext uri="{FF2B5EF4-FFF2-40B4-BE49-F238E27FC236}">
                  <a16:creationId xmlns:a16="http://schemas.microsoft.com/office/drawing/2014/main" id="{F1AC2AA0-005B-B62A-B9B8-9D3C04C33AD3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86;p45">
            <a:extLst>
              <a:ext uri="{FF2B5EF4-FFF2-40B4-BE49-F238E27FC236}">
                <a16:creationId xmlns:a16="http://schemas.microsoft.com/office/drawing/2014/main" id="{832DECF4-6835-121F-81B2-F4254682C75B}"/>
              </a:ext>
            </a:extLst>
          </p:cNvPr>
          <p:cNvGrpSpPr/>
          <p:nvPr/>
        </p:nvGrpSpPr>
        <p:grpSpPr>
          <a:xfrm>
            <a:off x="5410060" y="1478108"/>
            <a:ext cx="554700" cy="554700"/>
            <a:chOff x="1221094" y="1533487"/>
            <a:chExt cx="554700" cy="554700"/>
          </a:xfrm>
        </p:grpSpPr>
        <p:sp>
          <p:nvSpPr>
            <p:cNvPr id="10" name="Google Shape;687;p45">
              <a:extLst>
                <a:ext uri="{FF2B5EF4-FFF2-40B4-BE49-F238E27FC236}">
                  <a16:creationId xmlns:a16="http://schemas.microsoft.com/office/drawing/2014/main" id="{85E88751-A5FB-5CEE-DF89-CD42B595C85F}"/>
                </a:ext>
              </a:extLst>
            </p:cNvPr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8;p45">
              <a:extLst>
                <a:ext uri="{FF2B5EF4-FFF2-40B4-BE49-F238E27FC236}">
                  <a16:creationId xmlns:a16="http://schemas.microsoft.com/office/drawing/2014/main" id="{AE45BE4A-2BC7-21C6-F289-FA2BC618AD6E}"/>
                </a:ext>
              </a:extLst>
            </p:cNvPr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689;p45">
              <a:extLst>
                <a:ext uri="{FF2B5EF4-FFF2-40B4-BE49-F238E27FC236}">
                  <a16:creationId xmlns:a16="http://schemas.microsoft.com/office/drawing/2014/main" id="{8EFC969D-0A44-18CA-12B0-BAA7177BF9CF}"/>
                </a:ext>
              </a:extLst>
            </p:cNvPr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13" name="Google Shape;690;p45">
                <a:extLst>
                  <a:ext uri="{FF2B5EF4-FFF2-40B4-BE49-F238E27FC236}">
                    <a16:creationId xmlns:a16="http://schemas.microsoft.com/office/drawing/2014/main" id="{CBF972EA-F34F-F845-E5EA-69190B30A250}"/>
                  </a:ext>
                </a:extLst>
              </p:cNvPr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1;p45">
                <a:extLst>
                  <a:ext uri="{FF2B5EF4-FFF2-40B4-BE49-F238E27FC236}">
                    <a16:creationId xmlns:a16="http://schemas.microsoft.com/office/drawing/2014/main" id="{55BBA88A-017F-E042-164F-7C97A52E7F21}"/>
                  </a:ext>
                </a:extLst>
              </p:cNvPr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92;p45">
                <a:extLst>
                  <a:ext uri="{FF2B5EF4-FFF2-40B4-BE49-F238E27FC236}">
                    <a16:creationId xmlns:a16="http://schemas.microsoft.com/office/drawing/2014/main" id="{3DE977D3-DF19-1264-56DB-4E5AA92F8020}"/>
                  </a:ext>
                </a:extLst>
              </p:cNvPr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93;p45">
                <a:extLst>
                  <a:ext uri="{FF2B5EF4-FFF2-40B4-BE49-F238E27FC236}">
                    <a16:creationId xmlns:a16="http://schemas.microsoft.com/office/drawing/2014/main" id="{1F2C1F8D-852E-A29E-4F70-E7F3A9596930}"/>
                  </a:ext>
                </a:extLst>
              </p:cNvPr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94;p45">
                <a:extLst>
                  <a:ext uri="{FF2B5EF4-FFF2-40B4-BE49-F238E27FC236}">
                    <a16:creationId xmlns:a16="http://schemas.microsoft.com/office/drawing/2014/main" id="{5A9D3525-B2CB-1968-275E-A96E6D0F3478}"/>
                  </a:ext>
                </a:extLst>
              </p:cNvPr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95;p45">
                <a:extLst>
                  <a:ext uri="{FF2B5EF4-FFF2-40B4-BE49-F238E27FC236}">
                    <a16:creationId xmlns:a16="http://schemas.microsoft.com/office/drawing/2014/main" id="{614B2065-336F-CF31-8EFA-62727F0C9C1E}"/>
                  </a:ext>
                </a:extLst>
              </p:cNvPr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96;p45">
                <a:extLst>
                  <a:ext uri="{FF2B5EF4-FFF2-40B4-BE49-F238E27FC236}">
                    <a16:creationId xmlns:a16="http://schemas.microsoft.com/office/drawing/2014/main" id="{0F745F0C-3DA9-433B-B501-82217D58DC10}"/>
                  </a:ext>
                </a:extLst>
              </p:cNvPr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97;p45">
                <a:extLst>
                  <a:ext uri="{FF2B5EF4-FFF2-40B4-BE49-F238E27FC236}">
                    <a16:creationId xmlns:a16="http://schemas.microsoft.com/office/drawing/2014/main" id="{4618734D-E591-EABA-0B7D-FB2FBBE68F9B}"/>
                  </a:ext>
                </a:extLst>
              </p:cNvPr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98;p45">
                <a:extLst>
                  <a:ext uri="{FF2B5EF4-FFF2-40B4-BE49-F238E27FC236}">
                    <a16:creationId xmlns:a16="http://schemas.microsoft.com/office/drawing/2014/main" id="{66765BBE-BFE2-C908-3BD5-BB2CCCBD7608}"/>
                  </a:ext>
                </a:extLst>
              </p:cNvPr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9;p45">
                <a:extLst>
                  <a:ext uri="{FF2B5EF4-FFF2-40B4-BE49-F238E27FC236}">
                    <a16:creationId xmlns:a16="http://schemas.microsoft.com/office/drawing/2014/main" id="{D25F3FA4-F828-08C8-2361-162A76A98E86}"/>
                  </a:ext>
                </a:extLst>
              </p:cNvPr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0;p45">
                <a:extLst>
                  <a:ext uri="{FF2B5EF4-FFF2-40B4-BE49-F238E27FC236}">
                    <a16:creationId xmlns:a16="http://schemas.microsoft.com/office/drawing/2014/main" id="{02D2EA68-786F-5A0D-EDC3-8296703C1F76}"/>
                  </a:ext>
                </a:extLst>
              </p:cNvPr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01;p45">
                <a:extLst>
                  <a:ext uri="{FF2B5EF4-FFF2-40B4-BE49-F238E27FC236}">
                    <a16:creationId xmlns:a16="http://schemas.microsoft.com/office/drawing/2014/main" id="{0B2E8912-475F-CF93-104F-7252419910DA}"/>
                  </a:ext>
                </a:extLst>
              </p:cNvPr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702;p45">
            <a:extLst>
              <a:ext uri="{FF2B5EF4-FFF2-40B4-BE49-F238E27FC236}">
                <a16:creationId xmlns:a16="http://schemas.microsoft.com/office/drawing/2014/main" id="{C1A84A6A-7C55-AD9B-D8B9-40B5EF079C43}"/>
              </a:ext>
            </a:extLst>
          </p:cNvPr>
          <p:cNvGrpSpPr/>
          <p:nvPr/>
        </p:nvGrpSpPr>
        <p:grpSpPr>
          <a:xfrm>
            <a:off x="5857810" y="2168260"/>
            <a:ext cx="2001014" cy="1106717"/>
            <a:chOff x="6879411" y="2843985"/>
            <a:chExt cx="1404319" cy="776643"/>
          </a:xfrm>
        </p:grpSpPr>
        <p:grpSp>
          <p:nvGrpSpPr>
            <p:cNvPr id="30" name="Google Shape;703;p45">
              <a:extLst>
                <a:ext uri="{FF2B5EF4-FFF2-40B4-BE49-F238E27FC236}">
                  <a16:creationId xmlns:a16="http://schemas.microsoft.com/office/drawing/2014/main" id="{21E148F8-57ED-959D-F279-783A46DB95C4}"/>
                </a:ext>
              </a:extLst>
            </p:cNvPr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37" name="Google Shape;704;p45">
                <a:extLst>
                  <a:ext uri="{FF2B5EF4-FFF2-40B4-BE49-F238E27FC236}">
                    <a16:creationId xmlns:a16="http://schemas.microsoft.com/office/drawing/2014/main" id="{1A61E129-73C8-CD44-C607-F3C3EB38160C}"/>
                  </a:ext>
                </a:extLst>
              </p:cNvPr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05;p45">
                <a:extLst>
                  <a:ext uri="{FF2B5EF4-FFF2-40B4-BE49-F238E27FC236}">
                    <a16:creationId xmlns:a16="http://schemas.microsoft.com/office/drawing/2014/main" id="{973F46D9-6342-9B35-C210-81D7E6DC0B03}"/>
                  </a:ext>
                </a:extLst>
              </p:cNvPr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06;p45">
                <a:extLst>
                  <a:ext uri="{FF2B5EF4-FFF2-40B4-BE49-F238E27FC236}">
                    <a16:creationId xmlns:a16="http://schemas.microsoft.com/office/drawing/2014/main" id="{0E1E6833-8486-F3C8-3C40-0095C5613ADD}"/>
                  </a:ext>
                </a:extLst>
              </p:cNvPr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07;p45">
                <a:extLst>
                  <a:ext uri="{FF2B5EF4-FFF2-40B4-BE49-F238E27FC236}">
                    <a16:creationId xmlns:a16="http://schemas.microsoft.com/office/drawing/2014/main" id="{5387B300-3DE0-E795-8D16-263B4BF81CD5}"/>
                  </a:ext>
                </a:extLst>
              </p:cNvPr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08;p45">
                <a:extLst>
                  <a:ext uri="{FF2B5EF4-FFF2-40B4-BE49-F238E27FC236}">
                    <a16:creationId xmlns:a16="http://schemas.microsoft.com/office/drawing/2014/main" id="{3596A192-DD16-11CB-F178-8A2401657EDA}"/>
                  </a:ext>
                </a:extLst>
              </p:cNvPr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709;p45">
              <a:extLst>
                <a:ext uri="{FF2B5EF4-FFF2-40B4-BE49-F238E27FC236}">
                  <a16:creationId xmlns:a16="http://schemas.microsoft.com/office/drawing/2014/main" id="{AEF9E467-A4A5-F3F4-26A5-75B26A5CAEBA}"/>
                </a:ext>
              </a:extLst>
            </p:cNvPr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34" name="Google Shape;710;p45">
                <a:extLst>
                  <a:ext uri="{FF2B5EF4-FFF2-40B4-BE49-F238E27FC236}">
                    <a16:creationId xmlns:a16="http://schemas.microsoft.com/office/drawing/2014/main" id="{4866A313-70ED-0228-F07D-20ACEA135DEE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" name="Google Shape;711;p45">
                <a:extLst>
                  <a:ext uri="{FF2B5EF4-FFF2-40B4-BE49-F238E27FC236}">
                    <a16:creationId xmlns:a16="http://schemas.microsoft.com/office/drawing/2014/main" id="{AA732D3E-D413-1203-25CC-2A635AF5199E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" name="Google Shape;712;p45">
                <a:extLst>
                  <a:ext uri="{FF2B5EF4-FFF2-40B4-BE49-F238E27FC236}">
                    <a16:creationId xmlns:a16="http://schemas.microsoft.com/office/drawing/2014/main" id="{B1C92952-3AA5-7F48-A039-F66064FDB1A6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2" name="Google Shape;713;p45">
              <a:extLst>
                <a:ext uri="{FF2B5EF4-FFF2-40B4-BE49-F238E27FC236}">
                  <a16:creationId xmlns:a16="http://schemas.microsoft.com/office/drawing/2014/main" id="{8CE52E04-791D-CBE3-8DB9-DE042ABDB75D}"/>
                </a:ext>
              </a:extLst>
            </p:cNvPr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4;p45">
              <a:extLst>
                <a:ext uri="{FF2B5EF4-FFF2-40B4-BE49-F238E27FC236}">
                  <a16:creationId xmlns:a16="http://schemas.microsoft.com/office/drawing/2014/main" id="{BB20BBA4-B97E-B66F-6EFC-70CD9E59CCA7}"/>
                </a:ext>
              </a:extLst>
            </p:cNvPr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715;p45">
            <a:extLst>
              <a:ext uri="{FF2B5EF4-FFF2-40B4-BE49-F238E27FC236}">
                <a16:creationId xmlns:a16="http://schemas.microsoft.com/office/drawing/2014/main" id="{39878BC3-F3A8-4C6C-C9D9-EAA2CB4592D1}"/>
              </a:ext>
            </a:extLst>
          </p:cNvPr>
          <p:cNvGrpSpPr/>
          <p:nvPr/>
        </p:nvGrpSpPr>
        <p:grpSpPr>
          <a:xfrm>
            <a:off x="6821940" y="1863762"/>
            <a:ext cx="1326801" cy="733850"/>
            <a:chOff x="6879411" y="2843985"/>
            <a:chExt cx="1404319" cy="776643"/>
          </a:xfrm>
        </p:grpSpPr>
        <p:grpSp>
          <p:nvGrpSpPr>
            <p:cNvPr id="43" name="Google Shape;716;p45">
              <a:extLst>
                <a:ext uri="{FF2B5EF4-FFF2-40B4-BE49-F238E27FC236}">
                  <a16:creationId xmlns:a16="http://schemas.microsoft.com/office/drawing/2014/main" id="{99EE5FFD-01EC-D733-1C58-AC28C843DF7E}"/>
                </a:ext>
              </a:extLst>
            </p:cNvPr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50" name="Google Shape;717;p45">
                <a:extLst>
                  <a:ext uri="{FF2B5EF4-FFF2-40B4-BE49-F238E27FC236}">
                    <a16:creationId xmlns:a16="http://schemas.microsoft.com/office/drawing/2014/main" id="{C7B43FF5-245B-EDE2-D3A4-70486C8A4788}"/>
                  </a:ext>
                </a:extLst>
              </p:cNvPr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18;p45">
                <a:extLst>
                  <a:ext uri="{FF2B5EF4-FFF2-40B4-BE49-F238E27FC236}">
                    <a16:creationId xmlns:a16="http://schemas.microsoft.com/office/drawing/2014/main" id="{FDBE0275-9601-E446-EA9C-B25EA5D5D458}"/>
                  </a:ext>
                </a:extLst>
              </p:cNvPr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19;p45">
                <a:extLst>
                  <a:ext uri="{FF2B5EF4-FFF2-40B4-BE49-F238E27FC236}">
                    <a16:creationId xmlns:a16="http://schemas.microsoft.com/office/drawing/2014/main" id="{E9A09D36-227B-22D7-787D-8F1E734181BA}"/>
                  </a:ext>
                </a:extLst>
              </p:cNvPr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20;p45">
                <a:extLst>
                  <a:ext uri="{FF2B5EF4-FFF2-40B4-BE49-F238E27FC236}">
                    <a16:creationId xmlns:a16="http://schemas.microsoft.com/office/drawing/2014/main" id="{587BA560-50E7-A55E-A38F-A63E654C5A69}"/>
                  </a:ext>
                </a:extLst>
              </p:cNvPr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21;p45">
                <a:extLst>
                  <a:ext uri="{FF2B5EF4-FFF2-40B4-BE49-F238E27FC236}">
                    <a16:creationId xmlns:a16="http://schemas.microsoft.com/office/drawing/2014/main" id="{460819EB-EC88-D4E7-C269-B635B94AE520}"/>
                  </a:ext>
                </a:extLst>
              </p:cNvPr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722;p45">
              <a:extLst>
                <a:ext uri="{FF2B5EF4-FFF2-40B4-BE49-F238E27FC236}">
                  <a16:creationId xmlns:a16="http://schemas.microsoft.com/office/drawing/2014/main" id="{634FF5A9-E9CD-28CC-5FFC-FD4F727426BB}"/>
                </a:ext>
              </a:extLst>
            </p:cNvPr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47" name="Google Shape;723;p45">
                <a:extLst>
                  <a:ext uri="{FF2B5EF4-FFF2-40B4-BE49-F238E27FC236}">
                    <a16:creationId xmlns:a16="http://schemas.microsoft.com/office/drawing/2014/main" id="{0553F8D2-6A62-9B33-36CD-31C664EDA0D2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724;p45">
                <a:extLst>
                  <a:ext uri="{FF2B5EF4-FFF2-40B4-BE49-F238E27FC236}">
                    <a16:creationId xmlns:a16="http://schemas.microsoft.com/office/drawing/2014/main" id="{973F3B0A-B95A-0DA2-1129-F900701C1237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725;p45">
                <a:extLst>
                  <a:ext uri="{FF2B5EF4-FFF2-40B4-BE49-F238E27FC236}">
                    <a16:creationId xmlns:a16="http://schemas.microsoft.com/office/drawing/2014/main" id="{DDD5F0D0-7828-BD95-B423-19B39F261C0F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5" name="Google Shape;726;p45">
              <a:extLst>
                <a:ext uri="{FF2B5EF4-FFF2-40B4-BE49-F238E27FC236}">
                  <a16:creationId xmlns:a16="http://schemas.microsoft.com/office/drawing/2014/main" id="{484190C6-84FD-93CE-8C61-5D8F29F025F2}"/>
                </a:ext>
              </a:extLst>
            </p:cNvPr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;p45">
              <a:extLst>
                <a:ext uri="{FF2B5EF4-FFF2-40B4-BE49-F238E27FC236}">
                  <a16:creationId xmlns:a16="http://schemas.microsoft.com/office/drawing/2014/main" id="{4DBB9D9D-B43E-35AC-1EA0-CA9A30218401}"/>
                </a:ext>
              </a:extLst>
            </p:cNvPr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28;p45">
            <a:extLst>
              <a:ext uri="{FF2B5EF4-FFF2-40B4-BE49-F238E27FC236}">
                <a16:creationId xmlns:a16="http://schemas.microsoft.com/office/drawing/2014/main" id="{0444AC0E-1283-FDCD-E43D-9E2379108F07}"/>
              </a:ext>
            </a:extLst>
          </p:cNvPr>
          <p:cNvGrpSpPr/>
          <p:nvPr/>
        </p:nvGrpSpPr>
        <p:grpSpPr>
          <a:xfrm>
            <a:off x="7205813" y="2939080"/>
            <a:ext cx="835711" cy="835711"/>
            <a:chOff x="4818747" y="4959641"/>
            <a:chExt cx="835711" cy="835711"/>
          </a:xfrm>
        </p:grpSpPr>
        <p:grpSp>
          <p:nvGrpSpPr>
            <p:cNvPr id="56" name="Google Shape;729;p45">
              <a:extLst>
                <a:ext uri="{FF2B5EF4-FFF2-40B4-BE49-F238E27FC236}">
                  <a16:creationId xmlns:a16="http://schemas.microsoft.com/office/drawing/2014/main" id="{4A7D450F-78F1-9165-C82C-B7A24CBFEEED}"/>
                </a:ext>
              </a:extLst>
            </p:cNvPr>
            <p:cNvGrpSpPr/>
            <p:nvPr/>
          </p:nvGrpSpPr>
          <p:grpSpPr>
            <a:xfrm>
              <a:off x="4818747" y="4959641"/>
              <a:ext cx="835711" cy="835711"/>
              <a:chOff x="4818747" y="4959641"/>
              <a:chExt cx="835711" cy="835711"/>
            </a:xfrm>
          </p:grpSpPr>
          <p:sp>
            <p:nvSpPr>
              <p:cNvPr id="450" name="Google Shape;730;p45">
                <a:extLst>
                  <a:ext uri="{FF2B5EF4-FFF2-40B4-BE49-F238E27FC236}">
                    <a16:creationId xmlns:a16="http://schemas.microsoft.com/office/drawing/2014/main" id="{F4AAAF72-A93F-2B69-D18B-76E7DC1994CD}"/>
                  </a:ext>
                </a:extLst>
              </p:cNvPr>
              <p:cNvSpPr/>
              <p:nvPr/>
            </p:nvSpPr>
            <p:spPr>
              <a:xfrm>
                <a:off x="4818747" y="4959641"/>
                <a:ext cx="835711" cy="835711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731;p45">
                <a:extLst>
                  <a:ext uri="{FF2B5EF4-FFF2-40B4-BE49-F238E27FC236}">
                    <a16:creationId xmlns:a16="http://schemas.microsoft.com/office/drawing/2014/main" id="{68432831-74E9-2EEF-8135-702D8E62A0A8}"/>
                  </a:ext>
                </a:extLst>
              </p:cNvPr>
              <p:cNvSpPr/>
              <p:nvPr/>
            </p:nvSpPr>
            <p:spPr>
              <a:xfrm>
                <a:off x="4919765" y="5060655"/>
                <a:ext cx="633676" cy="63367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732;p45">
              <a:extLst>
                <a:ext uri="{FF2B5EF4-FFF2-40B4-BE49-F238E27FC236}">
                  <a16:creationId xmlns:a16="http://schemas.microsoft.com/office/drawing/2014/main" id="{45E00E2F-473B-1883-EFBD-86777E93FF43}"/>
                </a:ext>
              </a:extLst>
            </p:cNvPr>
            <p:cNvGrpSpPr/>
            <p:nvPr/>
          </p:nvGrpSpPr>
          <p:grpSpPr>
            <a:xfrm>
              <a:off x="5112076" y="5184686"/>
              <a:ext cx="249059" cy="385628"/>
              <a:chOff x="-47839250" y="3569100"/>
              <a:chExt cx="193775" cy="300100"/>
            </a:xfrm>
          </p:grpSpPr>
          <p:sp>
            <p:nvSpPr>
              <p:cNvPr id="58" name="Google Shape;733;p45">
                <a:extLst>
                  <a:ext uri="{FF2B5EF4-FFF2-40B4-BE49-F238E27FC236}">
                    <a16:creationId xmlns:a16="http://schemas.microsoft.com/office/drawing/2014/main" id="{83C30723-9124-A40F-CBC4-349FEEB46434}"/>
                  </a:ext>
                </a:extLst>
              </p:cNvPr>
              <p:cNvSpPr/>
              <p:nvPr/>
            </p:nvSpPr>
            <p:spPr>
              <a:xfrm>
                <a:off x="-47786475" y="3657325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72" y="0"/>
                    </a:moveTo>
                    <a:cubicBezTo>
                      <a:pt x="473" y="0"/>
                      <a:pt x="1" y="473"/>
                      <a:pt x="1" y="1071"/>
                    </a:cubicBezTo>
                    <a:cubicBezTo>
                      <a:pt x="1" y="1544"/>
                      <a:pt x="284" y="1890"/>
                      <a:pt x="725" y="2048"/>
                    </a:cubicBezTo>
                    <a:lnTo>
                      <a:pt x="725" y="1071"/>
                    </a:lnTo>
                    <a:cubicBezTo>
                      <a:pt x="725" y="882"/>
                      <a:pt x="883" y="725"/>
                      <a:pt x="1072" y="725"/>
                    </a:cubicBezTo>
                    <a:lnTo>
                      <a:pt x="2048" y="725"/>
                    </a:lnTo>
                    <a:cubicBezTo>
                      <a:pt x="1891" y="315"/>
                      <a:pt x="1513" y="0"/>
                      <a:pt x="1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34;p45">
                <a:extLst>
                  <a:ext uri="{FF2B5EF4-FFF2-40B4-BE49-F238E27FC236}">
                    <a16:creationId xmlns:a16="http://schemas.microsoft.com/office/drawing/2014/main" id="{A54C2103-AF1C-DA2E-3EF3-D56B26381A07}"/>
                  </a:ext>
                </a:extLst>
              </p:cNvPr>
              <p:cNvSpPr/>
              <p:nvPr/>
            </p:nvSpPr>
            <p:spPr>
              <a:xfrm>
                <a:off x="-47751025" y="3692750"/>
                <a:ext cx="15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31" extrusionOk="0">
                    <a:moveTo>
                      <a:pt x="0" y="1"/>
                    </a:moveTo>
                    <a:lnTo>
                      <a:pt x="0" y="631"/>
                    </a:lnTo>
                    <a:cubicBezTo>
                      <a:pt x="315" y="536"/>
                      <a:pt x="504" y="284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35;p45">
                <a:extLst>
                  <a:ext uri="{FF2B5EF4-FFF2-40B4-BE49-F238E27FC236}">
                    <a16:creationId xmlns:a16="http://schemas.microsoft.com/office/drawing/2014/main" id="{96DBDB51-7AC6-7526-7929-356B599AA7F5}"/>
                  </a:ext>
                </a:extLst>
              </p:cNvPr>
              <p:cNvSpPr/>
              <p:nvPr/>
            </p:nvSpPr>
            <p:spPr>
              <a:xfrm>
                <a:off x="-47838450" y="3569100"/>
                <a:ext cx="1929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7719" h="1419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lnTo>
                      <a:pt x="7719" y="1418"/>
                    </a:lnTo>
                    <a:lnTo>
                      <a:pt x="7719" y="347"/>
                    </a:lnTo>
                    <a:cubicBezTo>
                      <a:pt x="7719" y="158"/>
                      <a:pt x="7561" y="1"/>
                      <a:pt x="7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6;p45">
                <a:extLst>
                  <a:ext uri="{FF2B5EF4-FFF2-40B4-BE49-F238E27FC236}">
                    <a16:creationId xmlns:a16="http://schemas.microsoft.com/office/drawing/2014/main" id="{69FCB7CB-A037-0469-5FE3-971443E719C9}"/>
                  </a:ext>
                </a:extLst>
              </p:cNvPr>
              <p:cNvSpPr/>
              <p:nvPr/>
            </p:nvSpPr>
            <p:spPr>
              <a:xfrm>
                <a:off x="-47751025" y="3691975"/>
                <a:ext cx="535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43" extrusionOk="0">
                    <a:moveTo>
                      <a:pt x="1386" y="0"/>
                    </a:moveTo>
                    <a:cubicBezTo>
                      <a:pt x="1229" y="662"/>
                      <a:pt x="725" y="1229"/>
                      <a:pt x="0" y="1387"/>
                    </a:cubicBezTo>
                    <a:lnTo>
                      <a:pt x="0" y="2143"/>
                    </a:lnTo>
                    <a:lnTo>
                      <a:pt x="2143" y="2143"/>
                    </a:lnTo>
                    <a:lnTo>
                      <a:pt x="21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7;p45">
                <a:extLst>
                  <a:ext uri="{FF2B5EF4-FFF2-40B4-BE49-F238E27FC236}">
                    <a16:creationId xmlns:a16="http://schemas.microsoft.com/office/drawing/2014/main" id="{73265B98-0F78-FABF-0AB1-11071E9EB0AF}"/>
                  </a:ext>
                </a:extLst>
              </p:cNvPr>
              <p:cNvSpPr/>
              <p:nvPr/>
            </p:nvSpPr>
            <p:spPr>
              <a:xfrm>
                <a:off x="-47839250" y="3621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3183" y="725"/>
                    </a:moveTo>
                    <a:cubicBezTo>
                      <a:pt x="4033" y="725"/>
                      <a:pt x="4758" y="1324"/>
                      <a:pt x="4915" y="2143"/>
                    </a:cubicBezTo>
                    <a:lnTo>
                      <a:pt x="6018" y="2143"/>
                    </a:lnTo>
                    <a:cubicBezTo>
                      <a:pt x="6207" y="2143"/>
                      <a:pt x="6365" y="2300"/>
                      <a:pt x="6365" y="2489"/>
                    </a:cubicBezTo>
                    <a:lnTo>
                      <a:pt x="6365" y="5293"/>
                    </a:lnTo>
                    <a:cubicBezTo>
                      <a:pt x="6365" y="5482"/>
                      <a:pt x="6207" y="5640"/>
                      <a:pt x="6018" y="5640"/>
                    </a:cubicBezTo>
                    <a:lnTo>
                      <a:pt x="3214" y="5640"/>
                    </a:lnTo>
                    <a:cubicBezTo>
                      <a:pt x="3025" y="5640"/>
                      <a:pt x="2868" y="5482"/>
                      <a:pt x="2868" y="5293"/>
                    </a:cubicBezTo>
                    <a:lnTo>
                      <a:pt x="2868" y="4191"/>
                    </a:lnTo>
                    <a:cubicBezTo>
                      <a:pt x="2080" y="4033"/>
                      <a:pt x="1450" y="3308"/>
                      <a:pt x="1450" y="2458"/>
                    </a:cubicBezTo>
                    <a:cubicBezTo>
                      <a:pt x="1418" y="1513"/>
                      <a:pt x="2206" y="725"/>
                      <a:pt x="3183" y="725"/>
                    </a:cubicBezTo>
                    <a:close/>
                    <a:moveTo>
                      <a:pt x="1" y="0"/>
                    </a:moveTo>
                    <a:lnTo>
                      <a:pt x="1" y="6364"/>
                    </a:lnTo>
                    <a:lnTo>
                      <a:pt x="7719" y="6364"/>
                    </a:lnTo>
                    <a:lnTo>
                      <a:pt x="7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8;p45">
                <a:extLst>
                  <a:ext uri="{FF2B5EF4-FFF2-40B4-BE49-F238E27FC236}">
                    <a16:creationId xmlns:a16="http://schemas.microsoft.com/office/drawing/2014/main" id="{7A945790-CE5B-B0DB-5CA3-A125EE616954}"/>
                  </a:ext>
                </a:extLst>
              </p:cNvPr>
              <p:cNvSpPr/>
              <p:nvPr/>
            </p:nvSpPr>
            <p:spPr>
              <a:xfrm>
                <a:off x="-47839250" y="3799075"/>
                <a:ext cx="1930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2805" extrusionOk="0">
                    <a:moveTo>
                      <a:pt x="4600" y="663"/>
                    </a:moveTo>
                    <a:cubicBezTo>
                      <a:pt x="4789" y="663"/>
                      <a:pt x="4947" y="820"/>
                      <a:pt x="4947" y="1041"/>
                    </a:cubicBezTo>
                    <a:cubicBezTo>
                      <a:pt x="4947" y="1230"/>
                      <a:pt x="4789" y="1387"/>
                      <a:pt x="4600" y="1387"/>
                    </a:cubicBezTo>
                    <a:lnTo>
                      <a:pt x="3183" y="1387"/>
                    </a:lnTo>
                    <a:cubicBezTo>
                      <a:pt x="2994" y="1387"/>
                      <a:pt x="2836" y="1230"/>
                      <a:pt x="2836" y="1041"/>
                    </a:cubicBezTo>
                    <a:cubicBezTo>
                      <a:pt x="2836" y="852"/>
                      <a:pt x="2994" y="663"/>
                      <a:pt x="3183" y="663"/>
                    </a:cubicBezTo>
                    <a:close/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2647"/>
                      <a:pt x="158" y="2805"/>
                      <a:pt x="347" y="2805"/>
                    </a:cubicBezTo>
                    <a:lnTo>
                      <a:pt x="7341" y="2805"/>
                    </a:lnTo>
                    <a:cubicBezTo>
                      <a:pt x="7562" y="2805"/>
                      <a:pt x="7719" y="2647"/>
                      <a:pt x="7719" y="2458"/>
                    </a:cubicBezTo>
                    <a:lnTo>
                      <a:pt x="7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2" name="Google Shape;739;p45">
            <a:extLst>
              <a:ext uri="{FF2B5EF4-FFF2-40B4-BE49-F238E27FC236}">
                <a16:creationId xmlns:a16="http://schemas.microsoft.com/office/drawing/2014/main" id="{B68D8B9B-2F5C-2E84-18DD-0F5644480B2F}"/>
              </a:ext>
            </a:extLst>
          </p:cNvPr>
          <p:cNvSpPr/>
          <p:nvPr/>
        </p:nvSpPr>
        <p:spPr>
          <a:xfrm>
            <a:off x="5518204" y="3227796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740;p45">
            <a:extLst>
              <a:ext uri="{FF2B5EF4-FFF2-40B4-BE49-F238E27FC236}">
                <a16:creationId xmlns:a16="http://schemas.microsoft.com/office/drawing/2014/main" id="{5ECA3FA2-E624-6F80-8D4D-C8D60D7F9F22}"/>
              </a:ext>
            </a:extLst>
          </p:cNvPr>
          <p:cNvSpPr/>
          <p:nvPr/>
        </p:nvSpPr>
        <p:spPr>
          <a:xfrm>
            <a:off x="5705104" y="339503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741;p45">
            <a:extLst>
              <a:ext uri="{FF2B5EF4-FFF2-40B4-BE49-F238E27FC236}">
                <a16:creationId xmlns:a16="http://schemas.microsoft.com/office/drawing/2014/main" id="{75C22047-0827-B377-138E-F302399CE726}"/>
              </a:ext>
            </a:extLst>
          </p:cNvPr>
          <p:cNvSpPr/>
          <p:nvPr/>
        </p:nvSpPr>
        <p:spPr>
          <a:xfrm>
            <a:off x="6868379" y="1666121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742;p45">
            <a:extLst>
              <a:ext uri="{FF2B5EF4-FFF2-40B4-BE49-F238E27FC236}">
                <a16:creationId xmlns:a16="http://schemas.microsoft.com/office/drawing/2014/main" id="{F3D60F23-B38E-F60F-B228-114976BE2B81}"/>
              </a:ext>
            </a:extLst>
          </p:cNvPr>
          <p:cNvSpPr/>
          <p:nvPr/>
        </p:nvSpPr>
        <p:spPr>
          <a:xfrm>
            <a:off x="5422225" y="93218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743;p45">
            <a:extLst>
              <a:ext uri="{FF2B5EF4-FFF2-40B4-BE49-F238E27FC236}">
                <a16:creationId xmlns:a16="http://schemas.microsoft.com/office/drawing/2014/main" id="{52A51EDF-9FFE-DE90-FB48-B0439F9A4960}"/>
              </a:ext>
            </a:extLst>
          </p:cNvPr>
          <p:cNvSpPr/>
          <p:nvPr/>
        </p:nvSpPr>
        <p:spPr>
          <a:xfrm>
            <a:off x="7485341" y="3985846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6B857ED-29D0-B9A4-ABD4-861C2081BDD1}"/>
              </a:ext>
            </a:extLst>
          </p:cNvPr>
          <p:cNvSpPr txBox="1"/>
          <p:nvPr/>
        </p:nvSpPr>
        <p:spPr>
          <a:xfrm>
            <a:off x="582373" y="2278483"/>
            <a:ext cx="4937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/>
              <a:t>Cảm ơn vì đã lắng nghe!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094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909050" y="2251152"/>
            <a:ext cx="7648210" cy="95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GIỚI THIỆU VỀ NHÓM →</a:t>
            </a:r>
            <a:endParaRPr sz="400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50402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829854" y="626668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VỀ NHÓM 1 CHÚNG TÔI:</a:t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7271254" y="3702113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95404" y="3279301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82304" y="3446539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520939" y="3396255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AD31EB4-F432-AAA7-524A-61C96F63542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7350" y="1750524"/>
            <a:ext cx="7569300" cy="1186075"/>
          </a:xfrm>
        </p:spPr>
        <p:txBody>
          <a:bodyPr/>
          <a:lstStyle/>
          <a:p>
            <a:pPr marL="152400" indent="0"/>
            <a:r>
              <a:rPr lang="en-US" sz="2000"/>
              <a:t>1. Lê </a:t>
            </a:r>
            <a:r>
              <a:rPr lang="en-US" sz="2000" err="1"/>
              <a:t>Tùng</a:t>
            </a:r>
            <a:r>
              <a:rPr lang="en-US" sz="2000"/>
              <a:t> </a:t>
            </a:r>
            <a:r>
              <a:rPr lang="en-US" sz="2000" err="1"/>
              <a:t>Dương</a:t>
            </a:r>
            <a:r>
              <a:rPr lang="en-US" sz="2000"/>
              <a:t> – 2251172311 (Leader) </a:t>
            </a:r>
          </a:p>
          <a:p>
            <a:pPr marL="152400" indent="0"/>
            <a:r>
              <a:rPr lang="en-US" sz="2000"/>
              <a:t>2. </a:t>
            </a:r>
            <a:r>
              <a:rPr lang="en-US" sz="2000" err="1"/>
              <a:t>Nguyễn</a:t>
            </a:r>
            <a:r>
              <a:rPr lang="en-US" sz="2000"/>
              <a:t> </a:t>
            </a:r>
            <a:r>
              <a:rPr lang="en-US" sz="2000" err="1"/>
              <a:t>Trà</a:t>
            </a:r>
            <a:r>
              <a:rPr lang="en-US" sz="2000"/>
              <a:t> Giang - 2251172322</a:t>
            </a:r>
          </a:p>
          <a:p>
            <a:pPr marL="152400" indent="0"/>
            <a:r>
              <a:rPr lang="en-US" sz="2000"/>
              <a:t>3. Lê </a:t>
            </a:r>
            <a:r>
              <a:rPr lang="en-US" sz="2000" err="1"/>
              <a:t>Trí</a:t>
            </a:r>
            <a:r>
              <a:rPr lang="en-US" sz="2000"/>
              <a:t> </a:t>
            </a:r>
            <a:r>
              <a:rPr lang="en-US" sz="2000" err="1"/>
              <a:t>Đức</a:t>
            </a:r>
            <a:r>
              <a:rPr lang="en-US" sz="2000"/>
              <a:t> - 2251172288</a:t>
            </a:r>
          </a:p>
          <a:p>
            <a:pPr marL="152400" indent="0"/>
            <a:r>
              <a:rPr lang="en-US" sz="2000"/>
              <a:t>4. </a:t>
            </a:r>
            <a:r>
              <a:rPr lang="en-US" sz="2000" err="1"/>
              <a:t>Nguyễn</a:t>
            </a:r>
            <a:r>
              <a:rPr lang="en-US" sz="2000"/>
              <a:t> </a:t>
            </a:r>
            <a:r>
              <a:rPr lang="en-US" sz="2000" err="1"/>
              <a:t>Bảo</a:t>
            </a:r>
            <a:r>
              <a:rPr lang="en-US" sz="2000"/>
              <a:t> Chung - 2251172258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909050" y="2251152"/>
            <a:ext cx="7648210" cy="95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ĐỀ XUẤT DỰ ÁN →</a:t>
            </a:r>
            <a:endParaRPr sz="400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50402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87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: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2"/>
          </p:nvPr>
        </p:nvSpPr>
        <p:spPr>
          <a:xfrm>
            <a:off x="581650" y="1256662"/>
            <a:ext cx="2798604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2000"/>
              <a:t>Phát triển phần mềm quản lý khách sạn linh hoạt, dễ sử dụng và thân thiện với người dùng.</a:t>
            </a:r>
            <a:endParaRPr sz="2000"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4"/>
          </p:nvPr>
        </p:nvSpPr>
        <p:spPr>
          <a:xfrm>
            <a:off x="3265150" y="2253112"/>
            <a:ext cx="2613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ü"/>
            </a:pPr>
            <a:r>
              <a:rPr lang="en" sz="2000"/>
              <a:t>Nâng cao trải nghiệm và cho phép người dùng chủ động trong việc đặt phòng.</a:t>
            </a:r>
            <a:endParaRPr sz="2000"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6"/>
          </p:nvPr>
        </p:nvSpPr>
        <p:spPr>
          <a:xfrm>
            <a:off x="5809016" y="3157400"/>
            <a:ext cx="2753806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2000"/>
              <a:t>Hỗ trợ quản trị viên điều hành và quản lý hệ thống một cách khoa học.</a:t>
            </a:r>
            <a:endParaRPr sz="2000"/>
          </a:p>
        </p:txBody>
      </p:sp>
      <p:grpSp>
        <p:nvGrpSpPr>
          <p:cNvPr id="348" name="Google Shape;348;p32"/>
          <p:cNvGrpSpPr/>
          <p:nvPr/>
        </p:nvGrpSpPr>
        <p:grpSpPr>
          <a:xfrm>
            <a:off x="7185919" y="701962"/>
            <a:ext cx="554700" cy="554700"/>
            <a:chOff x="1221094" y="1533487"/>
            <a:chExt cx="554700" cy="554700"/>
          </a:xfrm>
        </p:grpSpPr>
        <p:sp>
          <p:nvSpPr>
            <p:cNvPr id="349" name="Google Shape;349;p32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2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build="p"/>
      <p:bldP spid="345" grpId="0" build="p"/>
      <p:bldP spid="3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Phạm vi dự án: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928412" y="1137765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 chính: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2"/>
          </p:nvPr>
        </p:nvSpPr>
        <p:spPr>
          <a:xfrm>
            <a:off x="928312" y="1445115"/>
            <a:ext cx="3298136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Người dùng đăng nhập hoặc đăng ký tài khoản.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Người dùng đặt phòng.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Người dùng trả phòng.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Quản trị viên quản lý phòng</a:t>
            </a:r>
            <a:endParaRPr sz="170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3281072" y="2910232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trình phát triển:</a:t>
            </a: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3283624" y="3261449"/>
            <a:ext cx="3364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Lên ý tưởng và thiết kế.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Phát triển cơ bản.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Kiểm thử và điều chỉnh.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Triển khai.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Bảo dưỡng.</a:t>
            </a:r>
            <a:endParaRPr sz="170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064700" y="1132530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nghệ sử dụng: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064700" y="1444483"/>
            <a:ext cx="33642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Ngôn ngữ lập trình C++.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Môi trường lập trình Dev C++.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Quản lý và triển khai dự án bằng Github.</a:t>
            </a:r>
            <a:endParaRPr sz="170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  <p:bldP spid="373" grpId="0" build="p"/>
      <p:bldP spid="374" grpId="0" build="p"/>
      <p:bldP spid="375" grpId="0" build="p"/>
      <p:bldP spid="376" grpId="0" build="p"/>
      <p:bldP spid="3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909050" y="2251152"/>
            <a:ext cx="7648210" cy="95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SOURCE CODE →</a:t>
            </a:r>
            <a:endParaRPr sz="400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50402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06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7A4AE-4CEC-0318-E6ED-ABC6E122CB9C}"/>
              </a:ext>
            </a:extLst>
          </p:cNvPr>
          <p:cNvSpPr/>
          <p:nvPr/>
        </p:nvSpPr>
        <p:spPr>
          <a:xfrm>
            <a:off x="644641" y="1617710"/>
            <a:ext cx="4273723" cy="1901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9299E-8475-0869-2D2C-A3933F7FB874}"/>
              </a:ext>
            </a:extLst>
          </p:cNvPr>
          <p:cNvSpPr txBox="1"/>
          <p:nvPr/>
        </p:nvSpPr>
        <p:spPr>
          <a:xfrm>
            <a:off x="644641" y="1233009"/>
            <a:ext cx="30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Các chức năng của quản trị viên:</a:t>
            </a:r>
          </a:p>
        </p:txBody>
      </p:sp>
      <p:pic>
        <p:nvPicPr>
          <p:cNvPr id="3" name="Picture 2" descr="A white screen with blue and red text&#10;&#10;Description automatically generated">
            <a:extLst>
              <a:ext uri="{FF2B5EF4-FFF2-40B4-BE49-F238E27FC236}">
                <a16:creationId xmlns:a16="http://schemas.microsoft.com/office/drawing/2014/main" id="{9089E256-4300-2582-EC55-EDDCDA6DF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92" b="61816"/>
          <a:stretch/>
        </p:blipFill>
        <p:spPr>
          <a:xfrm>
            <a:off x="732185" y="1694635"/>
            <a:ext cx="4123834" cy="17474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651421-5C83-AF84-F85C-B784B2007630}"/>
              </a:ext>
            </a:extLst>
          </p:cNvPr>
          <p:cNvSpPr/>
          <p:nvPr/>
        </p:nvSpPr>
        <p:spPr>
          <a:xfrm>
            <a:off x="5486400" y="1808018"/>
            <a:ext cx="2925416" cy="151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648B6-6D8D-FDAD-83A4-EDDEF970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68" y="1879369"/>
            <a:ext cx="2781443" cy="137802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31F0EC-BB0A-D73C-282F-256129D71C49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4918364" y="2567241"/>
            <a:ext cx="568036" cy="1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AC21D6-B4DA-E17F-5D96-94027EF39719}"/>
              </a:ext>
            </a:extLst>
          </p:cNvPr>
          <p:cNvSpPr txBox="1"/>
          <p:nvPr/>
        </p:nvSpPr>
        <p:spPr>
          <a:xfrm>
            <a:off x="5464268" y="1457773"/>
            <a:ext cx="30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Kết quả:</a:t>
            </a:r>
          </a:p>
        </p:txBody>
      </p:sp>
    </p:spTree>
    <p:extLst>
      <p:ext uri="{BB962C8B-B14F-4D97-AF65-F5344CB8AC3E}">
        <p14:creationId xmlns:p14="http://schemas.microsoft.com/office/powerpoint/2010/main" val="342803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374</Words>
  <Application>Microsoft Office PowerPoint</Application>
  <PresentationFormat>On-screen Show (16:9)</PresentationFormat>
  <Paragraphs>61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Abadi</vt:lpstr>
      <vt:lpstr>Albert Sans</vt:lpstr>
      <vt:lpstr>Bebas Neue</vt:lpstr>
      <vt:lpstr>Arial</vt:lpstr>
      <vt:lpstr>Wingdings</vt:lpstr>
      <vt:lpstr>AI Incident Automation Pitch Deck by Slidesgo</vt:lpstr>
      <vt:lpstr>PHẦN MỀM QUẢN LÝ KHÁCH SẠN</vt:lpstr>
      <vt:lpstr> 01    Giới thiệu các thành viên →</vt:lpstr>
      <vt:lpstr>GIỚI THIỆU VỀ NHÓM →</vt:lpstr>
      <vt:lpstr>VỀ NHÓM 1 CHÚNG TÔI:</vt:lpstr>
      <vt:lpstr>ĐỀ XUẤT DỰ ÁN →</vt:lpstr>
      <vt:lpstr>2.1 Mục tiêu của dự án:</vt:lpstr>
      <vt:lpstr>2.2 Phạm vi dự án:</vt:lpstr>
      <vt:lpstr>SOURCE CODE 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Incident Automation Pitch Deck</dc:title>
  <dc:creator>Hi</dc:creator>
  <cp:lastModifiedBy>LE TUNG DUONG</cp:lastModifiedBy>
  <cp:revision>3</cp:revision>
  <dcterms:modified xsi:type="dcterms:W3CDTF">2023-12-20T16:45:09Z</dcterms:modified>
</cp:coreProperties>
</file>