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2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4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9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8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4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6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8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4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5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7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4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5721-9CA9-4BCB-8EBB-8017FBD84D33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85DA-CCDD-4CCC-9712-31C144774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8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xt Summarization using Deep Learning | by Priya Dwivedi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2"/>
            <a:ext cx="8894944" cy="5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93325" y="1279938"/>
            <a:ext cx="8499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Text Summarization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2954" y="3492138"/>
            <a:ext cx="4248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BY</a:t>
            </a:r>
            <a:endParaRPr lang="en-IN" sz="3200" b="1" dirty="0" smtClean="0"/>
          </a:p>
          <a:p>
            <a:r>
              <a:rPr lang="en-IN" sz="3200" b="1" dirty="0" smtClean="0"/>
              <a:t>Zubair </a:t>
            </a:r>
            <a:r>
              <a:rPr lang="en-IN" sz="3200" b="1" dirty="0"/>
              <a:t>Mujawar (44) </a:t>
            </a:r>
            <a:endParaRPr lang="en-IN" sz="3200" b="1" dirty="0" smtClean="0">
              <a:effectLst/>
            </a:endParaRPr>
          </a:p>
          <a:p>
            <a:r>
              <a:rPr lang="en-IN" sz="3200" b="1" dirty="0" err="1" smtClean="0"/>
              <a:t>Vedika</a:t>
            </a:r>
            <a:r>
              <a:rPr lang="en-IN" sz="3200" b="1" dirty="0" smtClean="0"/>
              <a:t> </a:t>
            </a:r>
            <a:r>
              <a:rPr lang="en-IN" sz="3200" b="1" dirty="0" err="1"/>
              <a:t>Nalawade</a:t>
            </a:r>
            <a:r>
              <a:rPr lang="en-IN" sz="3200" b="1" dirty="0"/>
              <a:t> (45) </a:t>
            </a:r>
            <a:endParaRPr lang="en-IN" sz="3200" b="1" dirty="0" smtClean="0">
              <a:effectLst/>
            </a:endParaRPr>
          </a:p>
          <a:p>
            <a:r>
              <a:rPr lang="en-IN" sz="3200" b="1" dirty="0" smtClean="0"/>
              <a:t>Shivam </a:t>
            </a:r>
            <a:r>
              <a:rPr lang="en-IN" sz="3200" b="1" dirty="0"/>
              <a:t>Parab(50</a:t>
            </a:r>
            <a:r>
              <a:rPr lang="en-IN" sz="3200" b="1" dirty="0" smtClean="0"/>
              <a:t>)</a:t>
            </a:r>
            <a:endParaRPr lang="en-IN" sz="32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410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blsZZ0Pql4B19cHTF3t_5QSNynR2K5XvFhcsQ7lI0DfqVs7cNGl-euog2PXIEE_tlVps3atM2khKWhlGGCsOTryf64VeJrOgYs1I2LfJmeKgrvqzTElaNu8Wdca866oRmHDLkZkC43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2" y="2473233"/>
            <a:ext cx="11326417" cy="34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0571" y="921659"/>
            <a:ext cx="12192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20000"/>
            </a:pPr>
            <a:r>
              <a:rPr lang="en-US" sz="4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Text Summarization Exactly?</a:t>
            </a:r>
            <a:endParaRPr lang="en-IN" sz="4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bstractive Text Summarization on Google Search Results | Semantic Schol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603" r="2423" b="7792"/>
          <a:stretch/>
        </p:blipFill>
        <p:spPr bwMode="auto">
          <a:xfrm>
            <a:off x="1974042" y="1798973"/>
            <a:ext cx="8243916" cy="50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4047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20000"/>
            </a:pPr>
            <a:r>
              <a:rPr lang="en-US" sz="4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</a:t>
            </a:r>
            <a:r>
              <a:rPr lang="en-US" sz="4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Types of </a:t>
            </a:r>
            <a:r>
              <a:rPr lang="en-US" sz="4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 </a:t>
            </a:r>
            <a:r>
              <a:rPr lang="en-US" sz="4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Summarization?</a:t>
            </a:r>
            <a:endParaRPr lang="en-IN" sz="44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1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ummarize Medical Texts Using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12" y="2163114"/>
            <a:ext cx="10290157" cy="46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190" y="675306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20000"/>
            </a:pPr>
            <a:r>
              <a:rPr lang="en-US" sz="60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Abstractive Summarization</a:t>
            </a:r>
            <a:endParaRPr lang="en-IN" sz="60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0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blog.floydhub.com/content/images/2019/04/Screenshot-2019-04-12-at-17.45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7" y="1311726"/>
            <a:ext cx="11238365" cy="359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1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tractive Text Summarization using NLTK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18" y="2390501"/>
            <a:ext cx="9458676" cy="43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4497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20000"/>
            </a:pPr>
            <a:r>
              <a:rPr lang="en-US" sz="60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Extractive </a:t>
            </a:r>
            <a:r>
              <a:rPr lang="en-US" sz="60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Summarization</a:t>
            </a:r>
            <a:endParaRPr lang="en-IN" sz="60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3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1" y="2142309"/>
            <a:ext cx="11875039" cy="4119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8047" y="971396"/>
            <a:ext cx="6266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20000"/>
            </a:pPr>
            <a:r>
              <a:rPr lang="en-US" sz="60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 Pegasus</a:t>
            </a:r>
            <a:endParaRPr lang="en-IN" sz="60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anual for the First Time Users: Google BERT for Tex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" y="365760"/>
            <a:ext cx="11931296" cy="62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0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440" y="562094"/>
            <a:ext cx="88433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20000"/>
            </a:pPr>
            <a:r>
              <a:rPr lang="en-US" sz="60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Demonstration</a:t>
            </a:r>
            <a:endParaRPr lang="en-IN" sz="60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194" name="Picture 2" descr="https://blog.floydhub.com/content/images/2019/04/extractiv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56" y="1577757"/>
            <a:ext cx="10712723" cy="60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Parab</dc:creator>
  <cp:lastModifiedBy>Shivam Parab</cp:lastModifiedBy>
  <cp:revision>7</cp:revision>
  <dcterms:created xsi:type="dcterms:W3CDTF">2022-04-05T15:14:55Z</dcterms:created>
  <dcterms:modified xsi:type="dcterms:W3CDTF">2022-04-05T16:21:02Z</dcterms:modified>
</cp:coreProperties>
</file>