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2" r:id="rId2"/>
    <p:sldId id="278" r:id="rId3"/>
    <p:sldId id="256" r:id="rId4"/>
    <p:sldId id="284" r:id="rId5"/>
    <p:sldId id="279" r:id="rId6"/>
    <p:sldId id="280" r:id="rId7"/>
    <p:sldId id="281" r:id="rId8"/>
    <p:sldId id="282" r:id="rId9"/>
    <p:sldId id="283" r:id="rId10"/>
    <p:sldId id="257" r:id="rId11"/>
    <p:sldId id="273" r:id="rId12"/>
    <p:sldId id="276" r:id="rId13"/>
    <p:sldId id="275" r:id="rId14"/>
    <p:sldId id="274" r:id="rId15"/>
    <p:sldId id="272" r:id="rId16"/>
    <p:sldId id="271" r:id="rId17"/>
    <p:sldId id="269" r:id="rId18"/>
    <p:sldId id="268" r:id="rId19"/>
    <p:sldId id="270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7FE6CD-27DB-464E-9752-291AC47E7E9C}">
          <p14:sldIdLst>
            <p14:sldId id="262"/>
            <p14:sldId id="278"/>
            <p14:sldId id="256"/>
            <p14:sldId id="284"/>
            <p14:sldId id="279"/>
            <p14:sldId id="280"/>
            <p14:sldId id="281"/>
            <p14:sldId id="282"/>
            <p14:sldId id="283"/>
            <p14:sldId id="257"/>
            <p14:sldId id="273"/>
            <p14:sldId id="276"/>
            <p14:sldId id="275"/>
            <p14:sldId id="274"/>
            <p14:sldId id="272"/>
            <p14:sldId id="271"/>
            <p14:sldId id="26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Nguyễn" initials="DN" lastIdx="2" clrIdx="0">
    <p:extLst>
      <p:ext uri="{19B8F6BF-5375-455C-9EA6-DF929625EA0E}">
        <p15:presenceInfo xmlns:p15="http://schemas.microsoft.com/office/powerpoint/2012/main" userId="5838bb5f711c8c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206A5D"/>
    <a:srgbClr val="FFCC29"/>
    <a:srgbClr val="81B214"/>
    <a:srgbClr val="F58634"/>
    <a:srgbClr val="EC5858"/>
    <a:srgbClr val="FD8C04"/>
    <a:srgbClr val="EDF285"/>
    <a:srgbClr val="93ABD3"/>
    <a:srgbClr val="0D2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DF896-A2E4-450D-B0B3-00381B7FB7C3}" v="4" dt="2021-05-06T06:54:27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4A808-BFC8-4804-B41D-42F6193E618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77842-A252-4301-B9FB-71FECB4F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22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5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79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70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43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2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5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42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1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9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15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F869-E9C6-49B2-8C7D-BD76E16FDC6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839A-2ABB-4078-8D66-FF9A67A936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39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52D120D-4660-40AA-81D9-FB5F6D54005C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  <a:solidFill>
            <a:srgbClr val="00B05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7CA678-CE05-4C0B-A73F-001B17024F6D}"/>
                </a:ext>
              </a:extLst>
            </p:cNvPr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grpFill/>
            <a:ln>
              <a:solidFill>
                <a:srgbClr val="EC58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1B36F1-C55A-4C81-B12D-E4021271D87A}"/>
                </a:ext>
              </a:extLst>
            </p:cNvPr>
            <p:cNvSpPr txBox="1"/>
            <p:nvPr/>
          </p:nvSpPr>
          <p:spPr>
            <a:xfrm>
              <a:off x="2270944" y="1620646"/>
              <a:ext cx="6940062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GROUP 8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HOTEL MANAGEMENT SYSTEM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E6B946-769F-4619-8FF4-04334A398198}"/>
                </a:ext>
              </a:extLst>
            </p:cNvPr>
            <p:cNvSpPr txBox="1"/>
            <p:nvPr/>
          </p:nvSpPr>
          <p:spPr>
            <a:xfrm>
              <a:off x="3619840" y="4050695"/>
              <a:ext cx="185224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MEMBERS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55C6CC-14F9-4859-A00A-250072788379}"/>
                </a:ext>
              </a:extLst>
            </p:cNvPr>
            <p:cNvSpPr txBox="1"/>
            <p:nvPr/>
          </p:nvSpPr>
          <p:spPr>
            <a:xfrm>
              <a:off x="5819294" y="3420701"/>
              <a:ext cx="3566430" cy="22467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LÊ ANH TÚ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ĐỖ MẠNH THẮNG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NGUYỄN NGỌC KHIÊM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NGUYỄN VĂN CƯỜNG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ĐẶNG HOÀNG PHÚC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6DC151-D39C-42C5-AFEE-0FA4F48959AA}"/>
              </a:ext>
            </a:extLst>
          </p:cNvPr>
          <p:cNvGrpSpPr/>
          <p:nvPr/>
        </p:nvGrpSpPr>
        <p:grpSpPr>
          <a:xfrm>
            <a:off x="-8458284" y="12856"/>
            <a:ext cx="10528844" cy="6858000"/>
            <a:chOff x="-633972" y="0"/>
            <a:chExt cx="10528844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154EB7-B16C-4E3D-AA27-194CFDEC7A8C}"/>
                </a:ext>
              </a:extLst>
            </p:cNvPr>
            <p:cNvGrpSpPr/>
            <p:nvPr/>
          </p:nvGrpSpPr>
          <p:grpSpPr>
            <a:xfrm>
              <a:off x="-633972" y="0"/>
              <a:ext cx="10395131" cy="6858000"/>
              <a:chOff x="-475389" y="8196"/>
              <a:chExt cx="10395131" cy="6858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BE88485-6F3D-4530-9282-15386FB85237}"/>
                  </a:ext>
                </a:extLst>
              </p:cNvPr>
              <p:cNvSpPr/>
              <p:nvPr/>
            </p:nvSpPr>
            <p:spPr>
              <a:xfrm>
                <a:off x="-475389" y="8196"/>
                <a:ext cx="10395131" cy="6858000"/>
              </a:xfrm>
              <a:custGeom>
                <a:avLst/>
                <a:gdLst>
                  <a:gd name="connsiteX0" fmla="*/ 9906000 w 10395131"/>
                  <a:gd name="connsiteY0" fmla="*/ 3326127 h 6858000"/>
                  <a:gd name="connsiteX1" fmla="*/ 9980930 w 10395131"/>
                  <a:gd name="connsiteY1" fmla="*/ 3333169 h 6858000"/>
                  <a:gd name="connsiteX2" fmla="*/ 10395131 w 10395131"/>
                  <a:gd name="connsiteY2" fmla="*/ 3806921 h 6858000"/>
                  <a:gd name="connsiteX3" fmla="*/ 9980930 w 10395131"/>
                  <a:gd name="connsiteY3" fmla="*/ 4280674 h 6858000"/>
                  <a:gd name="connsiteX4" fmla="*/ 9906000 w 10395131"/>
                  <a:gd name="connsiteY4" fmla="*/ 4287715 h 6858000"/>
                  <a:gd name="connsiteX5" fmla="*/ 0 w 10395131"/>
                  <a:gd name="connsiteY5" fmla="*/ 0 h 6858000"/>
                  <a:gd name="connsiteX6" fmla="*/ 9906000 w 10395131"/>
                  <a:gd name="connsiteY6" fmla="*/ 0 h 6858000"/>
                  <a:gd name="connsiteX7" fmla="*/ 9906000 w 10395131"/>
                  <a:gd name="connsiteY7" fmla="*/ 3326127 h 6858000"/>
                  <a:gd name="connsiteX8" fmla="*/ 9905999 w 10395131"/>
                  <a:gd name="connsiteY8" fmla="*/ 3326127 h 6858000"/>
                  <a:gd name="connsiteX9" fmla="*/ 9905999 w 10395131"/>
                  <a:gd name="connsiteY9" fmla="*/ 4287715 h 6858000"/>
                  <a:gd name="connsiteX10" fmla="*/ 9906000 w 10395131"/>
                  <a:gd name="connsiteY10" fmla="*/ 4287715 h 6858000"/>
                  <a:gd name="connsiteX11" fmla="*/ 9906000 w 10395131"/>
                  <a:gd name="connsiteY11" fmla="*/ 6858000 h 6858000"/>
                  <a:gd name="connsiteX12" fmla="*/ 0 w 10395131"/>
                  <a:gd name="connsiteY12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395131" h="6858000">
                    <a:moveTo>
                      <a:pt x="9906000" y="3326127"/>
                    </a:moveTo>
                    <a:lnTo>
                      <a:pt x="9980930" y="3333169"/>
                    </a:lnTo>
                    <a:cubicBezTo>
                      <a:pt x="10217314" y="3378261"/>
                      <a:pt x="10395131" y="3573233"/>
                      <a:pt x="10395131" y="3806921"/>
                    </a:cubicBezTo>
                    <a:cubicBezTo>
                      <a:pt x="10395131" y="4040609"/>
                      <a:pt x="10217314" y="4235582"/>
                      <a:pt x="9980930" y="4280674"/>
                    </a:cubicBezTo>
                    <a:lnTo>
                      <a:pt x="9906000" y="4287715"/>
                    </a:lnTo>
                    <a:close/>
                    <a:moveTo>
                      <a:pt x="0" y="0"/>
                    </a:moveTo>
                    <a:lnTo>
                      <a:pt x="9906000" y="0"/>
                    </a:lnTo>
                    <a:lnTo>
                      <a:pt x="9906000" y="3326127"/>
                    </a:lnTo>
                    <a:lnTo>
                      <a:pt x="9905999" y="3326127"/>
                    </a:lnTo>
                    <a:lnTo>
                      <a:pt x="9905999" y="4287715"/>
                    </a:lnTo>
                    <a:lnTo>
                      <a:pt x="9906000" y="4287715"/>
                    </a:lnTo>
                    <a:lnTo>
                      <a:pt x="9906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81B214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29C4E91-5D32-47F6-8148-519D8A81B621}"/>
                  </a:ext>
                </a:extLst>
              </p:cNvPr>
              <p:cNvSpPr/>
              <p:nvPr/>
            </p:nvSpPr>
            <p:spPr>
              <a:xfrm>
                <a:off x="4773298" y="1182232"/>
                <a:ext cx="2408028" cy="8675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TABLE OF CONTENTS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9F138DC9-BFE7-4397-A0A4-32400B8AA9ED}"/>
                  </a:ext>
                </a:extLst>
              </p:cNvPr>
              <p:cNvSpPr/>
              <p:nvPr/>
            </p:nvSpPr>
            <p:spPr>
              <a:xfrm>
                <a:off x="4461269" y="2393514"/>
                <a:ext cx="3032087" cy="5493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INTRODUCTION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895963B-FBDE-4FAC-867D-783EFDB7550D}"/>
                  </a:ext>
                </a:extLst>
              </p:cNvPr>
              <p:cNvSpPr/>
              <p:nvPr/>
            </p:nvSpPr>
            <p:spPr>
              <a:xfrm>
                <a:off x="4491107" y="3244096"/>
                <a:ext cx="3002249" cy="5258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MAIN  PART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D846727-0BA0-43F6-81C2-C323E6F0A177}"/>
                  </a:ext>
                </a:extLst>
              </p:cNvPr>
              <p:cNvSpPr/>
              <p:nvPr/>
            </p:nvSpPr>
            <p:spPr>
              <a:xfrm>
                <a:off x="4491106" y="4025444"/>
                <a:ext cx="3011373" cy="5232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FUNCTIONS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4C1F51B-9EDD-4446-9AC3-3657CD0383A2}"/>
                  </a:ext>
                </a:extLst>
              </p:cNvPr>
              <p:cNvSpPr/>
              <p:nvPr/>
            </p:nvSpPr>
            <p:spPr>
              <a:xfrm>
                <a:off x="4491106" y="4892952"/>
                <a:ext cx="3011372" cy="5232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CONCLUSION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5C3AB2-9BF7-4864-BAC1-2731C858B6FF}"/>
                </a:ext>
              </a:extLst>
            </p:cNvPr>
            <p:cNvSpPr txBox="1"/>
            <p:nvPr/>
          </p:nvSpPr>
          <p:spPr>
            <a:xfrm>
              <a:off x="8933538" y="3407845"/>
              <a:ext cx="961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00724C-7D94-4EE4-89B3-8F22077A00E0}"/>
              </a:ext>
            </a:extLst>
          </p:cNvPr>
          <p:cNvGrpSpPr/>
          <p:nvPr/>
        </p:nvGrpSpPr>
        <p:grpSpPr>
          <a:xfrm>
            <a:off x="-9037506" y="20298"/>
            <a:ext cx="10466953" cy="6858000"/>
            <a:chOff x="-1706448" y="22038"/>
            <a:chExt cx="10466953" cy="68580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99A4C98-3052-4471-9111-C181B299B1C9}"/>
                </a:ext>
              </a:extLst>
            </p:cNvPr>
            <p:cNvGrpSpPr/>
            <p:nvPr/>
          </p:nvGrpSpPr>
          <p:grpSpPr>
            <a:xfrm>
              <a:off x="-1706448" y="22038"/>
              <a:ext cx="10388922" cy="6858000"/>
              <a:chOff x="-1261735" y="-35745"/>
              <a:chExt cx="10388922" cy="6858000"/>
            </a:xfrm>
            <a:effectLst>
              <a:outerShdw blurRad="63500" sx="101000" sy="101000" algn="ctr" rotWithShape="0">
                <a:prstClr val="black">
                  <a:alpha val="25000"/>
                </a:prstClr>
              </a:outerShdw>
            </a:effectLst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25C94C-E040-476C-AF66-EE72D8ACBDFB}"/>
                  </a:ext>
                </a:extLst>
              </p:cNvPr>
              <p:cNvSpPr/>
              <p:nvPr/>
            </p:nvSpPr>
            <p:spPr>
              <a:xfrm>
                <a:off x="-1261735" y="-35745"/>
                <a:ext cx="10388922" cy="6858000"/>
              </a:xfrm>
              <a:custGeom>
                <a:avLst/>
                <a:gdLst>
                  <a:gd name="connsiteX0" fmla="*/ 0 w 10388922"/>
                  <a:gd name="connsiteY0" fmla="*/ 0 h 6858000"/>
                  <a:gd name="connsiteX1" fmla="*/ 9906000 w 10388922"/>
                  <a:gd name="connsiteY1" fmla="*/ 0 h 6858000"/>
                  <a:gd name="connsiteX2" fmla="*/ 9906000 w 10388922"/>
                  <a:gd name="connsiteY2" fmla="*/ 2844319 h 6858000"/>
                  <a:gd name="connsiteX3" fmla="*/ 9977082 w 10388922"/>
                  <a:gd name="connsiteY3" fmla="*/ 2851124 h 6858000"/>
                  <a:gd name="connsiteX4" fmla="*/ 10073901 w 10388922"/>
                  <a:gd name="connsiteY4" fmla="*/ 2879668 h 6858000"/>
                  <a:gd name="connsiteX5" fmla="*/ 10124890 w 10388922"/>
                  <a:gd name="connsiteY5" fmla="*/ 2905952 h 6858000"/>
                  <a:gd name="connsiteX6" fmla="*/ 10139164 w 10388922"/>
                  <a:gd name="connsiteY6" fmla="*/ 2912560 h 6858000"/>
                  <a:gd name="connsiteX7" fmla="*/ 10143736 w 10388922"/>
                  <a:gd name="connsiteY7" fmla="*/ 2915667 h 6858000"/>
                  <a:gd name="connsiteX8" fmla="*/ 10161515 w 10388922"/>
                  <a:gd name="connsiteY8" fmla="*/ 2924832 h 6858000"/>
                  <a:gd name="connsiteX9" fmla="*/ 10189610 w 10388922"/>
                  <a:gd name="connsiteY9" fmla="*/ 2946847 h 6858000"/>
                  <a:gd name="connsiteX10" fmla="*/ 10209656 w 10388922"/>
                  <a:gd name="connsiteY10" fmla="*/ 2960472 h 6858000"/>
                  <a:gd name="connsiteX11" fmla="*/ 10221828 w 10388922"/>
                  <a:gd name="connsiteY11" fmla="*/ 2972093 h 6858000"/>
                  <a:gd name="connsiteX12" fmla="*/ 10237851 w 10388922"/>
                  <a:gd name="connsiteY12" fmla="*/ 2984648 h 6858000"/>
                  <a:gd name="connsiteX13" fmla="*/ 10251814 w 10388922"/>
                  <a:gd name="connsiteY13" fmla="*/ 3000721 h 6858000"/>
                  <a:gd name="connsiteX14" fmla="*/ 10270466 w 10388922"/>
                  <a:gd name="connsiteY14" fmla="*/ 3018528 h 6858000"/>
                  <a:gd name="connsiteX15" fmla="*/ 10289328 w 10388922"/>
                  <a:gd name="connsiteY15" fmla="*/ 3043902 h 6858000"/>
                  <a:gd name="connsiteX16" fmla="*/ 10300833 w 10388922"/>
                  <a:gd name="connsiteY16" fmla="*/ 3057145 h 6858000"/>
                  <a:gd name="connsiteX17" fmla="*/ 10306356 w 10388922"/>
                  <a:gd name="connsiteY17" fmla="*/ 3066808 h 6858000"/>
                  <a:gd name="connsiteX18" fmla="*/ 10320194 w 10388922"/>
                  <a:gd name="connsiteY18" fmla="*/ 3085424 h 6858000"/>
                  <a:gd name="connsiteX19" fmla="*/ 10342724 w 10388922"/>
                  <a:gd name="connsiteY19" fmla="*/ 3130443 h 6858000"/>
                  <a:gd name="connsiteX20" fmla="*/ 10348389 w 10388922"/>
                  <a:gd name="connsiteY20" fmla="*/ 3140355 h 6858000"/>
                  <a:gd name="connsiteX21" fmla="*/ 10349715 w 10388922"/>
                  <a:gd name="connsiteY21" fmla="*/ 3144412 h 6858000"/>
                  <a:gd name="connsiteX22" fmla="*/ 10357445 w 10388922"/>
                  <a:gd name="connsiteY22" fmla="*/ 3159857 h 6858000"/>
                  <a:gd name="connsiteX23" fmla="*/ 10378397 w 10388922"/>
                  <a:gd name="connsiteY23" fmla="*/ 3232165 h 6858000"/>
                  <a:gd name="connsiteX24" fmla="*/ 10378443 w 10388922"/>
                  <a:gd name="connsiteY24" fmla="*/ 3232306 h 6858000"/>
                  <a:gd name="connsiteX25" fmla="*/ 10378446 w 10388922"/>
                  <a:gd name="connsiteY25" fmla="*/ 3232334 h 6858000"/>
                  <a:gd name="connsiteX26" fmla="*/ 10380820 w 10388922"/>
                  <a:gd name="connsiteY26" fmla="*/ 3240526 h 6858000"/>
                  <a:gd name="connsiteX27" fmla="*/ 10388922 w 10388922"/>
                  <a:gd name="connsiteY27" fmla="*/ 3326127 h 6858000"/>
                  <a:gd name="connsiteX28" fmla="*/ 10388677 w 10388922"/>
                  <a:gd name="connsiteY28" fmla="*/ 3328719 h 6858000"/>
                  <a:gd name="connsiteX29" fmla="*/ 10388922 w 10388922"/>
                  <a:gd name="connsiteY29" fmla="*/ 3331029 h 6858000"/>
                  <a:gd name="connsiteX30" fmla="*/ 10384637 w 10388922"/>
                  <a:gd name="connsiteY30" fmla="*/ 3371397 h 6858000"/>
                  <a:gd name="connsiteX31" fmla="*/ 10380820 w 10388922"/>
                  <a:gd name="connsiteY31" fmla="*/ 3411728 h 6858000"/>
                  <a:gd name="connsiteX32" fmla="*/ 10380088 w 10388922"/>
                  <a:gd name="connsiteY32" fmla="*/ 3414253 h 6858000"/>
                  <a:gd name="connsiteX33" fmla="*/ 10378443 w 10388922"/>
                  <a:gd name="connsiteY33" fmla="*/ 3429753 h 6858000"/>
                  <a:gd name="connsiteX34" fmla="*/ 9977082 w 10388922"/>
                  <a:gd name="connsiteY34" fmla="*/ 3810934 h 6858000"/>
                  <a:gd name="connsiteX35" fmla="*/ 9906000 w 10388922"/>
                  <a:gd name="connsiteY35" fmla="*/ 3817739 h 6858000"/>
                  <a:gd name="connsiteX36" fmla="*/ 9906000 w 10388922"/>
                  <a:gd name="connsiteY36" fmla="*/ 6858000 h 6858000"/>
                  <a:gd name="connsiteX37" fmla="*/ 0 w 10388922"/>
                  <a:gd name="connsiteY3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388922" h="6858000">
                    <a:moveTo>
                      <a:pt x="0" y="0"/>
                    </a:moveTo>
                    <a:lnTo>
                      <a:pt x="9906000" y="0"/>
                    </a:lnTo>
                    <a:lnTo>
                      <a:pt x="9906000" y="2844319"/>
                    </a:lnTo>
                    <a:lnTo>
                      <a:pt x="9977082" y="2851124"/>
                    </a:lnTo>
                    <a:cubicBezTo>
                      <a:pt x="10010658" y="2857650"/>
                      <a:pt x="10043047" y="2867273"/>
                      <a:pt x="10073901" y="2879668"/>
                    </a:cubicBezTo>
                    <a:lnTo>
                      <a:pt x="10124890" y="2905952"/>
                    </a:lnTo>
                    <a:lnTo>
                      <a:pt x="10139164" y="2912560"/>
                    </a:lnTo>
                    <a:lnTo>
                      <a:pt x="10143736" y="2915667"/>
                    </a:lnTo>
                    <a:lnTo>
                      <a:pt x="10161515" y="2924832"/>
                    </a:lnTo>
                    <a:lnTo>
                      <a:pt x="10189610" y="2946847"/>
                    </a:lnTo>
                    <a:lnTo>
                      <a:pt x="10209656" y="2960472"/>
                    </a:lnTo>
                    <a:lnTo>
                      <a:pt x="10221828" y="2972093"/>
                    </a:lnTo>
                    <a:lnTo>
                      <a:pt x="10237851" y="2984648"/>
                    </a:lnTo>
                    <a:lnTo>
                      <a:pt x="10251814" y="3000721"/>
                    </a:lnTo>
                    <a:lnTo>
                      <a:pt x="10270466" y="3018528"/>
                    </a:lnTo>
                    <a:lnTo>
                      <a:pt x="10289328" y="3043902"/>
                    </a:lnTo>
                    <a:lnTo>
                      <a:pt x="10300833" y="3057145"/>
                    </a:lnTo>
                    <a:lnTo>
                      <a:pt x="10306356" y="3066808"/>
                    </a:lnTo>
                    <a:lnTo>
                      <a:pt x="10320194" y="3085424"/>
                    </a:lnTo>
                    <a:lnTo>
                      <a:pt x="10342724" y="3130443"/>
                    </a:lnTo>
                    <a:lnTo>
                      <a:pt x="10348389" y="3140355"/>
                    </a:lnTo>
                    <a:lnTo>
                      <a:pt x="10349715" y="3144412"/>
                    </a:lnTo>
                    <a:lnTo>
                      <a:pt x="10357445" y="3159857"/>
                    </a:lnTo>
                    <a:lnTo>
                      <a:pt x="10378397" y="3232165"/>
                    </a:lnTo>
                    <a:lnTo>
                      <a:pt x="10378443" y="3232306"/>
                    </a:lnTo>
                    <a:lnTo>
                      <a:pt x="10378446" y="3232334"/>
                    </a:lnTo>
                    <a:lnTo>
                      <a:pt x="10380820" y="3240526"/>
                    </a:lnTo>
                    <a:cubicBezTo>
                      <a:pt x="10386144" y="3268310"/>
                      <a:pt x="10388922" y="3296916"/>
                      <a:pt x="10388922" y="3326127"/>
                    </a:cubicBezTo>
                    <a:lnTo>
                      <a:pt x="10388677" y="3328719"/>
                    </a:lnTo>
                    <a:lnTo>
                      <a:pt x="10388922" y="3331029"/>
                    </a:lnTo>
                    <a:lnTo>
                      <a:pt x="10384637" y="3371397"/>
                    </a:lnTo>
                    <a:lnTo>
                      <a:pt x="10380820" y="3411728"/>
                    </a:lnTo>
                    <a:lnTo>
                      <a:pt x="10380088" y="3414253"/>
                    </a:lnTo>
                    <a:lnTo>
                      <a:pt x="10378443" y="3429753"/>
                    </a:lnTo>
                    <a:cubicBezTo>
                      <a:pt x="10337218" y="3621084"/>
                      <a:pt x="10178542" y="3771782"/>
                      <a:pt x="9977082" y="3810934"/>
                    </a:cubicBezTo>
                    <a:lnTo>
                      <a:pt x="9906000" y="3817739"/>
                    </a:lnTo>
                    <a:lnTo>
                      <a:pt x="9906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8B6D3EF-150A-4C52-8854-4EBF174780EA}"/>
                  </a:ext>
                </a:extLst>
              </p:cNvPr>
              <p:cNvSpPr/>
              <p:nvPr/>
            </p:nvSpPr>
            <p:spPr>
              <a:xfrm>
                <a:off x="3377118" y="821783"/>
                <a:ext cx="3970250" cy="69937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w Cen MT" panose="020B0602020104020603" pitchFamily="34" charset="0"/>
                  </a:rPr>
                  <a:t>INTRODUCTION</a:t>
                </a: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2D5636B5-2944-4396-89A0-C7DCAAA59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53" y="3082932"/>
                <a:ext cx="1447762" cy="1447762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3E09DCC2-2265-421D-BB98-B8573422F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6172" y="3050958"/>
                <a:ext cx="1484463" cy="1447762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CBF086C-1493-4032-9EA4-94A80A5BD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4382" y="3040434"/>
                <a:ext cx="1484463" cy="1574627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7CCBF11-5018-45BF-8653-BAF1B9770D58}"/>
                  </a:ext>
                </a:extLst>
              </p:cNvPr>
              <p:cNvSpPr/>
              <p:nvPr/>
            </p:nvSpPr>
            <p:spPr>
              <a:xfrm>
                <a:off x="5746352" y="4498720"/>
                <a:ext cx="2567354" cy="1268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0E7C1A-E0C1-45CC-A71E-BE8397297298}"/>
                  </a:ext>
                </a:extLst>
              </p:cNvPr>
              <p:cNvSpPr txBox="1"/>
              <p:nvPr/>
            </p:nvSpPr>
            <p:spPr>
              <a:xfrm>
                <a:off x="2644573" y="4653544"/>
                <a:ext cx="12642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w Cen MT" panose="020B0602020104020603" pitchFamily="34" charset="0"/>
                  </a:rPr>
                  <a:t>CUSTOMERS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529C4D-862E-4573-A338-BEE4463C2219}"/>
                  </a:ext>
                </a:extLst>
              </p:cNvPr>
              <p:cNvSpPr txBox="1"/>
              <p:nvPr/>
            </p:nvSpPr>
            <p:spPr>
              <a:xfrm>
                <a:off x="6620250" y="4653544"/>
                <a:ext cx="12642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w Cen MT" panose="020B0602020104020603" pitchFamily="34" charset="0"/>
                  </a:rPr>
                  <a:t>SYSTEM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EEC0ED-3FE9-4ABB-8697-A91EE3107088}"/>
                  </a:ext>
                </a:extLst>
              </p:cNvPr>
              <p:cNvSpPr txBox="1"/>
              <p:nvPr/>
            </p:nvSpPr>
            <p:spPr>
              <a:xfrm>
                <a:off x="4701127" y="4642511"/>
                <a:ext cx="12642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Tw Cen MT" panose="020B0602020104020603" pitchFamily="34" charset="0"/>
                  </a:rPr>
                  <a:t>HOTEL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A6185D-9818-46DD-9769-5B7DEAB9CFD8}"/>
                </a:ext>
              </a:extLst>
            </p:cNvPr>
            <p:cNvSpPr txBox="1"/>
            <p:nvPr/>
          </p:nvSpPr>
          <p:spPr>
            <a:xfrm>
              <a:off x="7799171" y="2971237"/>
              <a:ext cx="961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515A80-5550-4A18-8071-51B4EEAE63C8}"/>
              </a:ext>
            </a:extLst>
          </p:cNvPr>
          <p:cNvGrpSpPr/>
          <p:nvPr/>
        </p:nvGrpSpPr>
        <p:grpSpPr>
          <a:xfrm>
            <a:off x="-9626671" y="12856"/>
            <a:ext cx="10491128" cy="6858000"/>
            <a:chOff x="-9626671" y="12856"/>
            <a:chExt cx="10491128" cy="68580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8C60813-9561-4E62-B456-694084E0FD6D}"/>
                </a:ext>
              </a:extLst>
            </p:cNvPr>
            <p:cNvGrpSpPr/>
            <p:nvPr/>
          </p:nvGrpSpPr>
          <p:grpSpPr>
            <a:xfrm>
              <a:off x="-9626671" y="12856"/>
              <a:ext cx="10491128" cy="6858000"/>
              <a:chOff x="-3774627" y="22038"/>
              <a:chExt cx="10491128" cy="685800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86267DF-A60C-427E-99F7-600F31A91C8B}"/>
                  </a:ext>
                </a:extLst>
              </p:cNvPr>
              <p:cNvGrpSpPr/>
              <p:nvPr/>
            </p:nvGrpSpPr>
            <p:grpSpPr>
              <a:xfrm>
                <a:off x="-3774627" y="22038"/>
                <a:ext cx="10388922" cy="6858000"/>
                <a:chOff x="-1916077" y="11019"/>
                <a:chExt cx="10388922" cy="6858000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DAA65E0-0F68-4B79-9B5C-98CD752A935A}"/>
                    </a:ext>
                  </a:extLst>
                </p:cNvPr>
                <p:cNvSpPr/>
                <p:nvPr/>
              </p:nvSpPr>
              <p:spPr>
                <a:xfrm>
                  <a:off x="-1916077" y="11019"/>
                  <a:ext cx="10388922" cy="6858000"/>
                </a:xfrm>
                <a:custGeom>
                  <a:avLst/>
                  <a:gdLst>
                    <a:gd name="connsiteX0" fmla="*/ 0 w 10388922"/>
                    <a:gd name="connsiteY0" fmla="*/ 0 h 6858000"/>
                    <a:gd name="connsiteX1" fmla="*/ 9906000 w 10388922"/>
                    <a:gd name="connsiteY1" fmla="*/ 0 h 6858000"/>
                    <a:gd name="connsiteX2" fmla="*/ 9906000 w 10388922"/>
                    <a:gd name="connsiteY2" fmla="*/ 2365123 h 6858000"/>
                    <a:gd name="connsiteX3" fmla="*/ 9974721 w 10388922"/>
                    <a:gd name="connsiteY3" fmla="*/ 2371581 h 6858000"/>
                    <a:gd name="connsiteX4" fmla="*/ 10388922 w 10388922"/>
                    <a:gd name="connsiteY4" fmla="*/ 2845333 h 6858000"/>
                    <a:gd name="connsiteX5" fmla="*/ 9974721 w 10388922"/>
                    <a:gd name="connsiteY5" fmla="*/ 3319086 h 6858000"/>
                    <a:gd name="connsiteX6" fmla="*/ 9906000 w 10388922"/>
                    <a:gd name="connsiteY6" fmla="*/ 3325544 h 6858000"/>
                    <a:gd name="connsiteX7" fmla="*/ 9906000 w 10388922"/>
                    <a:gd name="connsiteY7" fmla="*/ 6858000 h 6858000"/>
                    <a:gd name="connsiteX8" fmla="*/ 0 w 10388922"/>
                    <a:gd name="connsiteY8" fmla="*/ 6858000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88922" h="6858000">
                      <a:moveTo>
                        <a:pt x="0" y="0"/>
                      </a:moveTo>
                      <a:lnTo>
                        <a:pt x="9906000" y="0"/>
                      </a:lnTo>
                      <a:lnTo>
                        <a:pt x="9906000" y="2365123"/>
                      </a:lnTo>
                      <a:lnTo>
                        <a:pt x="9974721" y="2371581"/>
                      </a:lnTo>
                      <a:cubicBezTo>
                        <a:pt x="10211105" y="2416673"/>
                        <a:pt x="10388922" y="2611645"/>
                        <a:pt x="10388922" y="2845333"/>
                      </a:cubicBezTo>
                      <a:cubicBezTo>
                        <a:pt x="10388922" y="3079021"/>
                        <a:pt x="10211105" y="3273994"/>
                        <a:pt x="9974721" y="3319086"/>
                      </a:cubicBezTo>
                      <a:lnTo>
                        <a:pt x="9906000" y="3325544"/>
                      </a:lnTo>
                      <a:lnTo>
                        <a:pt x="9906000" y="6858000"/>
                      </a:lnTo>
                      <a:lnTo>
                        <a:pt x="0" y="685800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F4B183"/>
                  </a:solidFill>
                </a:ln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F42BBB15-F754-4F54-9F4C-F612ED7D04C4}"/>
                    </a:ext>
                  </a:extLst>
                </p:cNvPr>
                <p:cNvSpPr/>
                <p:nvPr/>
              </p:nvSpPr>
              <p:spPr>
                <a:xfrm>
                  <a:off x="2287711" y="795500"/>
                  <a:ext cx="4806462" cy="867508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  <a:latin typeface="Tw Cen MT" panose="020B0602020104020603" pitchFamily="34" charset="0"/>
                    </a:rPr>
                    <a:t>MAIN PART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975162-F570-42CC-B1DF-6837E3716C31}"/>
                  </a:ext>
                </a:extLst>
              </p:cNvPr>
              <p:cNvSpPr txBox="1"/>
              <p:nvPr/>
            </p:nvSpPr>
            <p:spPr>
              <a:xfrm>
                <a:off x="5755167" y="2471985"/>
                <a:ext cx="961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03</a:t>
                </a:r>
              </a:p>
            </p:txBody>
          </p:sp>
        </p:grp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0B26FF4-0402-48CE-B477-5BD49EEB6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5422883" y="1737892"/>
              <a:ext cx="4805730" cy="5037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57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97 -1.85185E-6 L 0.78109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96 7.40741E-7 L 0.78109 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97 -1.85185E-6 L 0.78109 -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B7F1018-F7CE-4C48-98DB-047736886ED2}"/>
              </a:ext>
            </a:extLst>
          </p:cNvPr>
          <p:cNvSpPr txBox="1"/>
          <p:nvPr/>
        </p:nvSpPr>
        <p:spPr>
          <a:xfrm>
            <a:off x="5827986" y="1235310"/>
            <a:ext cx="434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F90B9D-52FA-492F-8524-93F00577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8" y="1235310"/>
            <a:ext cx="4762500" cy="501015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6DCB5E7-9807-46B1-96AB-44AAADFF17F6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</p:spTree>
    <p:extLst>
      <p:ext uri="{BB962C8B-B14F-4D97-AF65-F5344CB8AC3E}">
        <p14:creationId xmlns:p14="http://schemas.microsoft.com/office/powerpoint/2010/main" val="353063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FE20-BAB5-40A9-9610-918A61CC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A646CB-2EE6-4C08-92A6-84F28BEE6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53" y="1274489"/>
            <a:ext cx="4712094" cy="499482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37DB9-26F0-42DD-8FDD-BB9C6F7B2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1" y="2017652"/>
            <a:ext cx="2243522" cy="282269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8758D6-BAE0-4F5A-88EB-FA844B6CC066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D55FE-729E-4A1B-A3C7-2D4F8E123238}"/>
              </a:ext>
            </a:extLst>
          </p:cNvPr>
          <p:cNvSpPr txBox="1"/>
          <p:nvPr/>
        </p:nvSpPr>
        <p:spPr>
          <a:xfrm>
            <a:off x="3886200" y="6269310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CHECK IN</a:t>
            </a:r>
          </a:p>
        </p:txBody>
      </p:sp>
    </p:spTree>
    <p:extLst>
      <p:ext uri="{BB962C8B-B14F-4D97-AF65-F5344CB8AC3E}">
        <p14:creationId xmlns:p14="http://schemas.microsoft.com/office/powerpoint/2010/main" val="160977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FE20-BAB5-40A9-9610-918A61CC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C37DB9-26F0-42DD-8FDD-BB9C6F7B2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1" y="2017652"/>
            <a:ext cx="2243522" cy="282269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E59E97-6813-4921-A54F-2CA2D06E6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1046102"/>
            <a:ext cx="4572000" cy="19431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11B17E-A08F-4AA8-8161-81E29D020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3954769"/>
            <a:ext cx="4571999" cy="2189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81F866-E6FC-4AE5-AB2D-E12ECCEDF511}"/>
              </a:ext>
            </a:extLst>
          </p:cNvPr>
          <p:cNvSpPr txBox="1"/>
          <p:nvPr/>
        </p:nvSpPr>
        <p:spPr>
          <a:xfrm>
            <a:off x="3831236" y="3059666"/>
            <a:ext cx="224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BUSINESS ROOM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FC12A-A9B6-4093-A102-9824F98E30A7}"/>
              </a:ext>
            </a:extLst>
          </p:cNvPr>
          <p:cNvSpPr txBox="1"/>
          <p:nvPr/>
        </p:nvSpPr>
        <p:spPr>
          <a:xfrm>
            <a:off x="3831236" y="6256938"/>
            <a:ext cx="224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STANDARD ROOM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851518-9762-4991-A04F-F963B9F713FB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</p:spTree>
    <p:extLst>
      <p:ext uri="{BB962C8B-B14F-4D97-AF65-F5344CB8AC3E}">
        <p14:creationId xmlns:p14="http://schemas.microsoft.com/office/powerpoint/2010/main" val="370684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0219370-9630-40D7-B4AE-AEEE6F23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8C3DB0-50D7-40B1-BEAC-52B26F37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64DEFC-8BFA-4A24-97E1-1347A1014AFE}"/>
              </a:ext>
            </a:extLst>
          </p:cNvPr>
          <p:cNvGrpSpPr/>
          <p:nvPr/>
        </p:nvGrpSpPr>
        <p:grpSpPr>
          <a:xfrm>
            <a:off x="5408" y="0"/>
            <a:ext cx="9900592" cy="6858000"/>
            <a:chOff x="2704" y="0"/>
            <a:chExt cx="990059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1EFF74-4977-4488-B4B4-8C27C2DCD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" y="0"/>
              <a:ext cx="9900592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08128E-95CC-45D0-9642-65ED0A382D3C}"/>
                </a:ext>
              </a:extLst>
            </p:cNvPr>
            <p:cNvGrpSpPr/>
            <p:nvPr/>
          </p:nvGrpSpPr>
          <p:grpSpPr>
            <a:xfrm>
              <a:off x="343849" y="1137337"/>
              <a:ext cx="6980876" cy="5048250"/>
              <a:chOff x="926653" y="1137337"/>
              <a:chExt cx="6980876" cy="50482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74C08B-DB98-4C95-91FE-0D09EE8B1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4079" y="1137337"/>
                <a:ext cx="4743450" cy="504825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072E8A7-2E87-4B21-9AB2-1E9EA875D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653" y="2017652"/>
                <a:ext cx="2237426" cy="2822693"/>
              </a:xfrm>
              <a:prstGeom prst="rect">
                <a:avLst/>
              </a:prstGeom>
            </p:spPr>
          </p:pic>
        </p:grp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BA4841-D003-45C8-A779-7CBA46AA6F00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5BB02-CF33-493A-9CB8-9629243A75D7}"/>
              </a:ext>
            </a:extLst>
          </p:cNvPr>
          <p:cNvSpPr txBox="1"/>
          <p:nvPr/>
        </p:nvSpPr>
        <p:spPr>
          <a:xfrm>
            <a:off x="3930162" y="6339254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ROOM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126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FE20-BAB5-40A9-9610-918A61CC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1B2A-81C6-4316-B258-A943E75A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E0F460-08A8-4EA9-BAA4-F183E89BC2BF}"/>
              </a:ext>
            </a:extLst>
          </p:cNvPr>
          <p:cNvGrpSpPr/>
          <p:nvPr/>
        </p:nvGrpSpPr>
        <p:grpSpPr>
          <a:xfrm>
            <a:off x="0" y="0"/>
            <a:ext cx="9900592" cy="6858000"/>
            <a:chOff x="2704" y="0"/>
            <a:chExt cx="990059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768972-B4A7-4318-914F-49827A4D7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" y="0"/>
              <a:ext cx="9900592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48BC64-4E39-46DE-8D6D-4DDB6DFF04AD}"/>
                </a:ext>
              </a:extLst>
            </p:cNvPr>
            <p:cNvGrpSpPr/>
            <p:nvPr/>
          </p:nvGrpSpPr>
          <p:grpSpPr>
            <a:xfrm>
              <a:off x="268880" y="1119188"/>
              <a:ext cx="7074895" cy="5057775"/>
              <a:chOff x="268880" y="1119188"/>
              <a:chExt cx="7074895" cy="505777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C4FD752-D7D3-425C-9D53-7FCE1BA3D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2225" y="1119188"/>
                <a:ext cx="4781550" cy="505777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6C64A9C-9A73-4B68-AC02-AC8122DAF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880" y="2014604"/>
                <a:ext cx="2243522" cy="2828789"/>
              </a:xfrm>
              <a:prstGeom prst="rect">
                <a:avLst/>
              </a:prstGeom>
            </p:spPr>
          </p:pic>
        </p:grp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3FA1C8-9A60-4316-8FBE-58418179C383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3AED7-8C85-4643-9687-10FD12527947}"/>
              </a:ext>
            </a:extLst>
          </p:cNvPr>
          <p:cNvSpPr txBox="1"/>
          <p:nvPr/>
        </p:nvSpPr>
        <p:spPr>
          <a:xfrm>
            <a:off x="3894992" y="6286500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80582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7197-1CBC-4AB4-93F3-A31E2B6D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0BA2-AA38-4647-96FD-747751C1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585D8C-0068-440A-8A16-B28A5C8A1E1B}"/>
              </a:ext>
            </a:extLst>
          </p:cNvPr>
          <p:cNvGrpSpPr/>
          <p:nvPr/>
        </p:nvGrpSpPr>
        <p:grpSpPr>
          <a:xfrm>
            <a:off x="0" y="0"/>
            <a:ext cx="9900592" cy="6858000"/>
            <a:chOff x="2704" y="0"/>
            <a:chExt cx="990059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5D699C-4E99-48CC-BCE3-CCB5D0A23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" y="0"/>
              <a:ext cx="9900592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FB257E-9D9E-48E9-BABE-86201D2AD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6987" y="1137337"/>
              <a:ext cx="4772025" cy="50387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8308CC-036E-4DEB-A0D8-AD1F9ABC8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5" y="2017652"/>
              <a:ext cx="2243522" cy="2822693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F7A406-81D3-4C19-B4E1-9F1339076491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F20FA-0BE1-48B1-AE08-62961E3206AB}"/>
              </a:ext>
            </a:extLst>
          </p:cNvPr>
          <p:cNvSpPr txBox="1"/>
          <p:nvPr/>
        </p:nvSpPr>
        <p:spPr>
          <a:xfrm>
            <a:off x="3798277" y="6176062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CHECK OUT</a:t>
            </a:r>
          </a:p>
        </p:txBody>
      </p:sp>
    </p:spTree>
    <p:extLst>
      <p:ext uri="{BB962C8B-B14F-4D97-AF65-F5344CB8AC3E}">
        <p14:creationId xmlns:p14="http://schemas.microsoft.com/office/powerpoint/2010/main" val="104094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7581-DE0C-4628-A0D2-64EEE2F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FB88-81F9-434F-B357-150CC4D2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B642C0-6D12-4E29-827D-B84E95E8C6D4}"/>
              </a:ext>
            </a:extLst>
          </p:cNvPr>
          <p:cNvGrpSpPr/>
          <p:nvPr/>
        </p:nvGrpSpPr>
        <p:grpSpPr>
          <a:xfrm>
            <a:off x="0" y="0"/>
            <a:ext cx="9900592" cy="6858000"/>
            <a:chOff x="2704" y="-114300"/>
            <a:chExt cx="990059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442205-C2A4-42DE-81C9-8AE8AE82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" y="-114300"/>
              <a:ext cx="9900592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C569A7-43F3-44CE-A384-C49221AE4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750" y="1103719"/>
              <a:ext cx="4762500" cy="5048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CE328C-B7EC-4723-A972-697B2053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28" y="1903353"/>
              <a:ext cx="2243522" cy="2822693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6421A9-F1C9-470A-B772-DFE489C64C0F}"/>
              </a:ext>
            </a:extLst>
          </p:cNvPr>
          <p:cNvSpPr/>
          <p:nvPr/>
        </p:nvSpPr>
        <p:spPr>
          <a:xfrm>
            <a:off x="3086203" y="231730"/>
            <a:ext cx="3733591" cy="673877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TKINTER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7DE2E-A993-491D-BF32-6AF95D7525F0}"/>
              </a:ext>
            </a:extLst>
          </p:cNvPr>
          <p:cNvSpPr txBox="1"/>
          <p:nvPr/>
        </p:nvSpPr>
        <p:spPr>
          <a:xfrm>
            <a:off x="3656132" y="6225928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23291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C7D1F7-90F5-4CF5-8752-EF01663256C5}"/>
              </a:ext>
            </a:extLst>
          </p:cNvPr>
          <p:cNvSpPr/>
          <p:nvPr/>
        </p:nvSpPr>
        <p:spPr>
          <a:xfrm>
            <a:off x="2295211" y="532562"/>
            <a:ext cx="5315578" cy="92444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B1B7F-44AF-4BE8-ACD3-208DE091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" y="1633980"/>
            <a:ext cx="4777677" cy="5014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316B4-3FBF-417D-B27C-E46C353C6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2" y="1633979"/>
            <a:ext cx="4777677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0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C7D1F7-90F5-4CF5-8752-EF01663256C5}"/>
              </a:ext>
            </a:extLst>
          </p:cNvPr>
          <p:cNvSpPr/>
          <p:nvPr/>
        </p:nvSpPr>
        <p:spPr>
          <a:xfrm>
            <a:off x="2295211" y="532562"/>
            <a:ext cx="5315578" cy="92444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19C14-1D38-4AF7-A33E-A8ECDC276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717633"/>
            <a:ext cx="814754" cy="8147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6FDC79-368A-41EE-A8F3-B95CC646C242}"/>
              </a:ext>
            </a:extLst>
          </p:cNvPr>
          <p:cNvSpPr/>
          <p:nvPr/>
        </p:nvSpPr>
        <p:spPr>
          <a:xfrm>
            <a:off x="1288069" y="1870034"/>
            <a:ext cx="8115303" cy="509953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While developing this project we have learnt a lot about hotel management.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A69483-869C-44B5-A783-65BA41D849B6}"/>
              </a:ext>
            </a:extLst>
          </p:cNvPr>
          <p:cNvSpPr/>
          <p:nvPr/>
        </p:nvSpPr>
        <p:spPr>
          <a:xfrm>
            <a:off x="1288068" y="2985465"/>
            <a:ext cx="8115303" cy="646332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During the development process we studied carefully and understood the criteria of Implementation process.</a:t>
            </a:r>
            <a:endParaRPr lang="en-US" sz="1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BD0FED-5E59-43A5-9D41-D8B8496F81CA}"/>
              </a:ext>
            </a:extLst>
          </p:cNvPr>
          <p:cNvSpPr/>
          <p:nvPr/>
        </p:nvSpPr>
        <p:spPr>
          <a:xfrm>
            <a:off x="1288067" y="4186762"/>
            <a:ext cx="8115303" cy="509954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We have learnt how to make a system user friendly.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BB103C-B10B-4F2C-BEB4-6A57853CE810}"/>
              </a:ext>
            </a:extLst>
          </p:cNvPr>
          <p:cNvSpPr/>
          <p:nvPr/>
        </p:nvSpPr>
        <p:spPr>
          <a:xfrm>
            <a:off x="1239711" y="5251682"/>
            <a:ext cx="8115303" cy="646332"/>
          </a:xfrm>
          <a:prstGeom prst="round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The Online Hotel Management System was developed to replace the manual process of booking for a hotel room or any other facility of the hotel.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742A0-E2DA-41A9-A8A1-5ACADE596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5167471"/>
            <a:ext cx="814754" cy="814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28C249-4AB6-47A0-B3A7-CF4B52B43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901254"/>
            <a:ext cx="814754" cy="8147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8ADBA1-58C7-4C7F-92E3-8BAF83491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4034363"/>
            <a:ext cx="814754" cy="8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12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C7D1F7-90F5-4CF5-8752-EF01663256C5}"/>
              </a:ext>
            </a:extLst>
          </p:cNvPr>
          <p:cNvSpPr/>
          <p:nvPr/>
        </p:nvSpPr>
        <p:spPr>
          <a:xfrm>
            <a:off x="2183632" y="541355"/>
            <a:ext cx="5538735" cy="92444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CLASSES AND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30E4E-1D0F-4F4F-93C9-5EF8B1EAE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8" y="1586503"/>
            <a:ext cx="3307367" cy="4968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CAA7B-A347-4D80-8ACB-2B12B07F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49" y="1586503"/>
            <a:ext cx="4968671" cy="83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E50C1-C42A-404A-B3CD-12FFD4AD45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49" y="2904877"/>
            <a:ext cx="4953429" cy="678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EA379-682F-425A-8E16-2404FAA90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49" y="4070838"/>
            <a:ext cx="504487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5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4BB2E69-408C-4540-9174-C8D87ACD3C50}"/>
              </a:ext>
            </a:extLst>
          </p:cNvPr>
          <p:cNvGrpSpPr/>
          <p:nvPr/>
        </p:nvGrpSpPr>
        <p:grpSpPr>
          <a:xfrm>
            <a:off x="107446" y="557850"/>
            <a:ext cx="2107832" cy="2764721"/>
            <a:chOff x="84259" y="301412"/>
            <a:chExt cx="2107832" cy="27647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ABDFC5-2AD4-4AC5-9B72-F9359D990126}"/>
                </a:ext>
              </a:extLst>
            </p:cNvPr>
            <p:cNvGrpSpPr/>
            <p:nvPr/>
          </p:nvGrpSpPr>
          <p:grpSpPr>
            <a:xfrm>
              <a:off x="84259" y="301412"/>
              <a:ext cx="2107832" cy="2764721"/>
              <a:chOff x="2341695" y="1669774"/>
              <a:chExt cx="2107832" cy="2764721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D079ADB-00E3-4D26-975D-5B994B7078AF}"/>
                  </a:ext>
                </a:extLst>
              </p:cNvPr>
              <p:cNvSpPr/>
              <p:nvPr/>
            </p:nvSpPr>
            <p:spPr>
              <a:xfrm>
                <a:off x="2341695" y="1977542"/>
                <a:ext cx="1678461" cy="2456953"/>
              </a:xfrm>
              <a:prstGeom prst="roundRect">
                <a:avLst/>
              </a:prstGeom>
              <a:solidFill>
                <a:schemeClr val="bg1">
                  <a:alpha val="44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004128A-6960-46B7-AEFD-B65C26E40F48}"/>
                  </a:ext>
                </a:extLst>
              </p:cNvPr>
              <p:cNvSpPr/>
              <p:nvPr/>
            </p:nvSpPr>
            <p:spPr>
              <a:xfrm>
                <a:off x="3630542" y="1669774"/>
                <a:ext cx="779228" cy="7792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38B13D-DA4D-4F35-A175-7C54E7FC73B6}"/>
                  </a:ext>
                </a:extLst>
              </p:cNvPr>
              <p:cNvSpPr txBox="1"/>
              <p:nvPr/>
            </p:nvSpPr>
            <p:spPr>
              <a:xfrm>
                <a:off x="2377659" y="3266512"/>
                <a:ext cx="1606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FUNCTION 1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44A4C-BCFF-4400-8D28-6E5F675C9810}"/>
                  </a:ext>
                </a:extLst>
              </p:cNvPr>
              <p:cNvSpPr txBox="1"/>
              <p:nvPr/>
            </p:nvSpPr>
            <p:spPr>
              <a:xfrm>
                <a:off x="2481209" y="3626414"/>
                <a:ext cx="139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CHECK IN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D245A-D621-48F6-B59E-02B0A04782CD}"/>
                  </a:ext>
                </a:extLst>
              </p:cNvPr>
              <p:cNvSpPr txBox="1"/>
              <p:nvPr/>
            </p:nvSpPr>
            <p:spPr>
              <a:xfrm>
                <a:off x="3630542" y="1736222"/>
                <a:ext cx="818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w Cen MT" panose="020B0602020104020603" pitchFamily="34" charset="0"/>
                  </a:rPr>
                  <a:t>01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B29E03-ACFA-461F-A889-EF6B1CBCB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34" y="1014191"/>
              <a:ext cx="779229" cy="77922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E12782-7E2E-450E-819B-A7AC8CF2AD9C}"/>
              </a:ext>
            </a:extLst>
          </p:cNvPr>
          <p:cNvGrpSpPr/>
          <p:nvPr/>
        </p:nvGrpSpPr>
        <p:grpSpPr>
          <a:xfrm>
            <a:off x="5824989" y="3150644"/>
            <a:ext cx="2107832" cy="2764721"/>
            <a:chOff x="5766513" y="2983411"/>
            <a:chExt cx="2107832" cy="2764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EACA50-D607-42EE-9FC0-58E85B8C6958}"/>
                </a:ext>
              </a:extLst>
            </p:cNvPr>
            <p:cNvGrpSpPr/>
            <p:nvPr/>
          </p:nvGrpSpPr>
          <p:grpSpPr>
            <a:xfrm>
              <a:off x="5766513" y="2983411"/>
              <a:ext cx="2107832" cy="2764721"/>
              <a:chOff x="2341695" y="1669774"/>
              <a:chExt cx="2107832" cy="276472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0EF1803-6A51-4844-AE50-8A1BD3EE94E4}"/>
                  </a:ext>
                </a:extLst>
              </p:cNvPr>
              <p:cNvSpPr/>
              <p:nvPr/>
            </p:nvSpPr>
            <p:spPr>
              <a:xfrm>
                <a:off x="2341695" y="1977542"/>
                <a:ext cx="1678461" cy="2456953"/>
              </a:xfrm>
              <a:prstGeom prst="roundRect">
                <a:avLst/>
              </a:prstGeom>
              <a:solidFill>
                <a:schemeClr val="bg1">
                  <a:alpha val="44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F0FC4DD-9D47-4A53-B0ED-7F78F487A261}"/>
                  </a:ext>
                </a:extLst>
              </p:cNvPr>
              <p:cNvSpPr/>
              <p:nvPr/>
            </p:nvSpPr>
            <p:spPr>
              <a:xfrm>
                <a:off x="3630542" y="1669774"/>
                <a:ext cx="779228" cy="7792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32A4AB-326C-445D-8E45-F45D350B4CDE}"/>
                  </a:ext>
                </a:extLst>
              </p:cNvPr>
              <p:cNvSpPr txBox="1"/>
              <p:nvPr/>
            </p:nvSpPr>
            <p:spPr>
              <a:xfrm>
                <a:off x="2377659" y="3266512"/>
                <a:ext cx="1606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FUNCTION 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6C81ED-B864-4D6C-B287-6B6F7C77DBCB}"/>
                  </a:ext>
                </a:extLst>
              </p:cNvPr>
              <p:cNvSpPr txBox="1"/>
              <p:nvPr/>
            </p:nvSpPr>
            <p:spPr>
              <a:xfrm>
                <a:off x="2481209" y="3626414"/>
                <a:ext cx="139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CHECK OUT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D5E24-8BAD-4E0F-8CAE-0DCE781C66E0}"/>
                  </a:ext>
                </a:extLst>
              </p:cNvPr>
              <p:cNvSpPr txBox="1"/>
              <p:nvPr/>
            </p:nvSpPr>
            <p:spPr>
              <a:xfrm>
                <a:off x="3630542" y="1736222"/>
                <a:ext cx="818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w Cen MT" panose="020B0602020104020603" pitchFamily="34" charset="0"/>
                  </a:rPr>
                  <a:t>04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33B3C3-5F49-4695-B586-CA9B2970B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6128" y="3664969"/>
              <a:ext cx="779228" cy="77922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BBE30E-CA35-4BF6-A505-D089A048947A}"/>
              </a:ext>
            </a:extLst>
          </p:cNvPr>
          <p:cNvGrpSpPr/>
          <p:nvPr/>
        </p:nvGrpSpPr>
        <p:grpSpPr>
          <a:xfrm>
            <a:off x="3899084" y="2157896"/>
            <a:ext cx="2107832" cy="2764721"/>
            <a:chOff x="2654301" y="3660212"/>
            <a:chExt cx="2107832" cy="276472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3AC935-6013-40BF-B0F4-D6E1294BF767}"/>
                </a:ext>
              </a:extLst>
            </p:cNvPr>
            <p:cNvGrpSpPr/>
            <p:nvPr/>
          </p:nvGrpSpPr>
          <p:grpSpPr>
            <a:xfrm>
              <a:off x="2654301" y="3660212"/>
              <a:ext cx="2107832" cy="2764721"/>
              <a:chOff x="2341695" y="1669774"/>
              <a:chExt cx="2107832" cy="276472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D9C2F06-5383-4343-9D19-9B8975A032A1}"/>
                  </a:ext>
                </a:extLst>
              </p:cNvPr>
              <p:cNvSpPr/>
              <p:nvPr/>
            </p:nvSpPr>
            <p:spPr>
              <a:xfrm>
                <a:off x="2341695" y="1977542"/>
                <a:ext cx="1678461" cy="2456953"/>
              </a:xfrm>
              <a:prstGeom prst="roundRect">
                <a:avLst/>
              </a:prstGeom>
              <a:solidFill>
                <a:schemeClr val="bg1">
                  <a:alpha val="44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B7D2F4F-17E1-4C8C-A1CA-0E56F826CDBD}"/>
                  </a:ext>
                </a:extLst>
              </p:cNvPr>
              <p:cNvSpPr/>
              <p:nvPr/>
            </p:nvSpPr>
            <p:spPr>
              <a:xfrm>
                <a:off x="3630542" y="1669774"/>
                <a:ext cx="779228" cy="7792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CA351C-10BB-4B75-8413-F737B6215692}"/>
                  </a:ext>
                </a:extLst>
              </p:cNvPr>
              <p:cNvSpPr txBox="1"/>
              <p:nvPr/>
            </p:nvSpPr>
            <p:spPr>
              <a:xfrm>
                <a:off x="2377659" y="3266512"/>
                <a:ext cx="1606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FUNCTION 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97A23-73B4-4460-B4C1-623B76D83D1B}"/>
                  </a:ext>
                </a:extLst>
              </p:cNvPr>
              <p:cNvSpPr txBox="1"/>
              <p:nvPr/>
            </p:nvSpPr>
            <p:spPr>
              <a:xfrm>
                <a:off x="2377658" y="3626414"/>
                <a:ext cx="1606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ROOM ORDER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11B91A-9815-41F7-B37A-FA2FD79B0D4F}"/>
                  </a:ext>
                </a:extLst>
              </p:cNvPr>
              <p:cNvSpPr txBox="1"/>
              <p:nvPr/>
            </p:nvSpPr>
            <p:spPr>
              <a:xfrm>
                <a:off x="3630542" y="1736222"/>
                <a:ext cx="818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w Cen MT" panose="020B0602020104020603" pitchFamily="34" charset="0"/>
                  </a:rPr>
                  <a:t>03</a:t>
                </a: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507A21F-1A43-4AB3-82EE-7FC24C6B8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278" y="4304696"/>
              <a:ext cx="790866" cy="83159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1585189-87DC-41FF-A014-EE23F2BA1D88}"/>
              </a:ext>
            </a:extLst>
          </p:cNvPr>
          <p:cNvGrpSpPr/>
          <p:nvPr/>
        </p:nvGrpSpPr>
        <p:grpSpPr>
          <a:xfrm>
            <a:off x="2008201" y="1229155"/>
            <a:ext cx="2107832" cy="2764721"/>
            <a:chOff x="1990423" y="997918"/>
            <a:chExt cx="2107832" cy="276472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95F88-05C5-44DE-83A9-FB72FF3AF165}"/>
                </a:ext>
              </a:extLst>
            </p:cNvPr>
            <p:cNvGrpSpPr/>
            <p:nvPr/>
          </p:nvGrpSpPr>
          <p:grpSpPr>
            <a:xfrm>
              <a:off x="1990423" y="997918"/>
              <a:ext cx="2107832" cy="2764721"/>
              <a:chOff x="2341695" y="1669774"/>
              <a:chExt cx="2107832" cy="2764721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9DEE253-9818-48D5-98CE-732897D40284}"/>
                  </a:ext>
                </a:extLst>
              </p:cNvPr>
              <p:cNvSpPr/>
              <p:nvPr/>
            </p:nvSpPr>
            <p:spPr>
              <a:xfrm>
                <a:off x="2341695" y="1977542"/>
                <a:ext cx="1678461" cy="2456953"/>
              </a:xfrm>
              <a:prstGeom prst="roundRect">
                <a:avLst/>
              </a:prstGeom>
              <a:solidFill>
                <a:schemeClr val="bg1">
                  <a:alpha val="44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AC5E1E9-CAFB-4661-8B72-8802A7F656CE}"/>
                  </a:ext>
                </a:extLst>
              </p:cNvPr>
              <p:cNvSpPr/>
              <p:nvPr/>
            </p:nvSpPr>
            <p:spPr>
              <a:xfrm>
                <a:off x="3630542" y="1669774"/>
                <a:ext cx="779228" cy="7792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44495-B3BB-46A6-B1BD-9D3B3DCEF772}"/>
                  </a:ext>
                </a:extLst>
              </p:cNvPr>
              <p:cNvSpPr txBox="1"/>
              <p:nvPr/>
            </p:nvSpPr>
            <p:spPr>
              <a:xfrm>
                <a:off x="2377659" y="3266512"/>
                <a:ext cx="1606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FUNCTION 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2F6F14-6376-488D-A970-150D769E5CEB}"/>
                  </a:ext>
                </a:extLst>
              </p:cNvPr>
              <p:cNvSpPr txBox="1"/>
              <p:nvPr/>
            </p:nvSpPr>
            <p:spPr>
              <a:xfrm>
                <a:off x="2351738" y="3659066"/>
                <a:ext cx="1678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ROOM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MANAGEMENT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80062-9498-42C7-A89A-88E24DBA62C7}"/>
                  </a:ext>
                </a:extLst>
              </p:cNvPr>
              <p:cNvSpPr txBox="1"/>
              <p:nvPr/>
            </p:nvSpPr>
            <p:spPr>
              <a:xfrm>
                <a:off x="3630542" y="1736222"/>
                <a:ext cx="818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w Cen MT" panose="020B0602020104020603" pitchFamily="34" charset="0"/>
                  </a:rPr>
                  <a:t>02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00361FE-23AD-420F-B71E-DCA577E08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786" y="1708974"/>
              <a:ext cx="705731" cy="70573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AC7839-D8BB-4B75-B467-84A45DE287CF}"/>
              </a:ext>
            </a:extLst>
          </p:cNvPr>
          <p:cNvGrpSpPr/>
          <p:nvPr/>
        </p:nvGrpSpPr>
        <p:grpSpPr>
          <a:xfrm>
            <a:off x="7755072" y="3868337"/>
            <a:ext cx="2107832" cy="2764721"/>
            <a:chOff x="7661732" y="3707523"/>
            <a:chExt cx="2107832" cy="276472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C31C927-1915-428E-B069-B8F70D43DBD9}"/>
                </a:ext>
              </a:extLst>
            </p:cNvPr>
            <p:cNvGrpSpPr/>
            <p:nvPr/>
          </p:nvGrpSpPr>
          <p:grpSpPr>
            <a:xfrm>
              <a:off x="7661732" y="3707523"/>
              <a:ext cx="2107832" cy="2764721"/>
              <a:chOff x="2341695" y="1669774"/>
              <a:chExt cx="2107832" cy="2764721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8E5AAC01-D0D8-483E-B674-4C4EECC43836}"/>
                  </a:ext>
                </a:extLst>
              </p:cNvPr>
              <p:cNvSpPr/>
              <p:nvPr/>
            </p:nvSpPr>
            <p:spPr>
              <a:xfrm>
                <a:off x="2341695" y="1977542"/>
                <a:ext cx="1678461" cy="2456953"/>
              </a:xfrm>
              <a:prstGeom prst="roundRect">
                <a:avLst/>
              </a:prstGeom>
              <a:solidFill>
                <a:schemeClr val="bg1">
                  <a:alpha val="44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F9856A0-73AC-4A0D-9E0F-A225CAC995E9}"/>
                  </a:ext>
                </a:extLst>
              </p:cNvPr>
              <p:cNvSpPr/>
              <p:nvPr/>
            </p:nvSpPr>
            <p:spPr>
              <a:xfrm>
                <a:off x="3630542" y="1669774"/>
                <a:ext cx="779228" cy="7792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1FB817-41BF-4078-AC17-15B1A17D3561}"/>
                  </a:ext>
                </a:extLst>
              </p:cNvPr>
              <p:cNvSpPr txBox="1"/>
              <p:nvPr/>
            </p:nvSpPr>
            <p:spPr>
              <a:xfrm>
                <a:off x="2377659" y="3266512"/>
                <a:ext cx="1606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FUNCTION 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E218A0-FC49-4902-A4B9-57BC56726796}"/>
                  </a:ext>
                </a:extLst>
              </p:cNvPr>
              <p:cNvSpPr txBox="1"/>
              <p:nvPr/>
            </p:nvSpPr>
            <p:spPr>
              <a:xfrm>
                <a:off x="2481209" y="3626414"/>
                <a:ext cx="139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HISTORY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3EDF35-496A-48F9-BF2B-E79EA8C6205B}"/>
                  </a:ext>
                </a:extLst>
              </p:cNvPr>
              <p:cNvSpPr txBox="1"/>
              <p:nvPr/>
            </p:nvSpPr>
            <p:spPr>
              <a:xfrm>
                <a:off x="3630542" y="1736222"/>
                <a:ext cx="818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Tw Cen MT" panose="020B0602020104020603" pitchFamily="34" charset="0"/>
                  </a:rPr>
                  <a:t>05</a:t>
                </a: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82128CC-3360-4EDE-9121-4B915695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508" y="4372191"/>
              <a:ext cx="748905" cy="753722"/>
            </a:xfrm>
            <a:prstGeom prst="rect">
              <a:avLst/>
            </a:prstGeom>
          </p:spPr>
        </p:pic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65C7B19-DB5E-414C-B228-F69907780B5F}"/>
              </a:ext>
            </a:extLst>
          </p:cNvPr>
          <p:cNvSpPr/>
          <p:nvPr/>
        </p:nvSpPr>
        <p:spPr>
          <a:xfrm>
            <a:off x="3026255" y="213950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2219811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D2E16D-3BD2-4640-B69E-94218D104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80" y="1424355"/>
            <a:ext cx="7141437" cy="519516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7A615B-5BA5-4F10-A4D6-222FB08E4D19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156810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3CD14B-B59B-4D50-A2AC-4DE54E7EB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85" y="1622318"/>
            <a:ext cx="7018628" cy="469432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4C3493-0399-412E-BBD0-91EBD1B276FE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205689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05EA2-9791-467B-BDB3-1FECD70B7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0" y="2044934"/>
            <a:ext cx="6660457" cy="361219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AE64F9-1C65-48A4-A4A7-69E3C8117D4E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5559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37015F-96A0-4947-B5F7-DCE277356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0" y="1916850"/>
            <a:ext cx="6675698" cy="383319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46C35F-2EDD-4706-9FA1-5DE7F8B5245C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118344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81FBBA-D82D-4C33-9659-64AFA5521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74" y="1985711"/>
            <a:ext cx="7026249" cy="409991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CBB3DF-CC14-4F12-86AA-77E4DD4CB59A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187704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F36BE-EC3D-452D-82DE-731DB7DFC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71" y="1828041"/>
            <a:ext cx="7102455" cy="39932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EC377E-1474-409B-861F-CA2B61761548}"/>
              </a:ext>
            </a:extLst>
          </p:cNvPr>
          <p:cNvSpPr/>
          <p:nvPr/>
        </p:nvSpPr>
        <p:spPr>
          <a:xfrm>
            <a:off x="3026254" y="541355"/>
            <a:ext cx="3853490" cy="687799"/>
          </a:xfrm>
          <a:prstGeom prst="round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CLASS FUCTION</a:t>
            </a:r>
          </a:p>
        </p:txBody>
      </p:sp>
    </p:spTree>
    <p:extLst>
      <p:ext uri="{BB962C8B-B14F-4D97-AF65-F5344CB8AC3E}">
        <p14:creationId xmlns:p14="http://schemas.microsoft.com/office/powerpoint/2010/main" val="106186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165</Words>
  <Application>Microsoft Office PowerPoint</Application>
  <PresentationFormat>A4 Paper (210x297 mm)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Nguyễn</dc:creator>
  <cp:lastModifiedBy>Anh Tú Lê</cp:lastModifiedBy>
  <cp:revision>51</cp:revision>
  <dcterms:created xsi:type="dcterms:W3CDTF">2021-02-05T00:31:43Z</dcterms:created>
  <dcterms:modified xsi:type="dcterms:W3CDTF">2021-05-26T15:25:13Z</dcterms:modified>
</cp:coreProperties>
</file>