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9" r:id="rId5"/>
    <p:sldId id="383" r:id="rId6"/>
    <p:sldId id="381" r:id="rId7"/>
    <p:sldId id="380" r:id="rId8"/>
    <p:sldId id="374" r:id="rId9"/>
    <p:sldId id="379" r:id="rId10"/>
    <p:sldId id="378" r:id="rId11"/>
    <p:sldId id="375" r:id="rId12"/>
    <p:sldId id="37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394A"/>
    <a:srgbClr val="C4C4C4"/>
    <a:srgbClr val="FFFFBE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68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525" y="4583430"/>
            <a:ext cx="429577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课程导学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小杨老师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7487" y="2321793"/>
            <a:ext cx="6679449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课程导航</a:t>
            </a:r>
            <a:endParaRPr lang="en-US" altLang="zh-CN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766945" y="4558665"/>
            <a:ext cx="2660650" cy="61150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CI/CD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63750" y="1788160"/>
            <a:ext cx="8919845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建议每周学习一个软件、巩固一个软件后再学新软件</a:t>
            </a:r>
            <a:endParaRPr 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学习建议</a:t>
            </a:r>
            <a:endParaRPr lang="zh-CN" altLang="en-US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1991995" y="3213100"/>
            <a:ext cx="930148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学习的每个软件都需要看他的官网，社区、</a:t>
            </a: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QQ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群交流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022475" y="4653280"/>
            <a:ext cx="8552815" cy="11766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课后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要多</a:t>
            </a:r>
            <a:r>
              <a:rPr 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动手实操、多实践、多验证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3" grpId="0"/>
      <p:bldP spid="3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991995" y="1701165"/>
            <a:ext cx="8953500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将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K8SYAML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文件多了怎么管理？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933246" y="575615"/>
            <a:ext cx="832612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K8S</a:t>
            </a: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发布我们会遇到什么问题？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1932940" y="3176905"/>
            <a:ext cx="8953500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当只有一个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POD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更新导致服务中断怎么解决？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1919605" y="4653280"/>
            <a:ext cx="8953500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K8S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回滚有什么方案？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3" grpId="0"/>
      <p:bldP spid="3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63750" y="1788160"/>
            <a:ext cx="8511540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课程宗指</a:t>
            </a: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培养云原生CI/CD技术能力</a:t>
            </a:r>
            <a:endParaRPr lang="zh-CN" sz="2665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280160" y="575310"/>
            <a:ext cx="941451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课程的宗旨和方向</a:t>
            </a:r>
            <a:endParaRPr lang="zh-CN" altLang="en-US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63750" y="3284855"/>
            <a:ext cx="954595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 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课程方向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：云原生技术、持续集成、持续交付、持续测试</a:t>
            </a:r>
            <a:endParaRPr 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942387" y="575615"/>
            <a:ext cx="430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</a:t>
            </a: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的特色和亮点</a:t>
            </a:r>
            <a:endParaRPr lang="zh-CN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423160" y="1921510"/>
            <a:ext cx="766635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课程特色：前沿技术探索、全面的知识体系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450465" y="3284855"/>
            <a:ext cx="799401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课程亮点：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丰富的教学资源、课件、笔记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450387" y="575615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</a:t>
            </a: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计划安排</a:t>
            </a:r>
            <a:endParaRPr lang="zh-CN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855595" y="1917065"/>
            <a:ext cx="702437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前期学习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持续集成（CI）实践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855595" y="3284855"/>
            <a:ext cx="692023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后期学习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持续集成（C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）实践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2855595" y="4652645"/>
            <a:ext cx="731647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CICD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综合运用实战讲解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691052" y="575615"/>
            <a:ext cx="281051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课程收获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-1</a:t>
            </a:r>
            <a:endParaRPr lang="en-US" altLang="zh-CN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351405" y="1921510"/>
            <a:ext cx="713359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运用GitOps进行服务管理和持续交付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351405" y="3284855"/>
            <a:ext cx="698944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掌握静态代码分析和缺陷检测技能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2351405" y="4648200"/>
            <a:ext cx="743140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掌握高级发布方式实现灰度、蓝绿发布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691052" y="575615"/>
            <a:ext cx="281051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课程收获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-2</a:t>
            </a:r>
            <a:endParaRPr lang="en-US" altLang="zh-CN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413000" y="1916430"/>
            <a:ext cx="736600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掌握构建和管理持续集成和交付全流程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351405" y="3284855"/>
            <a:ext cx="702627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具备全面测试和性能评估能力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2351405" y="4653280"/>
            <a:ext cx="6334125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掌握容器化构建和部署工具技能</a:t>
            </a:r>
            <a:endParaRPr lang="zh-CN" altLang="en-US" sz="2665" b="1" u="none" strike="noStrike" kern="100" cap="none" spc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65612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讲师介绍</a:t>
            </a:r>
            <a:endParaRPr lang="zh-CN" altLang="en-US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1559560" y="2172970"/>
            <a:ext cx="9631045" cy="14344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资源云原生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CICD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工程师，多年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CICD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行业经验。担任过多个大型项目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CICD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，致力于研究云原生</a:t>
            </a:r>
            <a:r>
              <a:rPr lang="en-US" altLang="zh-CN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CICD</a:t>
            </a:r>
            <a:r>
              <a:rPr lang="zh-CN" altLang="en-US" sz="26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领域，乐于技术分享，不断探索最佳实践并将其应用于实际项目中。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461770" y="2781300"/>
            <a:ext cx="9539605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开发人员、运维人员、对云原生</a:t>
            </a:r>
            <a:r>
              <a:rPr lang="en-US" altLang="zh-CN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CICD</a:t>
            </a:r>
            <a:r>
              <a:rPr lang="zh-CN" altLang="en-US" sz="2665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技术感兴趣的人员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50387" y="575615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课程适合人群</a:t>
            </a:r>
            <a:endParaRPr lang="zh-CN" altLang="en-US" sz="4000" b="1" u="none" strike="noStrike" kern="100" cap="none" spc="0" baseline="0">
              <a:ln w="22225">
                <a:solidFill>
                  <a:schemeClr val="accent2"/>
                </a:solidFill>
                <a:prstDash val="solid"/>
              </a:ln>
              <a:solidFill>
                <a:srgbClr val="C9394A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207260" y="4509135"/>
            <a:ext cx="930148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0" indent="0">
              <a:buNone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1" grpId="0"/>
      <p:bldP spid="91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commondata" val="eyJoZGlkIjoiNWEzZDdkZDhiOGM4OGVjYmU2OTlmNmQ2YWU5MmU0Zj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/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t8919</cp:lastModifiedBy>
  <cp:revision>215</cp:revision>
  <dcterms:created xsi:type="dcterms:W3CDTF">2024-01-08T10:07:00Z</dcterms:created>
  <dcterms:modified xsi:type="dcterms:W3CDTF">2024-08-07T15:02:25Z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A18B848A95E7470A8CF3A8439B910AA2_12</vt:lpwstr>
  </property>
</Properties>
</file>