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8" r:id="rId5"/>
    <p:sldId id="376" r:id="rId6"/>
    <p:sldId id="370" r:id="rId7"/>
    <p:sldId id="877" r:id="rId8"/>
    <p:sldId id="1130" r:id="rId9"/>
    <p:sldId id="1131" r:id="rId10"/>
    <p:sldId id="1132" r:id="rId11"/>
    <p:sldId id="1134" r:id="rId12"/>
    <p:sldId id="1135" r:id="rId13"/>
    <p:sldId id="1137" r:id="rId14"/>
    <p:sldId id="1136" r:id="rId15"/>
    <p:sldId id="1138" r:id="rId16"/>
    <p:sldId id="1140" r:id="rId17"/>
    <p:sldId id="114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4C4C4"/>
    <a:srgbClr val="FFFFBE"/>
    <a:srgbClr val="000000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1"/>
        <p:guide pos="383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本章概述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7487" y="2321793"/>
            <a:ext cx="6679449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学习内容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635" y="4479925"/>
            <a:ext cx="4885055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创建内置模板流水线部署Go项目到K8s集群？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内置模板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767080" y="3213100"/>
            <a:ext cx="1113028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内置模板配置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"/>
          <p:cNvSpPr/>
          <p:nvPr/>
        </p:nvSpPr>
        <p:spPr>
          <a:xfrm>
            <a:off x="622935" y="1701165"/>
            <a:ext cx="9857105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企业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管理工作台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流水线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推荐模板</a:t>
            </a:r>
            <a:endParaRPr lang="zh-CN" altLang="en-US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3284855"/>
            <a:ext cx="9783445" cy="160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635" y="4408170"/>
            <a:ext cx="4885055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创建自定义模板流水线部署Go项目到K8s集群？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767080" y="3213100"/>
            <a:ext cx="1113028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自定义模板配置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"/>
          <p:cNvSpPr/>
          <p:nvPr/>
        </p:nvSpPr>
        <p:spPr>
          <a:xfrm>
            <a:off x="419735" y="1844675"/>
            <a:ext cx="1049274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企业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管理工作台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流水线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企业自定义模板</a:t>
            </a:r>
            <a:endParaRPr lang="zh-CN" altLang="en-US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3429000"/>
            <a:ext cx="1108964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635" y="4623435"/>
            <a:ext cx="488505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本章小结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082800" y="1982470"/>
            <a:ext cx="830072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掌握代码管理、成员管理、权限控制的功能使用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2063115" y="3090545"/>
            <a:ext cx="733488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掌握流水线的创建、配置与使用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082800" y="1982470"/>
            <a:ext cx="733488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云效企业创建、代码管理、成员权限配置</a:t>
            </a:r>
            <a:endParaRPr 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082165" y="3319145"/>
            <a:ext cx="751967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内置模板、自定义模板配置使用</a:t>
            </a:r>
            <a:endParaRPr 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本章概述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71120" y="4623435"/>
            <a:ext cx="488505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什么是云效？作用是什么？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软件介绍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609600" y="1920240"/>
            <a:ext cx="10972800" cy="2077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云效是阿里云提供的一站式 DevOps 平台，提供涵盖软件研发全生命周期的研发工具链和研发管理服务，并支持公共云、专有云多种部署形态。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云效是什么？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71270" y="1917065"/>
            <a:ext cx="7995285" cy="8832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与阿里云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ACK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集成，配置部署简单快速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767080" y="3213100"/>
            <a:ext cx="1113028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</a:t>
            </a:r>
            <a:r>
              <a:rPr 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学习成本低，上手快</a:t>
            </a:r>
            <a:endParaRPr lang="zh-CN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为什么学习云效？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5090" y="4725035"/>
            <a:ext cx="81280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提供了一套完整的DevOps工具和服务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71120" y="4623435"/>
            <a:ext cx="488505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如何在云效创建企业？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创建企业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9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4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767080" y="3213100"/>
            <a:ext cx="1113028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创建企业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785" y="2708275"/>
            <a:ext cx="5286375" cy="3886200"/>
          </a:xfrm>
          <a:prstGeom prst="rect">
            <a:avLst/>
          </a:prstGeom>
        </p:spPr>
      </p:pic>
      <p:sp>
        <p:nvSpPr>
          <p:cNvPr id="10" name="矩形"/>
          <p:cNvSpPr/>
          <p:nvPr/>
        </p:nvSpPr>
        <p:spPr>
          <a:xfrm>
            <a:off x="622935" y="1522095"/>
            <a:ext cx="9857105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</a:t>
            </a:r>
            <a:r>
              <a:rPr 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阿里云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云效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-&gt;企业管理</a:t>
            </a:r>
            <a:endParaRPr lang="en-US" altLang="zh-CN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71120" y="4623435"/>
            <a:ext cx="488505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如何在云效配置代码管理？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83840" y="2276475"/>
            <a:ext cx="6369050" cy="5683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1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云效快速入门</a:t>
            </a:r>
            <a:endParaRPr lang="zh-CN" altLang="en-US" sz="31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代码管理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767080" y="3213100"/>
            <a:ext cx="11130280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463165" y="575310"/>
            <a:ext cx="7243445" cy="737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代码管理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"/>
          <p:cNvSpPr/>
          <p:nvPr/>
        </p:nvSpPr>
        <p:spPr>
          <a:xfrm>
            <a:off x="622935" y="1522095"/>
            <a:ext cx="9857105" cy="9772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企业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管理工作台</a:t>
            </a:r>
            <a:r>
              <a:rPr lang="en-US" altLang="zh-CN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665" b="1" u="none" strike="noStrike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代码管理</a:t>
            </a:r>
            <a:endParaRPr lang="zh-CN" altLang="en-US" sz="2665" b="1" u="none" strike="noStrike" cap="none" spc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2421255"/>
            <a:ext cx="5187950" cy="395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commondata" val="eyJoZGlkIjoiOTM1YTYwMjE3OGY5MjRjM2QyZDU1NmNkOGVmN2YxNzA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/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汉仪圆叠体简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WPS_1602225602</cp:lastModifiedBy>
  <cp:revision>201</cp:revision>
  <dcterms:created xsi:type="dcterms:W3CDTF">2024-01-08T10:07:00Z</dcterms:created>
  <dcterms:modified xsi:type="dcterms:W3CDTF">2024-06-26T08:03:08Z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A18B848A95E7470A8CF3A8439B910AA2_12</vt:lpwstr>
  </property>
</Properties>
</file>