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7" r:id="rId3"/>
    <p:sldId id="368" r:id="rId5"/>
    <p:sldId id="376" r:id="rId6"/>
    <p:sldId id="370" r:id="rId7"/>
    <p:sldId id="1153" r:id="rId8"/>
    <p:sldId id="1148" r:id="rId9"/>
    <p:sldId id="1154" r:id="rId10"/>
    <p:sldId id="1149" r:id="rId11"/>
    <p:sldId id="1150" r:id="rId12"/>
    <p:sldId id="1151" r:id="rId13"/>
    <p:sldId id="1156" r:id="rId14"/>
    <p:sldId id="1158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1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94A"/>
    <a:srgbClr val="C4C4C4"/>
    <a:srgbClr val="FFFFBE"/>
    <a:srgbClr val="000000"/>
    <a:srgbClr val="C9334A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91"/>
        <p:guide pos="381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7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2652" y="4623712"/>
            <a:ext cx="4295716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本章概述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97487" y="2321793"/>
            <a:ext cx="6679449" cy="5683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1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项目总实战</a:t>
            </a:r>
            <a:endParaRPr lang="zh-CN" altLang="en-US" sz="31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学习内容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99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9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99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82650" y="1988820"/>
            <a:ext cx="10426700" cy="18167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云效（代码扫描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+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部署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+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测试）将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项目部署到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K8S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集群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463165" y="575310"/>
            <a:ext cx="7243445" cy="737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项目实战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7-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云效实战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-46990" y="4580890"/>
            <a:ext cx="488505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项目实战回顾总结及分析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83840" y="2276475"/>
            <a:ext cx="6369050" cy="5683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1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项目总实战</a:t>
            </a:r>
            <a:endParaRPr lang="zh-CN" altLang="en-US" sz="31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本章小结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9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4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82650" y="1988820"/>
            <a:ext cx="10426700" cy="18167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463165" y="575310"/>
            <a:ext cx="7243445" cy="737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项目实战</a:t>
            </a:r>
            <a:r>
              <a:rPr 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总结分析</a:t>
            </a:r>
            <a:endParaRPr 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矩形"/>
          <p:cNvSpPr/>
          <p:nvPr/>
        </p:nvSpPr>
        <p:spPr>
          <a:xfrm>
            <a:off x="1487805" y="2115820"/>
            <a:ext cx="9251315" cy="18167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ArgoCD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KubeVela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Zadig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的综合实战他们的优缺点？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3072130" y="2204720"/>
            <a:ext cx="6456045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将前面章节所学软件做一个综合实战</a:t>
            </a:r>
            <a:endParaRPr 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958387" y="575615"/>
            <a:ext cx="227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本章概述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-46990" y="4437380"/>
            <a:ext cx="4885055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多个复杂CI/CD场景下工具选型及方案制定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83840" y="2276475"/>
            <a:ext cx="6369050" cy="5683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1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项目总实战</a:t>
            </a:r>
            <a:endParaRPr lang="zh-CN" altLang="en-US" sz="31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综合实战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9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9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351790" y="2060575"/>
            <a:ext cx="11388725" cy="2077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Jenkins+ArgoCD+ArgoRollout</a:t>
            </a:r>
            <a:r>
              <a:rPr 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（灰度发布）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部署Go项目到K8s集群</a:t>
            </a: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463165" y="575310"/>
            <a:ext cx="7243445" cy="737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项目实战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1-ArgoCD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实战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67690" y="2060575"/>
            <a:ext cx="11172825" cy="2077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Drone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+ArgoCD+ArgoRollout</a:t>
            </a:r>
            <a:r>
              <a:rPr 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（蓝绿发布）将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Node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项目到K8s集群</a:t>
            </a: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463165" y="575310"/>
            <a:ext cx="7243445" cy="737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项目实战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-ArgoCD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实战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775460" y="1917065"/>
            <a:ext cx="9928860" cy="2077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Zadig</a:t>
            </a:r>
            <a:r>
              <a:rPr 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（自定义工作流）部署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项目到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K8S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集群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463165" y="575310"/>
            <a:ext cx="7243445" cy="737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项目实战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-Zadig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实战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87425" y="1844675"/>
            <a:ext cx="9928860" cy="2077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Jenkins(CI)+SonarQube+Zadig</a:t>
            </a:r>
            <a:r>
              <a:rPr lang="zh-CN"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（产品工作流）</a:t>
            </a:r>
            <a:r>
              <a:rPr lang="en-US" altLang="zh-CN"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endParaRPr lang="en-US" altLang="zh-CN" sz="2665" b="1" kern="1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          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+</a:t>
            </a:r>
            <a:r>
              <a:rPr 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测试部署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项目到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K8S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集群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463165" y="575310"/>
            <a:ext cx="7243445" cy="737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项目实战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-Zadig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实战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415415" y="1988820"/>
            <a:ext cx="9919335" cy="2077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sz="2665" b="1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Drone+SonarQube+KubeVela</a:t>
            </a:r>
            <a:r>
              <a:rPr lang="zh-CN" sz="2665" b="1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</a:t>
            </a:r>
            <a:r>
              <a:rPr lang="en-US" altLang="zh-CN" sz="2665" b="1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Gitops</a:t>
            </a:r>
            <a:r>
              <a:rPr lang="zh-CN" altLang="en-US" sz="2665" b="1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方式</a:t>
            </a:r>
            <a:r>
              <a:rPr lang="en-US" altLang="zh-CN" sz="2665" b="1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+</a:t>
            </a:r>
            <a:r>
              <a:rPr lang="zh-CN" altLang="en-US" sz="2665" b="1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灰度发布</a:t>
            </a:r>
            <a:r>
              <a:rPr lang="zh-CN" sz="2665" b="1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）部署</a:t>
            </a:r>
            <a:r>
              <a:rPr lang="en-US" altLang="zh-CN" sz="2665" b="1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</a:t>
            </a:r>
            <a:r>
              <a:rPr lang="zh-CN" altLang="en-US" sz="2665" b="1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项目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到K8s集群</a:t>
            </a:r>
            <a:endParaRPr lang="zh-CN" sz="2665" b="1" u="none" strike="noStrike" kern="100" cap="none" spc="0" baseline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463165" y="575310"/>
            <a:ext cx="7243445" cy="737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项目实战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5-KubeVela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实战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767715" y="2288540"/>
            <a:ext cx="10972800" cy="14979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  Tekton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+KubeVela</a:t>
            </a:r>
            <a:r>
              <a:rPr lang="zh-CN"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webhook</a:t>
            </a:r>
            <a:r>
              <a:rPr lang="zh-CN" altLang="en-US"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方式</a:t>
            </a:r>
            <a:r>
              <a:rPr lang="zh-CN"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）部署</a:t>
            </a:r>
            <a:r>
              <a:rPr lang="en-US" altLang="zh-CN"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Node</a:t>
            </a:r>
            <a:r>
              <a:rPr lang="zh-CN" altLang="en-US"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项目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到K8s集群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2463165" y="575310"/>
            <a:ext cx="7243445" cy="737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项目实战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6-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KubeVela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实战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commondata" val="eyJoZGlkIjoiNWEzZDdkZDhiOGM4OGVjYmU2OTlmNmQ2YWU5MmU0ZjI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WPS 演示</Application>
  <PresentationFormat/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Meiryo</vt:lpstr>
      <vt:lpstr>方正兰亭黑简体</vt:lpstr>
      <vt:lpstr>Wingdings</vt:lpstr>
      <vt:lpstr>Times New Roman</vt:lpstr>
      <vt:lpstr>Calibri</vt:lpstr>
      <vt:lpstr>Yu Gothic UI</vt:lpstr>
      <vt:lpstr>Arial Unicode MS</vt:lpstr>
      <vt:lpstr>黑体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本章概述</dc:title>
  <dc:creator>yht</dc:creator>
  <cp:lastModifiedBy>t8919</cp:lastModifiedBy>
  <cp:revision>209</cp:revision>
  <dcterms:created xsi:type="dcterms:W3CDTF">2024-01-08T10:07:00Z</dcterms:created>
  <dcterms:modified xsi:type="dcterms:W3CDTF">2024-07-14T15:40:32Z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A18B848A95E7470A8CF3A8439B910AA2_12</vt:lpwstr>
  </property>
</Properties>
</file>