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36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C4C4C4"/>
    <a:srgbClr val="FFFFBE"/>
    <a:srgbClr val="000000"/>
    <a:srgbClr val="C9334A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5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课程总结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7487" y="2321793"/>
            <a:ext cx="6679449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课程总结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063750" y="1788160"/>
            <a:ext cx="8395335" cy="12172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熟悉课程中所讲的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CICD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工具的使用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958387" y="575615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课程总结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1991995" y="3285490"/>
            <a:ext cx="8467090" cy="1114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熟悉课程中所讲的测试与扫描工具的使用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1991995" y="4725670"/>
            <a:ext cx="815721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熟悉课程中所讲的辅助工具的使用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3" grpId="0"/>
      <p:bldP spid="3" grpId="1"/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commondata" val="eyJoZGlkIjoiOTM1YTYwMjE3OGY5MjRjM2QyZDU1NmNkOGVmN2YxNzA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/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Meiryo</vt:lpstr>
      <vt:lpstr>方正兰亭黑简体</vt:lpstr>
      <vt:lpstr>Wingdings</vt:lpstr>
      <vt:lpstr>Times New Roman</vt:lpstr>
      <vt:lpstr>Calibri</vt:lpstr>
      <vt:lpstr>Yu Gothic UI</vt:lpstr>
      <vt:lpstr>Arial Unicode MS</vt:lpstr>
      <vt:lpstr>黑体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本章概述</dc:title>
  <dc:creator>yht</dc:creator>
  <cp:lastModifiedBy>WPS_1602225602</cp:lastModifiedBy>
  <cp:revision>207</cp:revision>
  <dcterms:created xsi:type="dcterms:W3CDTF">2024-01-08T10:07:00Z</dcterms:created>
  <dcterms:modified xsi:type="dcterms:W3CDTF">2024-06-26T08:32:07Z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A18B848A95E7470A8CF3A8439B910AA2_12</vt:lpwstr>
  </property>
</Properties>
</file>