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7" r:id="rId3"/>
    <p:sldId id="368" r:id="rId5"/>
    <p:sldId id="1017" r:id="rId6"/>
    <p:sldId id="1018" r:id="rId7"/>
    <p:sldId id="1019" r:id="rId8"/>
    <p:sldId id="1021" r:id="rId9"/>
    <p:sldId id="1022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1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94A"/>
    <a:srgbClr val="C4C4C4"/>
    <a:srgbClr val="FFFFBE"/>
    <a:srgbClr val="000000"/>
    <a:srgbClr val="C9334A"/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71"/>
        <p:guide pos="381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356162" y="4480202"/>
            <a:ext cx="4295716" cy="9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为什么要学习云原生持续集成与交付？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51462" y="2133198"/>
            <a:ext cx="6679449" cy="109156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25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如何搞定落地难，复杂性高的</a:t>
            </a:r>
            <a:endParaRPr lang="zh-CN" altLang="en-US" sz="25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defRPr/>
            </a:pPr>
            <a:r>
              <a:rPr lang="zh-CN" altLang="en-US" sz="25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云原生CICD技术方案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学习原因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4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7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860675" y="1772920"/>
            <a:ext cx="517779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提高开发效率</a:t>
            </a:r>
            <a:r>
              <a:rPr 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降低错误率</a:t>
            </a:r>
            <a:endParaRPr 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2908935" y="4220845"/>
            <a:ext cx="3217545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快速响应变化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           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2932430" y="3054350"/>
            <a:ext cx="325628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提升软件质量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1780540" y="431800"/>
            <a:ext cx="898207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为何学习持续集成与交付？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3" grpId="0"/>
      <p:bldP spid="93" grpId="1"/>
      <p:bldP spid="92" grpId="0"/>
      <p:bldP spid="9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84407" y="4551957"/>
            <a:ext cx="4295716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高薪云原生技术人必备的持续集成与交付技术有哪些？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106528"/>
            <a:ext cx="6679449" cy="109156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25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如何搞定落地难，复杂性高的</a:t>
            </a:r>
            <a:endParaRPr lang="zh-CN" altLang="en-US" sz="25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defRPr/>
            </a:pPr>
            <a:r>
              <a:rPr lang="zh-CN" altLang="en-US" sz="25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云原生CICD技术方案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技术方向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99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99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99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992630" y="1988820"/>
            <a:ext cx="6886575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容器技术：如</a:t>
            </a: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Docker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Kubernetes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2136775" y="4725035"/>
            <a:ext cx="62230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持续集成工具与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Git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版本控制系统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           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2064385" y="3284855"/>
            <a:ext cx="74041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测试平台工具：如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Sonar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MeterSphere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1292860" y="575310"/>
            <a:ext cx="1004506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必备的持续集成与交付与技术有哪些</a:t>
            </a: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?</a:t>
            </a:r>
            <a:endParaRPr lang="en-US" altLang="zh-CN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3" grpId="0"/>
      <p:bldP spid="93" grpId="1"/>
      <p:bldP spid="92" grpId="0"/>
      <p:bldP spid="9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84407" y="4551957"/>
            <a:ext cx="4295716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云原生CICD工程化实践的工具有哪些？如何选型及构建最优的技术方案？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178283"/>
            <a:ext cx="6679449" cy="8604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25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如何搞定落地难，复杂性高的</a:t>
            </a:r>
            <a:endParaRPr lang="zh-CN" altLang="en-US" sz="25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defRPr/>
            </a:pPr>
            <a:r>
              <a:rPr lang="zh-CN" altLang="en-US" sz="25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云原生CICD技术方案</a:t>
            </a:r>
            <a:endParaRPr lang="zh-CN" altLang="en-US" sz="25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645025" y="4486910"/>
            <a:ext cx="2755265" cy="61150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38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工具与方案</a:t>
            </a:r>
            <a:endParaRPr lang="zh-CN" altLang="en-US" sz="38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1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6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6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63525" y="3356610"/>
            <a:ext cx="1100582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CD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工具：</a:t>
            </a: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ArgoCD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FluxCD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Zadig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KubeVela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Jenkins X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177800" y="2060575"/>
            <a:ext cx="11397615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CI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工具：</a:t>
            </a:r>
            <a:r>
              <a:rPr lang="en-US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Jenkins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Drone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Tekton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GitLab CI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Argo Workflows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66035" y="404495"/>
            <a:ext cx="805688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CICD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工程化实践的工具有哪些？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3" grpId="0"/>
      <p:bldP spid="9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958340" y="2276475"/>
            <a:ext cx="6886575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确定需求、评估工具、制定方案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1995170" y="3860800"/>
            <a:ext cx="56134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实施验证、优化和持续改进</a:t>
            </a:r>
            <a:endParaRPr lang="zh-CN" sz="2665" b="1" u="none" strike="noStrike" kern="100" cap="none" spc="0" baseline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2139315" y="404495"/>
            <a:ext cx="763841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如何选型及构建最优的技术方案</a:t>
            </a: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?</a:t>
            </a:r>
            <a:endParaRPr lang="en-US" altLang="zh-CN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3" grpId="0"/>
      <p:bldP spid="93" grpId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commondata" val="eyJoZGlkIjoiOTM1YTYwMjE3OGY5MjRjM2QyZDU1NmNkOGVmN2YxNzA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WPS 演示</Application>
  <PresentationFormat/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Meiryo</vt:lpstr>
      <vt:lpstr>方正兰亭黑简体</vt:lpstr>
      <vt:lpstr>Wingdings</vt:lpstr>
      <vt:lpstr>Times New Roman</vt:lpstr>
      <vt:lpstr>Calibri</vt:lpstr>
      <vt:lpstr>Yu Gothic UI</vt:lpstr>
      <vt:lpstr>Arial Unicode MS</vt:lpstr>
      <vt:lpstr>黑体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本章概述</dc:title>
  <dc:creator>yht</dc:creator>
  <cp:lastModifiedBy>WPS_1602225602</cp:lastModifiedBy>
  <cp:revision>134</cp:revision>
  <dcterms:created xsi:type="dcterms:W3CDTF">2024-01-08T10:07:00Z</dcterms:created>
  <dcterms:modified xsi:type="dcterms:W3CDTF">2024-02-21T08:22:59Z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A18B848A95E7470A8CF3A8439B910AA2_12</vt:lpwstr>
  </property>
</Properties>
</file>