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6"/>
  </p:notesMasterIdLst>
  <p:handoutMasterIdLst>
    <p:handoutMasterId r:id="rId17"/>
  </p:handoutMasterIdLst>
  <p:sldIdLst>
    <p:sldId id="321" r:id="rId2"/>
    <p:sldId id="347" r:id="rId3"/>
    <p:sldId id="392" r:id="rId4"/>
    <p:sldId id="391" r:id="rId5"/>
    <p:sldId id="401" r:id="rId6"/>
    <p:sldId id="402" r:id="rId7"/>
    <p:sldId id="393" r:id="rId8"/>
    <p:sldId id="394" r:id="rId9"/>
    <p:sldId id="395" r:id="rId10"/>
    <p:sldId id="396" r:id="rId11"/>
    <p:sldId id="397" r:id="rId12"/>
    <p:sldId id="398" r:id="rId13"/>
    <p:sldId id="399" r:id="rId14"/>
    <p:sldId id="400" r:id="rId15"/>
  </p:sldIdLst>
  <p:sldSz cx="9144000" cy="6858000" type="screen4x3"/>
  <p:notesSz cx="6858000" cy="9144000"/>
  <p:custDataLst>
    <p:tags r:id="rId18"/>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1D8C"/>
    <a:srgbClr val="D119A1"/>
    <a:srgbClr val="31849B"/>
    <a:srgbClr val="3898B2"/>
    <a:srgbClr val="F5801F"/>
    <a:srgbClr val="FFCC99"/>
    <a:srgbClr val="F0AAE6"/>
    <a:srgbClr val="00CCFF"/>
    <a:srgbClr val="CCECFF"/>
    <a:srgbClr val="3BA0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7" autoAdjust="0"/>
    <p:restoredTop sz="86640" autoAdjust="0"/>
  </p:normalViewPr>
  <p:slideViewPr>
    <p:cSldViewPr>
      <p:cViewPr varScale="1">
        <p:scale>
          <a:sx n="71" d="100"/>
          <a:sy n="71" d="100"/>
        </p:scale>
        <p:origin x="201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png"/></Relationships>
</file>

<file path=ppt/diagrams/_rels/data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4F5FF9-3FFA-439E-8890-FB903E762396}"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US"/>
        </a:p>
      </dgm:t>
    </dgm:pt>
    <dgm:pt modelId="{804DCCF6-4A48-44BE-A0E7-60F5E3635300}">
      <dgm:prSet custT="1"/>
      <dgm:spPr/>
      <dgm:t>
        <a:bodyPr/>
        <a:lstStyle/>
        <a:p>
          <a:r>
            <a:rPr lang="en-GB" sz="2000" b="1" dirty="0">
              <a:solidFill>
                <a:srgbClr val="9F1D8C"/>
              </a:solidFill>
              <a:latin typeface="+mj-lt"/>
            </a:rPr>
            <a:t>Building a website to enter e-commerce market of Pet</a:t>
          </a:r>
          <a:endParaRPr lang="en-US" sz="2000" b="1" dirty="0">
            <a:solidFill>
              <a:srgbClr val="9F1D8C"/>
            </a:solidFill>
            <a:latin typeface="+mj-lt"/>
          </a:endParaRPr>
        </a:p>
      </dgm:t>
    </dgm:pt>
    <dgm:pt modelId="{FDBF51DD-0AB8-49C0-BC8B-62C5D8112E80}" type="parTrans" cxnId="{59C43A99-79AE-4399-975D-D4C8422E9724}">
      <dgm:prSet/>
      <dgm:spPr/>
      <dgm:t>
        <a:bodyPr/>
        <a:lstStyle/>
        <a:p>
          <a:endParaRPr lang="en-US"/>
        </a:p>
      </dgm:t>
    </dgm:pt>
    <dgm:pt modelId="{CD0402B2-2278-469C-B8E9-9C73E8713211}" type="sibTrans" cxnId="{59C43A99-79AE-4399-975D-D4C8422E9724}">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dgm:spPr>
      <dgm:t>
        <a:bodyPr/>
        <a:lstStyle/>
        <a:p>
          <a:endParaRPr lang="en-US"/>
        </a:p>
      </dgm:t>
    </dgm:pt>
    <dgm:pt modelId="{8CBB52B4-F82A-425C-B418-3D9496EB217E}">
      <dgm:prSet phldrT="[Text]" custT="1"/>
      <dgm:spPr/>
      <dgm:t>
        <a:bodyPr/>
        <a:lstStyle/>
        <a:p>
          <a:r>
            <a:rPr lang="en-US" sz="2000" dirty="0">
              <a:solidFill>
                <a:srgbClr val="9F1D8C"/>
              </a:solidFill>
            </a:rPr>
            <a:t>Services</a:t>
          </a:r>
        </a:p>
      </dgm:t>
    </dgm:pt>
    <dgm:pt modelId="{AC2A1786-77AC-448E-B4E0-7A4ED9E2B530}" type="parTrans" cxnId="{E479313A-19A0-4F6A-81EB-725E821E233B}">
      <dgm:prSet/>
      <dgm:spPr/>
      <dgm:t>
        <a:bodyPr/>
        <a:lstStyle/>
        <a:p>
          <a:endParaRPr lang="en-US"/>
        </a:p>
      </dgm:t>
    </dgm:pt>
    <dgm:pt modelId="{8338473A-4748-4A66-9665-6D5FC0FD54C1}" type="sibTrans" cxnId="{E479313A-19A0-4F6A-81EB-725E821E233B}">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2000" r="-22000"/>
          </a:stretch>
        </a:blipFill>
      </dgm:spPr>
      <dgm:t>
        <a:bodyPr/>
        <a:lstStyle/>
        <a:p>
          <a:endParaRPr lang="en-US"/>
        </a:p>
      </dgm:t>
    </dgm:pt>
    <dgm:pt modelId="{A11EF428-2D89-4A8C-A1AE-4922A3FCEC4A}">
      <dgm:prSet phldrT="[Text]" custT="1"/>
      <dgm:spPr/>
      <dgm:t>
        <a:bodyPr/>
        <a:lstStyle/>
        <a:p>
          <a:r>
            <a:rPr lang="en-US" sz="2000" dirty="0">
              <a:solidFill>
                <a:srgbClr val="9F1D8C"/>
              </a:solidFill>
            </a:rPr>
            <a:t>Shop</a:t>
          </a:r>
        </a:p>
      </dgm:t>
    </dgm:pt>
    <dgm:pt modelId="{D1B0BC09-CECA-4464-93C0-BC3D3FC13DDF}" type="parTrans" cxnId="{3196CF83-F735-41C4-9151-8BDEA95BC904}">
      <dgm:prSet/>
      <dgm:spPr/>
      <dgm:t>
        <a:bodyPr/>
        <a:lstStyle/>
        <a:p>
          <a:endParaRPr lang="en-US"/>
        </a:p>
      </dgm:t>
    </dgm:pt>
    <dgm:pt modelId="{9FF415CD-60F4-4D50-BC39-9E89E413D11B}" type="sibTrans" cxnId="{3196CF83-F735-41C4-9151-8BDEA95BC904}">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dgm:spPr>
      <dgm:t>
        <a:bodyPr/>
        <a:lstStyle/>
        <a:p>
          <a:endParaRPr lang="en-US"/>
        </a:p>
      </dgm:t>
    </dgm:pt>
    <dgm:pt modelId="{26018257-0926-4C98-BF62-9757D242D31B}">
      <dgm:prSet phldrT="[Text]" custT="1"/>
      <dgm:spPr/>
      <dgm:t>
        <a:bodyPr/>
        <a:lstStyle/>
        <a:p>
          <a:r>
            <a:rPr lang="en-US" sz="2000" dirty="0">
              <a:solidFill>
                <a:srgbClr val="D119A1"/>
              </a:solidFill>
            </a:rPr>
            <a:t>Pet Dating</a:t>
          </a:r>
        </a:p>
      </dgm:t>
    </dgm:pt>
    <dgm:pt modelId="{DD9B6708-2DFA-424B-B239-1FB719381856}" type="parTrans" cxnId="{7A54EB14-2DBA-48AA-B364-E2EABD6A4946}">
      <dgm:prSet/>
      <dgm:spPr/>
      <dgm:t>
        <a:bodyPr/>
        <a:lstStyle/>
        <a:p>
          <a:endParaRPr lang="en-US"/>
        </a:p>
      </dgm:t>
    </dgm:pt>
    <dgm:pt modelId="{0E963AA3-07E3-4CFB-8387-88279253C57C}" type="sibTrans" cxnId="{7A54EB14-2DBA-48AA-B364-E2EABD6A4946}">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US"/>
        </a:p>
      </dgm:t>
    </dgm:pt>
    <dgm:pt modelId="{901FD906-72C9-4402-BC7D-BBD69A5E7151}" type="pres">
      <dgm:prSet presAssocID="{954F5FF9-3FFA-439E-8890-FB903E762396}" presName="Name0" presStyleCnt="0">
        <dgm:presLayoutVars>
          <dgm:chMax val="7"/>
          <dgm:chPref val="7"/>
          <dgm:dir/>
        </dgm:presLayoutVars>
      </dgm:prSet>
      <dgm:spPr/>
    </dgm:pt>
    <dgm:pt modelId="{3CA1424B-84A3-4E90-AFD8-8BACB1A86780}" type="pres">
      <dgm:prSet presAssocID="{954F5FF9-3FFA-439E-8890-FB903E762396}" presName="Name1" presStyleCnt="0"/>
      <dgm:spPr/>
    </dgm:pt>
    <dgm:pt modelId="{4A6EA344-0C17-43A6-BEBD-669BEA299F15}" type="pres">
      <dgm:prSet presAssocID="{CD0402B2-2278-469C-B8E9-9C73E8713211}" presName="picture_1" presStyleCnt="0"/>
      <dgm:spPr/>
    </dgm:pt>
    <dgm:pt modelId="{FE73E7CD-FC0A-4881-A490-575A6ECD53FF}" type="pres">
      <dgm:prSet presAssocID="{CD0402B2-2278-469C-B8E9-9C73E8713211}" presName="pictureRepeatNode" presStyleLbl="alignImgPlace1" presStyleIdx="0" presStyleCnt="4" custScaleX="84956" custScaleY="81415" custLinFactNeighborX="13585" custLinFactNeighborY="885"/>
      <dgm:spPr/>
    </dgm:pt>
    <dgm:pt modelId="{23F00225-A037-4A44-839F-0CE431D0B319}" type="pres">
      <dgm:prSet presAssocID="{804DCCF6-4A48-44BE-A0E7-60F5E3635300}" presName="text_1" presStyleLbl="node1" presStyleIdx="0" presStyleCnt="0" custScaleX="72345" custScaleY="150174" custLinFactY="-69343" custLinFactNeighborX="-34304" custLinFactNeighborY="-100000">
        <dgm:presLayoutVars>
          <dgm:bulletEnabled val="1"/>
        </dgm:presLayoutVars>
      </dgm:prSet>
      <dgm:spPr/>
    </dgm:pt>
    <dgm:pt modelId="{40B8555E-263C-4E6D-9F9E-57D94163E525}" type="pres">
      <dgm:prSet presAssocID="{8338473A-4748-4A66-9665-6D5FC0FD54C1}" presName="picture_2" presStyleCnt="0"/>
      <dgm:spPr/>
    </dgm:pt>
    <dgm:pt modelId="{12A2A36E-6A0F-48DE-989B-570F34658A92}" type="pres">
      <dgm:prSet presAssocID="{8338473A-4748-4A66-9665-6D5FC0FD54C1}" presName="pictureRepeatNode" presStyleLbl="alignImgPlace1" presStyleIdx="1" presStyleCnt="4"/>
      <dgm:spPr/>
    </dgm:pt>
    <dgm:pt modelId="{50B51CCC-7E52-40BB-9322-740BAFEB469E}" type="pres">
      <dgm:prSet presAssocID="{8CBB52B4-F82A-425C-B418-3D9496EB217E}" presName="line_2" presStyleLbl="parChTrans1D1" presStyleIdx="0" presStyleCnt="3"/>
      <dgm:spPr/>
    </dgm:pt>
    <dgm:pt modelId="{F3B25E80-D7A7-432F-A400-DED50BB46B03}" type="pres">
      <dgm:prSet presAssocID="{8CBB52B4-F82A-425C-B418-3D9496EB217E}" presName="textparent_2" presStyleLbl="node1" presStyleIdx="0" presStyleCnt="0"/>
      <dgm:spPr/>
    </dgm:pt>
    <dgm:pt modelId="{560665E3-0914-46CC-8997-4BEF6000230C}" type="pres">
      <dgm:prSet presAssocID="{8CBB52B4-F82A-425C-B418-3D9496EB217E}" presName="text_2" presStyleLbl="revTx" presStyleIdx="0" presStyleCnt="3">
        <dgm:presLayoutVars>
          <dgm:bulletEnabled val="1"/>
        </dgm:presLayoutVars>
      </dgm:prSet>
      <dgm:spPr/>
    </dgm:pt>
    <dgm:pt modelId="{8723476C-1305-40F7-B815-9A9DEB654089}" type="pres">
      <dgm:prSet presAssocID="{9FF415CD-60F4-4D50-BC39-9E89E413D11B}" presName="picture_3" presStyleCnt="0"/>
      <dgm:spPr/>
    </dgm:pt>
    <dgm:pt modelId="{B3B67DAC-5AE8-4246-889B-48F013A8A526}" type="pres">
      <dgm:prSet presAssocID="{9FF415CD-60F4-4D50-BC39-9E89E413D11B}" presName="pictureRepeatNode" presStyleLbl="alignImgPlace1" presStyleIdx="2" presStyleCnt="4"/>
      <dgm:spPr/>
    </dgm:pt>
    <dgm:pt modelId="{1DFCFAA0-01E9-46A6-9BF8-5735870E3DB3}" type="pres">
      <dgm:prSet presAssocID="{A11EF428-2D89-4A8C-A1AE-4922A3FCEC4A}" presName="line_3" presStyleLbl="parChTrans1D1" presStyleIdx="1" presStyleCnt="3"/>
      <dgm:spPr/>
    </dgm:pt>
    <dgm:pt modelId="{8F9F0D28-5CB6-48E0-8625-C56FA93ED4E0}" type="pres">
      <dgm:prSet presAssocID="{A11EF428-2D89-4A8C-A1AE-4922A3FCEC4A}" presName="textparent_3" presStyleLbl="node1" presStyleIdx="0" presStyleCnt="0"/>
      <dgm:spPr/>
    </dgm:pt>
    <dgm:pt modelId="{55E756F5-1B80-4AC4-BE8D-6A60C314E336}" type="pres">
      <dgm:prSet presAssocID="{A11EF428-2D89-4A8C-A1AE-4922A3FCEC4A}" presName="text_3" presStyleLbl="revTx" presStyleIdx="1" presStyleCnt="3">
        <dgm:presLayoutVars>
          <dgm:bulletEnabled val="1"/>
        </dgm:presLayoutVars>
      </dgm:prSet>
      <dgm:spPr/>
    </dgm:pt>
    <dgm:pt modelId="{8271DE64-7378-4DFF-988A-D53CC86EC7AD}" type="pres">
      <dgm:prSet presAssocID="{0E963AA3-07E3-4CFB-8387-88279253C57C}" presName="picture_4" presStyleCnt="0"/>
      <dgm:spPr/>
    </dgm:pt>
    <dgm:pt modelId="{64AFD26C-CD2D-4BBF-A720-7116FFB8E3F9}" type="pres">
      <dgm:prSet presAssocID="{0E963AA3-07E3-4CFB-8387-88279253C57C}" presName="pictureRepeatNode" presStyleLbl="alignImgPlace1" presStyleIdx="3" presStyleCnt="4"/>
      <dgm:spPr/>
    </dgm:pt>
    <dgm:pt modelId="{057A1D90-A7C3-4C3D-A59C-5CD993CE1B9F}" type="pres">
      <dgm:prSet presAssocID="{26018257-0926-4C98-BF62-9757D242D31B}" presName="line_4" presStyleLbl="parChTrans1D1" presStyleIdx="2" presStyleCnt="3"/>
      <dgm:spPr/>
    </dgm:pt>
    <dgm:pt modelId="{DB696EB8-3E87-4504-999D-BE8AB6329448}" type="pres">
      <dgm:prSet presAssocID="{26018257-0926-4C98-BF62-9757D242D31B}" presName="textparent_4" presStyleLbl="node1" presStyleIdx="0" presStyleCnt="0"/>
      <dgm:spPr/>
    </dgm:pt>
    <dgm:pt modelId="{F343E2E3-11F2-42F7-AE65-EC86DE033B51}" type="pres">
      <dgm:prSet presAssocID="{26018257-0926-4C98-BF62-9757D242D31B}" presName="text_4" presStyleLbl="revTx" presStyleIdx="2" presStyleCnt="3">
        <dgm:presLayoutVars>
          <dgm:bulletEnabled val="1"/>
        </dgm:presLayoutVars>
      </dgm:prSet>
      <dgm:spPr/>
    </dgm:pt>
  </dgm:ptLst>
  <dgm:cxnLst>
    <dgm:cxn modelId="{5EBC5809-1E4E-4154-B356-A91DCE524701}" type="presOf" srcId="{954F5FF9-3FFA-439E-8890-FB903E762396}" destId="{901FD906-72C9-4402-BC7D-BBD69A5E7151}" srcOrd="0" destOrd="0" presId="urn:microsoft.com/office/officeart/2008/layout/CircularPictureCallout"/>
    <dgm:cxn modelId="{7A54EB14-2DBA-48AA-B364-E2EABD6A4946}" srcId="{954F5FF9-3FFA-439E-8890-FB903E762396}" destId="{26018257-0926-4C98-BF62-9757D242D31B}" srcOrd="3" destOrd="0" parTransId="{DD9B6708-2DFA-424B-B239-1FB719381856}" sibTransId="{0E963AA3-07E3-4CFB-8387-88279253C57C}"/>
    <dgm:cxn modelId="{1828A624-AEB2-449A-A62A-7D2F36368A5F}" type="presOf" srcId="{CD0402B2-2278-469C-B8E9-9C73E8713211}" destId="{FE73E7CD-FC0A-4881-A490-575A6ECD53FF}" srcOrd="0" destOrd="0" presId="urn:microsoft.com/office/officeart/2008/layout/CircularPictureCallout"/>
    <dgm:cxn modelId="{7CFD8626-2958-4250-87E1-C77123598C6B}" type="presOf" srcId="{0E963AA3-07E3-4CFB-8387-88279253C57C}" destId="{64AFD26C-CD2D-4BBF-A720-7116FFB8E3F9}" srcOrd="0" destOrd="0" presId="urn:microsoft.com/office/officeart/2008/layout/CircularPictureCallout"/>
    <dgm:cxn modelId="{7A610A29-B2CD-4956-B6B9-214BF9E972B4}" type="presOf" srcId="{26018257-0926-4C98-BF62-9757D242D31B}" destId="{F343E2E3-11F2-42F7-AE65-EC86DE033B51}" srcOrd="0" destOrd="0" presId="urn:microsoft.com/office/officeart/2008/layout/CircularPictureCallout"/>
    <dgm:cxn modelId="{E479313A-19A0-4F6A-81EB-725E821E233B}" srcId="{954F5FF9-3FFA-439E-8890-FB903E762396}" destId="{8CBB52B4-F82A-425C-B418-3D9496EB217E}" srcOrd="1" destOrd="0" parTransId="{AC2A1786-77AC-448E-B4E0-7A4ED9E2B530}" sibTransId="{8338473A-4748-4A66-9665-6D5FC0FD54C1}"/>
    <dgm:cxn modelId="{3196CF83-F735-41C4-9151-8BDEA95BC904}" srcId="{954F5FF9-3FFA-439E-8890-FB903E762396}" destId="{A11EF428-2D89-4A8C-A1AE-4922A3FCEC4A}" srcOrd="2" destOrd="0" parTransId="{D1B0BC09-CECA-4464-93C0-BC3D3FC13DDF}" sibTransId="{9FF415CD-60F4-4D50-BC39-9E89E413D11B}"/>
    <dgm:cxn modelId="{F0635B94-BADD-4578-8484-141364102118}" type="presOf" srcId="{8338473A-4748-4A66-9665-6D5FC0FD54C1}" destId="{12A2A36E-6A0F-48DE-989B-570F34658A92}" srcOrd="0" destOrd="0" presId="urn:microsoft.com/office/officeart/2008/layout/CircularPictureCallout"/>
    <dgm:cxn modelId="{59C43A99-79AE-4399-975D-D4C8422E9724}" srcId="{954F5FF9-3FFA-439E-8890-FB903E762396}" destId="{804DCCF6-4A48-44BE-A0E7-60F5E3635300}" srcOrd="0" destOrd="0" parTransId="{FDBF51DD-0AB8-49C0-BC8B-62C5D8112E80}" sibTransId="{CD0402B2-2278-469C-B8E9-9C73E8713211}"/>
    <dgm:cxn modelId="{C7F5599B-F28F-4F83-82C7-970846892FDE}" type="presOf" srcId="{804DCCF6-4A48-44BE-A0E7-60F5E3635300}" destId="{23F00225-A037-4A44-839F-0CE431D0B319}" srcOrd="0" destOrd="0" presId="urn:microsoft.com/office/officeart/2008/layout/CircularPictureCallout"/>
    <dgm:cxn modelId="{FE89A8B4-9C61-4E8B-A18D-BB6F28936ADE}" type="presOf" srcId="{9FF415CD-60F4-4D50-BC39-9E89E413D11B}" destId="{B3B67DAC-5AE8-4246-889B-48F013A8A526}" srcOrd="0" destOrd="0" presId="urn:microsoft.com/office/officeart/2008/layout/CircularPictureCallout"/>
    <dgm:cxn modelId="{292037BB-4ECB-457E-B261-8582B59B3DA0}" type="presOf" srcId="{A11EF428-2D89-4A8C-A1AE-4922A3FCEC4A}" destId="{55E756F5-1B80-4AC4-BE8D-6A60C314E336}" srcOrd="0" destOrd="0" presId="urn:microsoft.com/office/officeart/2008/layout/CircularPictureCallout"/>
    <dgm:cxn modelId="{783B4FEF-4FA2-4DF0-9DCE-8912808ACF22}" type="presOf" srcId="{8CBB52B4-F82A-425C-B418-3D9496EB217E}" destId="{560665E3-0914-46CC-8997-4BEF6000230C}" srcOrd="0" destOrd="0" presId="urn:microsoft.com/office/officeart/2008/layout/CircularPictureCallout"/>
    <dgm:cxn modelId="{3E491C0B-F99F-4D5C-93E6-6D544384A4EA}" type="presParOf" srcId="{901FD906-72C9-4402-BC7D-BBD69A5E7151}" destId="{3CA1424B-84A3-4E90-AFD8-8BACB1A86780}" srcOrd="0" destOrd="0" presId="urn:microsoft.com/office/officeart/2008/layout/CircularPictureCallout"/>
    <dgm:cxn modelId="{0B81B219-D5DE-40DE-9138-C56D7EA4D9F1}" type="presParOf" srcId="{3CA1424B-84A3-4E90-AFD8-8BACB1A86780}" destId="{4A6EA344-0C17-43A6-BEBD-669BEA299F15}" srcOrd="0" destOrd="0" presId="urn:microsoft.com/office/officeart/2008/layout/CircularPictureCallout"/>
    <dgm:cxn modelId="{A70C82C5-DA2A-4143-A5CA-11D669BE0493}" type="presParOf" srcId="{4A6EA344-0C17-43A6-BEBD-669BEA299F15}" destId="{FE73E7CD-FC0A-4881-A490-575A6ECD53FF}" srcOrd="0" destOrd="0" presId="urn:microsoft.com/office/officeart/2008/layout/CircularPictureCallout"/>
    <dgm:cxn modelId="{8431B32F-652C-4BCA-8F38-4525FF2961CB}" type="presParOf" srcId="{3CA1424B-84A3-4E90-AFD8-8BACB1A86780}" destId="{23F00225-A037-4A44-839F-0CE431D0B319}" srcOrd="1" destOrd="0" presId="urn:microsoft.com/office/officeart/2008/layout/CircularPictureCallout"/>
    <dgm:cxn modelId="{048A6D5F-1829-4DF0-9C92-CE33EC21BABB}" type="presParOf" srcId="{3CA1424B-84A3-4E90-AFD8-8BACB1A86780}" destId="{40B8555E-263C-4E6D-9F9E-57D94163E525}" srcOrd="2" destOrd="0" presId="urn:microsoft.com/office/officeart/2008/layout/CircularPictureCallout"/>
    <dgm:cxn modelId="{0612B832-F50F-4049-9044-CCE078EC5A44}" type="presParOf" srcId="{40B8555E-263C-4E6D-9F9E-57D94163E525}" destId="{12A2A36E-6A0F-48DE-989B-570F34658A92}" srcOrd="0" destOrd="0" presId="urn:microsoft.com/office/officeart/2008/layout/CircularPictureCallout"/>
    <dgm:cxn modelId="{F23CE0FF-96B1-4156-BFA0-336AA3077C9D}" type="presParOf" srcId="{3CA1424B-84A3-4E90-AFD8-8BACB1A86780}" destId="{50B51CCC-7E52-40BB-9322-740BAFEB469E}" srcOrd="3" destOrd="0" presId="urn:microsoft.com/office/officeart/2008/layout/CircularPictureCallout"/>
    <dgm:cxn modelId="{1CB7C551-BBC4-43B3-BBA9-AED0E43D78B5}" type="presParOf" srcId="{3CA1424B-84A3-4E90-AFD8-8BACB1A86780}" destId="{F3B25E80-D7A7-432F-A400-DED50BB46B03}" srcOrd="4" destOrd="0" presId="urn:microsoft.com/office/officeart/2008/layout/CircularPictureCallout"/>
    <dgm:cxn modelId="{38D18721-EBA9-48C2-95AA-BC57F2444190}" type="presParOf" srcId="{F3B25E80-D7A7-432F-A400-DED50BB46B03}" destId="{560665E3-0914-46CC-8997-4BEF6000230C}" srcOrd="0" destOrd="0" presId="urn:microsoft.com/office/officeart/2008/layout/CircularPictureCallout"/>
    <dgm:cxn modelId="{48AEE37E-D2C3-4E98-8098-43B89154F13E}" type="presParOf" srcId="{3CA1424B-84A3-4E90-AFD8-8BACB1A86780}" destId="{8723476C-1305-40F7-B815-9A9DEB654089}" srcOrd="5" destOrd="0" presId="urn:microsoft.com/office/officeart/2008/layout/CircularPictureCallout"/>
    <dgm:cxn modelId="{DD3A5CDF-2BB3-4FB5-8FC2-59E099E3A471}" type="presParOf" srcId="{8723476C-1305-40F7-B815-9A9DEB654089}" destId="{B3B67DAC-5AE8-4246-889B-48F013A8A526}" srcOrd="0" destOrd="0" presId="urn:microsoft.com/office/officeart/2008/layout/CircularPictureCallout"/>
    <dgm:cxn modelId="{C23CBA3A-924E-4D70-8EC1-954D47CBDA94}" type="presParOf" srcId="{3CA1424B-84A3-4E90-AFD8-8BACB1A86780}" destId="{1DFCFAA0-01E9-46A6-9BF8-5735870E3DB3}" srcOrd="6" destOrd="0" presId="urn:microsoft.com/office/officeart/2008/layout/CircularPictureCallout"/>
    <dgm:cxn modelId="{863CDD90-DDD7-4FE8-91FD-FE24A6E3CB11}" type="presParOf" srcId="{3CA1424B-84A3-4E90-AFD8-8BACB1A86780}" destId="{8F9F0D28-5CB6-48E0-8625-C56FA93ED4E0}" srcOrd="7" destOrd="0" presId="urn:microsoft.com/office/officeart/2008/layout/CircularPictureCallout"/>
    <dgm:cxn modelId="{201675DF-8264-4957-BADB-039BD4E34016}" type="presParOf" srcId="{8F9F0D28-5CB6-48E0-8625-C56FA93ED4E0}" destId="{55E756F5-1B80-4AC4-BE8D-6A60C314E336}" srcOrd="0" destOrd="0" presId="urn:microsoft.com/office/officeart/2008/layout/CircularPictureCallout"/>
    <dgm:cxn modelId="{C6FE8032-E895-4A62-832F-6B9A5CCD0761}" type="presParOf" srcId="{3CA1424B-84A3-4E90-AFD8-8BACB1A86780}" destId="{8271DE64-7378-4DFF-988A-D53CC86EC7AD}" srcOrd="8" destOrd="0" presId="urn:microsoft.com/office/officeart/2008/layout/CircularPictureCallout"/>
    <dgm:cxn modelId="{D06ACFBF-5DD7-45F0-AA00-B4D6EA4D6960}" type="presParOf" srcId="{8271DE64-7378-4DFF-988A-D53CC86EC7AD}" destId="{64AFD26C-CD2D-4BBF-A720-7116FFB8E3F9}" srcOrd="0" destOrd="0" presId="urn:microsoft.com/office/officeart/2008/layout/CircularPictureCallout"/>
    <dgm:cxn modelId="{63D76B0C-EDFB-464B-A3F7-B0DE785DF96E}" type="presParOf" srcId="{3CA1424B-84A3-4E90-AFD8-8BACB1A86780}" destId="{057A1D90-A7C3-4C3D-A59C-5CD993CE1B9F}" srcOrd="9" destOrd="0" presId="urn:microsoft.com/office/officeart/2008/layout/CircularPictureCallout"/>
    <dgm:cxn modelId="{0151B38F-CF2F-4D41-98EB-EC2442860FD4}" type="presParOf" srcId="{3CA1424B-84A3-4E90-AFD8-8BACB1A86780}" destId="{DB696EB8-3E87-4504-999D-BE8AB6329448}" srcOrd="10" destOrd="0" presId="urn:microsoft.com/office/officeart/2008/layout/CircularPictureCallout"/>
    <dgm:cxn modelId="{C7BEACB2-B0F4-4C19-B2DD-819026F5198D}" type="presParOf" srcId="{DB696EB8-3E87-4504-999D-BE8AB6329448}" destId="{F343E2E3-11F2-42F7-AE65-EC86DE033B51}"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DD52EB-DDF1-4F02-8854-2E58D253674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307CF64E-2C1F-4311-B7B8-9877149FA03F}">
      <dgm:prSet phldrT="[Text]"/>
      <dgm:spPr/>
      <dgm:t>
        <a:bodyPr/>
        <a:lstStyle/>
        <a:p>
          <a:pPr>
            <a:buClr>
              <a:srgbClr val="000000"/>
            </a:buClr>
            <a:buFont typeface="+mj-lt"/>
            <a:buAutoNum type="romanUcPeriod"/>
          </a:pPr>
          <a:r>
            <a:rPr lang="en-GB" b="1" dirty="0">
              <a:latin typeface="Bookman Old Style" panose="02050604050505020204" pitchFamily="18" charset="0"/>
            </a:rPr>
            <a:t>DEVELOPMENT SOFTWARE</a:t>
          </a:r>
          <a:endParaRPr lang="en-US" dirty="0">
            <a:latin typeface="Bookman Old Style" panose="02050604050505020204" pitchFamily="18" charset="0"/>
          </a:endParaRPr>
        </a:p>
      </dgm:t>
    </dgm:pt>
    <dgm:pt modelId="{21B42470-B60C-44AA-84BF-F5A67ABAA6D7}" type="parTrans" cxnId="{D7BF35B4-A61D-4E30-9B4A-B351B301B5D6}">
      <dgm:prSet/>
      <dgm:spPr/>
      <dgm:t>
        <a:bodyPr/>
        <a:lstStyle/>
        <a:p>
          <a:endParaRPr lang="en-US"/>
        </a:p>
      </dgm:t>
    </dgm:pt>
    <dgm:pt modelId="{EDE0A741-82F8-4DB3-8211-6CD8CB871AD6}" type="sibTrans" cxnId="{D7BF35B4-A61D-4E30-9B4A-B351B301B5D6}">
      <dgm:prSet/>
      <dgm:spPr/>
      <dgm:t>
        <a:bodyPr/>
        <a:lstStyle/>
        <a:p>
          <a:endParaRPr lang="en-US"/>
        </a:p>
      </dgm:t>
    </dgm:pt>
    <dgm:pt modelId="{7E2B200B-B63F-4C61-BAD4-045C63FA369D}">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Microsoft Windows 10</a:t>
          </a:r>
          <a:endParaRPr lang="en-US" sz="1600" dirty="0">
            <a:latin typeface="Bahnschrift Light" panose="020B0502040204020203" pitchFamily="34" charset="0"/>
            <a:cs typeface="Angsana New" panose="02020603050405020304" pitchFamily="18" charset="-34"/>
          </a:endParaRPr>
        </a:p>
      </dgm:t>
    </dgm:pt>
    <dgm:pt modelId="{1B4C7124-93D1-49C0-9D3D-675BFBE01FE3}" type="parTrans" cxnId="{1BB5996D-78B3-4880-A82E-2112C9D2DAB0}">
      <dgm:prSet/>
      <dgm:spPr/>
      <dgm:t>
        <a:bodyPr/>
        <a:lstStyle/>
        <a:p>
          <a:endParaRPr lang="en-US"/>
        </a:p>
      </dgm:t>
    </dgm:pt>
    <dgm:pt modelId="{3D47BD02-6403-4FA8-99F4-10CA964AEAF3}" type="sibTrans" cxnId="{1BB5996D-78B3-4880-A82E-2112C9D2DAB0}">
      <dgm:prSet/>
      <dgm:spPr/>
      <dgm:t>
        <a:bodyPr/>
        <a:lstStyle/>
        <a:p>
          <a:endParaRPr lang="en-US"/>
        </a:p>
      </dgm:t>
    </dgm:pt>
    <dgm:pt modelId="{B6F1CAFF-D397-42C0-A396-1D0A9F79E97C}">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Java SDK 1.8</a:t>
          </a:r>
          <a:endParaRPr lang="en-US" sz="1600" dirty="0">
            <a:latin typeface="Bahnschrift Light" panose="020B0502040204020203" pitchFamily="34" charset="0"/>
            <a:cs typeface="Angsana New" panose="02020603050405020304" pitchFamily="18" charset="-34"/>
          </a:endParaRPr>
        </a:p>
      </dgm:t>
    </dgm:pt>
    <dgm:pt modelId="{CD4CABEE-D1B9-45A7-92FC-EA9C334A6D6F}" type="parTrans" cxnId="{12C79575-67E6-401F-B182-80A39E484E89}">
      <dgm:prSet/>
      <dgm:spPr/>
      <dgm:t>
        <a:bodyPr/>
        <a:lstStyle/>
        <a:p>
          <a:endParaRPr lang="en-US"/>
        </a:p>
      </dgm:t>
    </dgm:pt>
    <dgm:pt modelId="{E4994548-235C-4A53-AB5F-E9507D8994FB}" type="sibTrans" cxnId="{12C79575-67E6-401F-B182-80A39E484E89}">
      <dgm:prSet/>
      <dgm:spPr/>
      <dgm:t>
        <a:bodyPr/>
        <a:lstStyle/>
        <a:p>
          <a:endParaRPr lang="en-US"/>
        </a:p>
      </dgm:t>
    </dgm:pt>
    <dgm:pt modelId="{C81FD910-C6DB-4CDE-84A6-CDE02E8A9EF8}">
      <dgm:prSet phldrT="[Text]"/>
      <dgm:spPr/>
      <dgm:t>
        <a:bodyPr/>
        <a:lstStyle/>
        <a:p>
          <a:pPr>
            <a:buClr>
              <a:srgbClr val="000000"/>
            </a:buClr>
            <a:buFont typeface="+mj-lt"/>
            <a:buAutoNum type="romanUcPeriod"/>
          </a:pPr>
          <a:r>
            <a:rPr lang="en-GB" b="1" dirty="0">
              <a:latin typeface="Bookman Old Style" panose="02050604050505020204" pitchFamily="18" charset="0"/>
            </a:rPr>
            <a:t>TECHNOLOGY</a:t>
          </a:r>
          <a:endParaRPr lang="en-US" dirty="0">
            <a:latin typeface="Bookman Old Style" panose="02050604050505020204" pitchFamily="18" charset="0"/>
          </a:endParaRPr>
        </a:p>
      </dgm:t>
    </dgm:pt>
    <dgm:pt modelId="{D351DE72-C2FC-45BA-A4F1-0ABF4BB3BD4F}" type="parTrans" cxnId="{5CA6FB21-9B71-4A1F-89D4-E2ECF3CF6E47}">
      <dgm:prSet/>
      <dgm:spPr/>
      <dgm:t>
        <a:bodyPr/>
        <a:lstStyle/>
        <a:p>
          <a:endParaRPr lang="en-US"/>
        </a:p>
      </dgm:t>
    </dgm:pt>
    <dgm:pt modelId="{FFAA6253-85C7-4E8A-B14E-5079A78B23F6}" type="sibTrans" cxnId="{5CA6FB21-9B71-4A1F-89D4-E2ECF3CF6E47}">
      <dgm:prSet/>
      <dgm:spPr/>
      <dgm:t>
        <a:bodyPr/>
        <a:lstStyle/>
        <a:p>
          <a:endParaRPr lang="en-US"/>
        </a:p>
      </dgm:t>
    </dgm:pt>
    <dgm:pt modelId="{B1F3B948-AEC3-4CD5-AAB8-CC52393C78D5}">
      <dgm:prSet phldrT="[Text]" custT="1"/>
      <dgm:spPr/>
      <dgm:t>
        <a:bodyPr/>
        <a:lstStyle/>
        <a:p>
          <a:pPr>
            <a:buFont typeface="Symbol" panose="05050102010706020507" pitchFamily="18" charset="2"/>
            <a:buChar char=""/>
          </a:pPr>
          <a:r>
            <a:rPr lang="en-GB" sz="1600" dirty="0">
              <a:latin typeface="Bahnschrift Light" panose="020B0502040204020203" pitchFamily="34" charset="0"/>
            </a:rPr>
            <a:t>J2EE</a:t>
          </a:r>
          <a:endParaRPr lang="en-US" sz="1600" dirty="0">
            <a:latin typeface="Bahnschrift Light" panose="020B0502040204020203" pitchFamily="34" charset="0"/>
          </a:endParaRPr>
        </a:p>
      </dgm:t>
    </dgm:pt>
    <dgm:pt modelId="{D911BA49-BB82-4435-A75B-E3438403BAA4}" type="parTrans" cxnId="{279599EB-E9CA-4342-9F25-A22298122061}">
      <dgm:prSet/>
      <dgm:spPr/>
      <dgm:t>
        <a:bodyPr/>
        <a:lstStyle/>
        <a:p>
          <a:endParaRPr lang="en-US"/>
        </a:p>
      </dgm:t>
    </dgm:pt>
    <dgm:pt modelId="{8D29613E-DF83-4DA5-8A9B-24638584019C}" type="sibTrans" cxnId="{279599EB-E9CA-4342-9F25-A22298122061}">
      <dgm:prSet/>
      <dgm:spPr/>
      <dgm:t>
        <a:bodyPr/>
        <a:lstStyle/>
        <a:p>
          <a:endParaRPr lang="en-US"/>
        </a:p>
      </dgm:t>
    </dgm:pt>
    <dgm:pt modelId="{FB850029-90DB-40EE-8C45-A63380B9FEA8}">
      <dgm:prSet phldrT="[Text]" custT="1"/>
      <dgm:spPr/>
      <dgm:t>
        <a:bodyPr/>
        <a:lstStyle/>
        <a:p>
          <a:pPr>
            <a:buFont typeface="Symbol" panose="05050102010706020507" pitchFamily="18" charset="2"/>
            <a:buChar char=""/>
          </a:pPr>
          <a:r>
            <a:rPr lang="en-GB" sz="1600" dirty="0">
              <a:latin typeface="Bahnschrift Light" panose="020B0502040204020203" pitchFamily="34" charset="0"/>
            </a:rPr>
            <a:t>JSP, Servlet</a:t>
          </a:r>
          <a:endParaRPr lang="en-US" sz="1600" dirty="0">
            <a:latin typeface="Bahnschrift Light" panose="020B0502040204020203" pitchFamily="34" charset="0"/>
          </a:endParaRPr>
        </a:p>
      </dgm:t>
    </dgm:pt>
    <dgm:pt modelId="{AF89B103-BAC3-4BAD-A1F2-9538C67C0133}" type="parTrans" cxnId="{86405184-9F80-4FAB-A6A6-DB0D68EFF65E}">
      <dgm:prSet/>
      <dgm:spPr/>
      <dgm:t>
        <a:bodyPr/>
        <a:lstStyle/>
        <a:p>
          <a:endParaRPr lang="en-US"/>
        </a:p>
      </dgm:t>
    </dgm:pt>
    <dgm:pt modelId="{9504DED2-2334-493D-AC66-29DB2320FF5B}" type="sibTrans" cxnId="{86405184-9F80-4FAB-A6A6-DB0D68EFF65E}">
      <dgm:prSet/>
      <dgm:spPr/>
      <dgm:t>
        <a:bodyPr/>
        <a:lstStyle/>
        <a:p>
          <a:endParaRPr lang="en-US"/>
        </a:p>
      </dgm:t>
    </dgm:pt>
    <dgm:pt modelId="{B7738D94-32DF-431B-B337-58F8016653F6}">
      <dgm:prSet phldrT="[Text]" custT="1"/>
      <dgm:spPr/>
      <dgm:t>
        <a:bodyPr/>
        <a:lstStyle/>
        <a:p>
          <a:pPr>
            <a:buFont typeface="Symbol" panose="05050102010706020507" pitchFamily="18" charset="2"/>
            <a:buChar char=""/>
          </a:pPr>
          <a:r>
            <a:rPr lang="en-GB" sz="1600" dirty="0" err="1">
              <a:latin typeface="Bahnschrift Light" panose="020B0502040204020203" pitchFamily="34" charset="0"/>
              <a:cs typeface="Angsana New" panose="02020603050405020304" pitchFamily="18" charset="-34"/>
            </a:rPr>
            <a:t>Netbeans</a:t>
          </a:r>
          <a:r>
            <a:rPr lang="en-GB" sz="1600" dirty="0">
              <a:latin typeface="Bahnschrift Light" panose="020B0502040204020203" pitchFamily="34" charset="0"/>
              <a:cs typeface="Angsana New" panose="02020603050405020304" pitchFamily="18" charset="-34"/>
            </a:rPr>
            <a:t> IDE 7.4</a:t>
          </a:r>
          <a:endParaRPr lang="en-US" sz="1600" dirty="0">
            <a:latin typeface="Bahnschrift Light" panose="020B0502040204020203" pitchFamily="34" charset="0"/>
            <a:cs typeface="Angsana New" panose="02020603050405020304" pitchFamily="18" charset="-34"/>
          </a:endParaRPr>
        </a:p>
      </dgm:t>
    </dgm:pt>
    <dgm:pt modelId="{41D3B91A-28EC-4E4D-A2DC-B0A22B421731}" type="parTrans" cxnId="{78E1F253-DC4C-490C-A935-E47953BCB5DA}">
      <dgm:prSet/>
      <dgm:spPr/>
      <dgm:t>
        <a:bodyPr/>
        <a:lstStyle/>
        <a:p>
          <a:endParaRPr lang="en-US"/>
        </a:p>
      </dgm:t>
    </dgm:pt>
    <dgm:pt modelId="{7F424977-5CA9-45EF-9CAD-13A2CF425E88}" type="sibTrans" cxnId="{78E1F253-DC4C-490C-A935-E47953BCB5DA}">
      <dgm:prSet/>
      <dgm:spPr/>
      <dgm:t>
        <a:bodyPr/>
        <a:lstStyle/>
        <a:p>
          <a:endParaRPr lang="en-US"/>
        </a:p>
      </dgm:t>
    </dgm:pt>
    <dgm:pt modelId="{0A4FCD7B-17EA-4E34-8EB5-ECC5091BFE44}">
      <dgm:prSet phldrT="[Text]" custT="1"/>
      <dgm:spPr/>
      <dgm:t>
        <a:bodyPr/>
        <a:lstStyle/>
        <a:p>
          <a:pPr>
            <a:buFont typeface="Symbol" panose="05050102010706020507" pitchFamily="18" charset="2"/>
            <a:buChar char=""/>
          </a:pPr>
          <a:r>
            <a:rPr lang="en-GB" sz="1600" dirty="0" err="1">
              <a:latin typeface="Bahnschrift Light" panose="020B0502040204020203" pitchFamily="34" charset="0"/>
              <a:cs typeface="Angsana New" panose="02020603050405020304" pitchFamily="18" charset="-34"/>
            </a:rPr>
            <a:t>GlassFish</a:t>
          </a:r>
          <a:r>
            <a:rPr lang="en-GB" sz="1600" dirty="0">
              <a:latin typeface="Bahnschrift Light" panose="020B0502040204020203" pitchFamily="34" charset="0"/>
              <a:cs typeface="Angsana New" panose="02020603050405020304" pitchFamily="18" charset="-34"/>
            </a:rPr>
            <a:t> Server 4.0</a:t>
          </a:r>
          <a:endParaRPr lang="en-US" sz="1600" dirty="0">
            <a:latin typeface="Bahnschrift Light" panose="020B0502040204020203" pitchFamily="34" charset="0"/>
            <a:cs typeface="Angsana New" panose="02020603050405020304" pitchFamily="18" charset="-34"/>
          </a:endParaRPr>
        </a:p>
      </dgm:t>
    </dgm:pt>
    <dgm:pt modelId="{7F892181-A48B-428B-826E-2514AD028A59}" type="parTrans" cxnId="{E6CE5E9D-F9E6-460C-83DA-3ADF00238014}">
      <dgm:prSet/>
      <dgm:spPr/>
      <dgm:t>
        <a:bodyPr/>
        <a:lstStyle/>
        <a:p>
          <a:endParaRPr lang="en-US"/>
        </a:p>
      </dgm:t>
    </dgm:pt>
    <dgm:pt modelId="{2D195E97-A8A4-4225-A907-E2504219E3E6}" type="sibTrans" cxnId="{E6CE5E9D-F9E6-460C-83DA-3ADF00238014}">
      <dgm:prSet/>
      <dgm:spPr/>
      <dgm:t>
        <a:bodyPr/>
        <a:lstStyle/>
        <a:p>
          <a:endParaRPr lang="en-US"/>
        </a:p>
      </dgm:t>
    </dgm:pt>
    <dgm:pt modelId="{51CAD3EE-D72B-478F-84A9-368C2444536F}">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Microsoft SQL Server 2016</a:t>
          </a:r>
          <a:endParaRPr lang="en-US" sz="1600" dirty="0">
            <a:latin typeface="Bahnschrift Light" panose="020B0502040204020203" pitchFamily="34" charset="0"/>
            <a:cs typeface="Angsana New" panose="02020603050405020304" pitchFamily="18" charset="-34"/>
          </a:endParaRPr>
        </a:p>
      </dgm:t>
    </dgm:pt>
    <dgm:pt modelId="{FAB11103-1106-4B3E-B897-2E877A95F570}" type="parTrans" cxnId="{03BFF778-FCA4-45A2-BD6A-66CAAEAFAF38}">
      <dgm:prSet/>
      <dgm:spPr/>
      <dgm:t>
        <a:bodyPr/>
        <a:lstStyle/>
        <a:p>
          <a:endParaRPr lang="en-US"/>
        </a:p>
      </dgm:t>
    </dgm:pt>
    <dgm:pt modelId="{5A699FAB-34E0-49CF-A5D0-2EF8D031EA3D}" type="sibTrans" cxnId="{03BFF778-FCA4-45A2-BD6A-66CAAEAFAF38}">
      <dgm:prSet/>
      <dgm:spPr/>
      <dgm:t>
        <a:bodyPr/>
        <a:lstStyle/>
        <a:p>
          <a:endParaRPr lang="en-US"/>
        </a:p>
      </dgm:t>
    </dgm:pt>
    <dgm:pt modelId="{A9F4878E-F6BC-43B8-B0A3-D50D38DECF00}">
      <dgm:prSet phldrT="[Text]" custT="1"/>
      <dgm:spPr/>
      <dgm:t>
        <a:bodyPr/>
        <a:lstStyle/>
        <a:p>
          <a:pPr>
            <a:buFont typeface="Symbol" panose="05050102010706020507" pitchFamily="18" charset="2"/>
            <a:buChar char=""/>
          </a:pPr>
          <a:r>
            <a:rPr lang="en-GB" sz="1600" dirty="0">
              <a:latin typeface="Bahnschrift Light" panose="020B0502040204020203" pitchFamily="34" charset="0"/>
              <a:cs typeface="Angsana New" panose="02020603050405020304" pitchFamily="18" charset="-34"/>
            </a:rPr>
            <a:t>Google Chrome 65.0</a:t>
          </a:r>
          <a:endParaRPr lang="en-US" sz="1600" dirty="0">
            <a:latin typeface="Bahnschrift Light" panose="020B0502040204020203" pitchFamily="34" charset="0"/>
            <a:cs typeface="Angsana New" panose="02020603050405020304" pitchFamily="18" charset="-34"/>
          </a:endParaRPr>
        </a:p>
      </dgm:t>
    </dgm:pt>
    <dgm:pt modelId="{F65AEB94-D85C-404E-A2C8-77157BB45C80}" type="parTrans" cxnId="{7395772A-8BF6-41E5-BE2E-32B6289835DB}">
      <dgm:prSet/>
      <dgm:spPr/>
      <dgm:t>
        <a:bodyPr/>
        <a:lstStyle/>
        <a:p>
          <a:endParaRPr lang="en-US"/>
        </a:p>
      </dgm:t>
    </dgm:pt>
    <dgm:pt modelId="{ACA56F0D-727D-4908-B695-C0A4C2575055}" type="sibTrans" cxnId="{7395772A-8BF6-41E5-BE2E-32B6289835DB}">
      <dgm:prSet/>
      <dgm:spPr/>
      <dgm:t>
        <a:bodyPr/>
        <a:lstStyle/>
        <a:p>
          <a:endParaRPr lang="en-US"/>
        </a:p>
      </dgm:t>
    </dgm:pt>
    <dgm:pt modelId="{9B827F55-4E99-4694-90C5-CDD1F5389D37}">
      <dgm:prSet phldrT="[Text]" custT="1"/>
      <dgm:spPr/>
      <dgm:t>
        <a:bodyPr/>
        <a:lstStyle/>
        <a:p>
          <a:pPr>
            <a:buFont typeface="Symbol" panose="05050102010706020507" pitchFamily="18" charset="2"/>
            <a:buChar char=""/>
          </a:pPr>
          <a:r>
            <a:rPr lang="en-GB" sz="1600" dirty="0">
              <a:latin typeface="Bahnschrift Light" panose="020B0502040204020203" pitchFamily="34" charset="0"/>
            </a:rPr>
            <a:t>EJB</a:t>
          </a:r>
          <a:endParaRPr lang="en-US" sz="1600" dirty="0">
            <a:latin typeface="Bahnschrift Light" panose="020B0502040204020203" pitchFamily="34" charset="0"/>
          </a:endParaRPr>
        </a:p>
      </dgm:t>
    </dgm:pt>
    <dgm:pt modelId="{55F5342B-6704-4802-B95F-11D25CB5E57A}" type="parTrans" cxnId="{942982D9-793A-4366-849B-07F9ACC97E35}">
      <dgm:prSet/>
      <dgm:spPr/>
      <dgm:t>
        <a:bodyPr/>
        <a:lstStyle/>
        <a:p>
          <a:endParaRPr lang="en-US"/>
        </a:p>
      </dgm:t>
    </dgm:pt>
    <dgm:pt modelId="{91AF10FE-C77F-4139-A1BE-F9D04E4C8396}" type="sibTrans" cxnId="{942982D9-793A-4366-849B-07F9ACC97E35}">
      <dgm:prSet/>
      <dgm:spPr/>
      <dgm:t>
        <a:bodyPr/>
        <a:lstStyle/>
        <a:p>
          <a:endParaRPr lang="en-US"/>
        </a:p>
      </dgm:t>
    </dgm:pt>
    <dgm:pt modelId="{5825B6D4-D4DA-4B89-9AE6-FA8AF01B4367}">
      <dgm:prSet phldrT="[Text]" custT="1"/>
      <dgm:spPr/>
      <dgm:t>
        <a:bodyPr/>
        <a:lstStyle/>
        <a:p>
          <a:pPr>
            <a:buFont typeface="Symbol" panose="05050102010706020507" pitchFamily="18" charset="2"/>
            <a:buChar char=""/>
          </a:pPr>
          <a:r>
            <a:rPr lang="en-GB" sz="1600" dirty="0">
              <a:latin typeface="Bahnschrift Light" panose="020B0502040204020203" pitchFamily="34" charset="0"/>
            </a:rPr>
            <a:t>HTML/CSS</a:t>
          </a:r>
          <a:endParaRPr lang="en-US" sz="1600" dirty="0">
            <a:latin typeface="Bahnschrift Light" panose="020B0502040204020203" pitchFamily="34" charset="0"/>
          </a:endParaRPr>
        </a:p>
      </dgm:t>
    </dgm:pt>
    <dgm:pt modelId="{AF3800D6-4589-4A06-A6EF-B2FB0A905635}" type="parTrans" cxnId="{B9DBDEE1-2ED7-4EC1-AD52-BF64D751627B}">
      <dgm:prSet/>
      <dgm:spPr/>
      <dgm:t>
        <a:bodyPr/>
        <a:lstStyle/>
        <a:p>
          <a:endParaRPr lang="en-US"/>
        </a:p>
      </dgm:t>
    </dgm:pt>
    <dgm:pt modelId="{88BCCF3A-638A-42E3-B179-9EDE4538473B}" type="sibTrans" cxnId="{B9DBDEE1-2ED7-4EC1-AD52-BF64D751627B}">
      <dgm:prSet/>
      <dgm:spPr/>
      <dgm:t>
        <a:bodyPr/>
        <a:lstStyle/>
        <a:p>
          <a:endParaRPr lang="en-US"/>
        </a:p>
      </dgm:t>
    </dgm:pt>
    <dgm:pt modelId="{D032D75C-6063-41CC-A19B-B55358B27E83}">
      <dgm:prSet phldrT="[Text]" custT="1"/>
      <dgm:spPr/>
      <dgm:t>
        <a:bodyPr/>
        <a:lstStyle/>
        <a:p>
          <a:pPr>
            <a:buFont typeface="Symbol" panose="05050102010706020507" pitchFamily="18" charset="2"/>
            <a:buChar char=""/>
          </a:pPr>
          <a:r>
            <a:rPr lang="en-GB" sz="1600">
              <a:latin typeface="Bahnschrift Light" panose="020B0502040204020203" pitchFamily="34" charset="0"/>
            </a:rPr>
            <a:t>JavaScript</a:t>
          </a:r>
          <a:endParaRPr lang="en-US" sz="1600" dirty="0">
            <a:latin typeface="Bahnschrift Light" panose="020B0502040204020203" pitchFamily="34" charset="0"/>
          </a:endParaRPr>
        </a:p>
      </dgm:t>
    </dgm:pt>
    <dgm:pt modelId="{76A3CF7C-A597-4694-9B94-E0A508228C2C}" type="parTrans" cxnId="{E301C1E8-CB83-4AF9-91C9-51A392F0661C}">
      <dgm:prSet/>
      <dgm:spPr/>
      <dgm:t>
        <a:bodyPr/>
        <a:lstStyle/>
        <a:p>
          <a:endParaRPr lang="en-US"/>
        </a:p>
      </dgm:t>
    </dgm:pt>
    <dgm:pt modelId="{9131F9FC-DDF4-483D-948A-9ED39A8BC4EB}" type="sibTrans" cxnId="{E301C1E8-CB83-4AF9-91C9-51A392F0661C}">
      <dgm:prSet/>
      <dgm:spPr/>
      <dgm:t>
        <a:bodyPr/>
        <a:lstStyle/>
        <a:p>
          <a:endParaRPr lang="en-US"/>
        </a:p>
      </dgm:t>
    </dgm:pt>
    <dgm:pt modelId="{18F5D1D7-B256-402A-BE4D-3BA0916DE8C7}">
      <dgm:prSet phldrT="[Text]" custT="1"/>
      <dgm:spPr/>
      <dgm:t>
        <a:bodyPr/>
        <a:lstStyle/>
        <a:p>
          <a:pPr>
            <a:buFont typeface="Symbol" panose="05050102010706020507" pitchFamily="18" charset="2"/>
            <a:buChar char=""/>
          </a:pPr>
          <a:r>
            <a:rPr lang="en-GB" sz="1600" dirty="0">
              <a:latin typeface="Bahnschrift Light" panose="020B0502040204020203" pitchFamily="34" charset="0"/>
            </a:rPr>
            <a:t>Apache Tiles Framework</a:t>
          </a:r>
          <a:endParaRPr lang="en-US" sz="1600" dirty="0">
            <a:latin typeface="Bahnschrift Light" panose="020B0502040204020203" pitchFamily="34" charset="0"/>
          </a:endParaRPr>
        </a:p>
      </dgm:t>
    </dgm:pt>
    <dgm:pt modelId="{5C27BA00-1D9E-45EF-B5BE-2EDE1E34720C}" type="parTrans" cxnId="{55A89F51-0058-4145-8057-8FCD7970E4D2}">
      <dgm:prSet/>
      <dgm:spPr/>
      <dgm:t>
        <a:bodyPr/>
        <a:lstStyle/>
        <a:p>
          <a:endParaRPr lang="en-US"/>
        </a:p>
      </dgm:t>
    </dgm:pt>
    <dgm:pt modelId="{6F3581C5-39C9-49CD-8693-98A0C44E5318}" type="sibTrans" cxnId="{55A89F51-0058-4145-8057-8FCD7970E4D2}">
      <dgm:prSet/>
      <dgm:spPr/>
      <dgm:t>
        <a:bodyPr/>
        <a:lstStyle/>
        <a:p>
          <a:endParaRPr lang="en-US"/>
        </a:p>
      </dgm:t>
    </dgm:pt>
    <dgm:pt modelId="{145F20EC-D85A-4899-8690-8200322E45F0}" type="pres">
      <dgm:prSet presAssocID="{3BDD52EB-DDF1-4F02-8854-2E58D2536744}" presName="Name0" presStyleCnt="0">
        <dgm:presLayoutVars>
          <dgm:dir/>
          <dgm:animLvl val="lvl"/>
          <dgm:resizeHandles/>
        </dgm:presLayoutVars>
      </dgm:prSet>
      <dgm:spPr/>
    </dgm:pt>
    <dgm:pt modelId="{37B60544-FF1B-43CB-8EB8-17425ECB7002}" type="pres">
      <dgm:prSet presAssocID="{307CF64E-2C1F-4311-B7B8-9877149FA03F}" presName="linNode" presStyleCnt="0"/>
      <dgm:spPr/>
    </dgm:pt>
    <dgm:pt modelId="{7CAA984A-28AB-4EF9-B687-5AE01CA440D6}" type="pres">
      <dgm:prSet presAssocID="{307CF64E-2C1F-4311-B7B8-9877149FA03F}" presName="parentShp" presStyleLbl="node1" presStyleIdx="0" presStyleCnt="2">
        <dgm:presLayoutVars>
          <dgm:bulletEnabled val="1"/>
        </dgm:presLayoutVars>
      </dgm:prSet>
      <dgm:spPr/>
    </dgm:pt>
    <dgm:pt modelId="{D8BF2ECE-6A8A-467A-9980-CF11D62D2629}" type="pres">
      <dgm:prSet presAssocID="{307CF64E-2C1F-4311-B7B8-9877149FA03F}" presName="childShp" presStyleLbl="bgAccFollowNode1" presStyleIdx="0" presStyleCnt="2">
        <dgm:presLayoutVars>
          <dgm:bulletEnabled val="1"/>
        </dgm:presLayoutVars>
      </dgm:prSet>
      <dgm:spPr/>
    </dgm:pt>
    <dgm:pt modelId="{26E1A4ED-685E-4BAE-8754-70FE9DFBD1EA}" type="pres">
      <dgm:prSet presAssocID="{EDE0A741-82F8-4DB3-8211-6CD8CB871AD6}" presName="spacing" presStyleCnt="0"/>
      <dgm:spPr/>
    </dgm:pt>
    <dgm:pt modelId="{F4246494-A1A1-40AA-B682-534F4063620B}" type="pres">
      <dgm:prSet presAssocID="{C81FD910-C6DB-4CDE-84A6-CDE02E8A9EF8}" presName="linNode" presStyleCnt="0"/>
      <dgm:spPr/>
    </dgm:pt>
    <dgm:pt modelId="{29E72EFE-8A42-4E33-8BF3-5DAF20A825F1}" type="pres">
      <dgm:prSet presAssocID="{C81FD910-C6DB-4CDE-84A6-CDE02E8A9EF8}" presName="parentShp" presStyleLbl="node1" presStyleIdx="1" presStyleCnt="2">
        <dgm:presLayoutVars>
          <dgm:bulletEnabled val="1"/>
        </dgm:presLayoutVars>
      </dgm:prSet>
      <dgm:spPr/>
    </dgm:pt>
    <dgm:pt modelId="{5EE3DBB4-4FD8-420F-BB3C-3475EAFAAB39}" type="pres">
      <dgm:prSet presAssocID="{C81FD910-C6DB-4CDE-84A6-CDE02E8A9EF8}" presName="childShp" presStyleLbl="bgAccFollowNode1" presStyleIdx="1" presStyleCnt="2">
        <dgm:presLayoutVars>
          <dgm:bulletEnabled val="1"/>
        </dgm:presLayoutVars>
      </dgm:prSet>
      <dgm:spPr/>
    </dgm:pt>
  </dgm:ptLst>
  <dgm:cxnLst>
    <dgm:cxn modelId="{5CA6FB21-9B71-4A1F-89D4-E2ECF3CF6E47}" srcId="{3BDD52EB-DDF1-4F02-8854-2E58D2536744}" destId="{C81FD910-C6DB-4CDE-84A6-CDE02E8A9EF8}" srcOrd="1" destOrd="0" parTransId="{D351DE72-C2FC-45BA-A4F1-0ABF4BB3BD4F}" sibTransId="{FFAA6253-85C7-4E8A-B14E-5079A78B23F6}"/>
    <dgm:cxn modelId="{7395772A-8BF6-41E5-BE2E-32B6289835DB}" srcId="{307CF64E-2C1F-4311-B7B8-9877149FA03F}" destId="{A9F4878E-F6BC-43B8-B0A3-D50D38DECF00}" srcOrd="5" destOrd="0" parTransId="{F65AEB94-D85C-404E-A2C8-77157BB45C80}" sibTransId="{ACA56F0D-727D-4908-B695-C0A4C2575055}"/>
    <dgm:cxn modelId="{A9B4362E-EBEA-4FFF-B87B-021B08E6EA53}" type="presOf" srcId="{307CF64E-2C1F-4311-B7B8-9877149FA03F}" destId="{7CAA984A-28AB-4EF9-B687-5AE01CA440D6}" srcOrd="0" destOrd="0" presId="urn:microsoft.com/office/officeart/2005/8/layout/vList6"/>
    <dgm:cxn modelId="{85A31443-E854-4CF1-A23B-4279EB823D76}" type="presOf" srcId="{B7738D94-32DF-431B-B337-58F8016653F6}" destId="{D8BF2ECE-6A8A-467A-9980-CF11D62D2629}" srcOrd="0" destOrd="2" presId="urn:microsoft.com/office/officeart/2005/8/layout/vList6"/>
    <dgm:cxn modelId="{490D4166-2F9A-4D7B-984B-114483E47AED}" type="presOf" srcId="{3BDD52EB-DDF1-4F02-8854-2E58D2536744}" destId="{145F20EC-D85A-4899-8690-8200322E45F0}" srcOrd="0" destOrd="0" presId="urn:microsoft.com/office/officeart/2005/8/layout/vList6"/>
    <dgm:cxn modelId="{1BB5996D-78B3-4880-A82E-2112C9D2DAB0}" srcId="{307CF64E-2C1F-4311-B7B8-9877149FA03F}" destId="{7E2B200B-B63F-4C61-BAD4-045C63FA369D}" srcOrd="0" destOrd="0" parTransId="{1B4C7124-93D1-49C0-9D3D-675BFBE01FE3}" sibTransId="{3D47BD02-6403-4FA8-99F4-10CA964AEAF3}"/>
    <dgm:cxn modelId="{D59AD84D-B7B1-49BA-A91D-7844BC792416}" type="presOf" srcId="{A9F4878E-F6BC-43B8-B0A3-D50D38DECF00}" destId="{D8BF2ECE-6A8A-467A-9980-CF11D62D2629}" srcOrd="0" destOrd="5" presId="urn:microsoft.com/office/officeart/2005/8/layout/vList6"/>
    <dgm:cxn modelId="{55A89F51-0058-4145-8057-8FCD7970E4D2}" srcId="{C81FD910-C6DB-4CDE-84A6-CDE02E8A9EF8}" destId="{18F5D1D7-B256-402A-BE4D-3BA0916DE8C7}" srcOrd="5" destOrd="0" parTransId="{5C27BA00-1D9E-45EF-B5BE-2EDE1E34720C}" sibTransId="{6F3581C5-39C9-49CD-8693-98A0C44E5318}"/>
    <dgm:cxn modelId="{78E1F253-DC4C-490C-A935-E47953BCB5DA}" srcId="{307CF64E-2C1F-4311-B7B8-9877149FA03F}" destId="{B7738D94-32DF-431B-B337-58F8016653F6}" srcOrd="2" destOrd="0" parTransId="{41D3B91A-28EC-4E4D-A2DC-B0A22B421731}" sibTransId="{7F424977-5CA9-45EF-9CAD-13A2CF425E88}"/>
    <dgm:cxn modelId="{12C79575-67E6-401F-B182-80A39E484E89}" srcId="{307CF64E-2C1F-4311-B7B8-9877149FA03F}" destId="{B6F1CAFF-D397-42C0-A396-1D0A9F79E97C}" srcOrd="1" destOrd="0" parTransId="{CD4CABEE-D1B9-45A7-92FC-EA9C334A6D6F}" sibTransId="{E4994548-235C-4A53-AB5F-E9507D8994FB}"/>
    <dgm:cxn modelId="{03BFF778-FCA4-45A2-BD6A-66CAAEAFAF38}" srcId="{307CF64E-2C1F-4311-B7B8-9877149FA03F}" destId="{51CAD3EE-D72B-478F-84A9-368C2444536F}" srcOrd="4" destOrd="0" parTransId="{FAB11103-1106-4B3E-B897-2E877A95F570}" sibTransId="{5A699FAB-34E0-49CF-A5D0-2EF8D031EA3D}"/>
    <dgm:cxn modelId="{632EB182-EAC8-47D9-99D1-0ECD47560D6E}" type="presOf" srcId="{51CAD3EE-D72B-478F-84A9-368C2444536F}" destId="{D8BF2ECE-6A8A-467A-9980-CF11D62D2629}" srcOrd="0" destOrd="4" presId="urn:microsoft.com/office/officeart/2005/8/layout/vList6"/>
    <dgm:cxn modelId="{86405184-9F80-4FAB-A6A6-DB0D68EFF65E}" srcId="{C81FD910-C6DB-4CDE-84A6-CDE02E8A9EF8}" destId="{FB850029-90DB-40EE-8C45-A63380B9FEA8}" srcOrd="1" destOrd="0" parTransId="{AF89B103-BAC3-4BAD-A1F2-9538C67C0133}" sibTransId="{9504DED2-2334-493D-AC66-29DB2320FF5B}"/>
    <dgm:cxn modelId="{3CFE1093-8AF9-4FBD-A8ED-236077272DE3}" type="presOf" srcId="{18F5D1D7-B256-402A-BE4D-3BA0916DE8C7}" destId="{5EE3DBB4-4FD8-420F-BB3C-3475EAFAAB39}" srcOrd="0" destOrd="5" presId="urn:microsoft.com/office/officeart/2005/8/layout/vList6"/>
    <dgm:cxn modelId="{E6CE5E9D-F9E6-460C-83DA-3ADF00238014}" srcId="{307CF64E-2C1F-4311-B7B8-9877149FA03F}" destId="{0A4FCD7B-17EA-4E34-8EB5-ECC5091BFE44}" srcOrd="3" destOrd="0" parTransId="{7F892181-A48B-428B-826E-2514AD028A59}" sibTransId="{2D195E97-A8A4-4225-A907-E2504219E3E6}"/>
    <dgm:cxn modelId="{F69A8FA6-0934-4FB9-9E40-946C6CB72CBF}" type="presOf" srcId="{FB850029-90DB-40EE-8C45-A63380B9FEA8}" destId="{5EE3DBB4-4FD8-420F-BB3C-3475EAFAAB39}" srcOrd="0" destOrd="1" presId="urn:microsoft.com/office/officeart/2005/8/layout/vList6"/>
    <dgm:cxn modelId="{D5C563B0-C163-4B55-A687-9817EA3CF5BA}" type="presOf" srcId="{B1F3B948-AEC3-4CD5-AAB8-CC52393C78D5}" destId="{5EE3DBB4-4FD8-420F-BB3C-3475EAFAAB39}" srcOrd="0" destOrd="0" presId="urn:microsoft.com/office/officeart/2005/8/layout/vList6"/>
    <dgm:cxn modelId="{C23AF2B1-B91F-4B02-95FE-4E1961B7D247}" type="presOf" srcId="{0A4FCD7B-17EA-4E34-8EB5-ECC5091BFE44}" destId="{D8BF2ECE-6A8A-467A-9980-CF11D62D2629}" srcOrd="0" destOrd="3" presId="urn:microsoft.com/office/officeart/2005/8/layout/vList6"/>
    <dgm:cxn modelId="{AD49DFB3-7195-4951-BF25-E948A09FA178}" type="presOf" srcId="{7E2B200B-B63F-4C61-BAD4-045C63FA369D}" destId="{D8BF2ECE-6A8A-467A-9980-CF11D62D2629}" srcOrd="0" destOrd="0" presId="urn:microsoft.com/office/officeart/2005/8/layout/vList6"/>
    <dgm:cxn modelId="{7B1BF7B3-5F5E-4FF4-8289-606093836E1F}" type="presOf" srcId="{5825B6D4-D4DA-4B89-9AE6-FA8AF01B4367}" destId="{5EE3DBB4-4FD8-420F-BB3C-3475EAFAAB39}" srcOrd="0" destOrd="3" presId="urn:microsoft.com/office/officeart/2005/8/layout/vList6"/>
    <dgm:cxn modelId="{D7BF35B4-A61D-4E30-9B4A-B351B301B5D6}" srcId="{3BDD52EB-DDF1-4F02-8854-2E58D2536744}" destId="{307CF64E-2C1F-4311-B7B8-9877149FA03F}" srcOrd="0" destOrd="0" parTransId="{21B42470-B60C-44AA-84BF-F5A67ABAA6D7}" sibTransId="{EDE0A741-82F8-4DB3-8211-6CD8CB871AD6}"/>
    <dgm:cxn modelId="{56D5A6BB-6E9D-4224-BA9A-27533900890D}" type="presOf" srcId="{9B827F55-4E99-4694-90C5-CDD1F5389D37}" destId="{5EE3DBB4-4FD8-420F-BB3C-3475EAFAAB39}" srcOrd="0" destOrd="2" presId="urn:microsoft.com/office/officeart/2005/8/layout/vList6"/>
    <dgm:cxn modelId="{1C42F4D6-9FF1-4409-98F3-6CA5CDB29D5A}" type="presOf" srcId="{C81FD910-C6DB-4CDE-84A6-CDE02E8A9EF8}" destId="{29E72EFE-8A42-4E33-8BF3-5DAF20A825F1}" srcOrd="0" destOrd="0" presId="urn:microsoft.com/office/officeart/2005/8/layout/vList6"/>
    <dgm:cxn modelId="{942982D9-793A-4366-849B-07F9ACC97E35}" srcId="{C81FD910-C6DB-4CDE-84A6-CDE02E8A9EF8}" destId="{9B827F55-4E99-4694-90C5-CDD1F5389D37}" srcOrd="2" destOrd="0" parTransId="{55F5342B-6704-4802-B95F-11D25CB5E57A}" sibTransId="{91AF10FE-C77F-4139-A1BE-F9D04E4C8396}"/>
    <dgm:cxn modelId="{B9DBDEE1-2ED7-4EC1-AD52-BF64D751627B}" srcId="{C81FD910-C6DB-4CDE-84A6-CDE02E8A9EF8}" destId="{5825B6D4-D4DA-4B89-9AE6-FA8AF01B4367}" srcOrd="3" destOrd="0" parTransId="{AF3800D6-4589-4A06-A6EF-B2FB0A905635}" sibTransId="{88BCCF3A-638A-42E3-B179-9EDE4538473B}"/>
    <dgm:cxn modelId="{E301C1E8-CB83-4AF9-91C9-51A392F0661C}" srcId="{C81FD910-C6DB-4CDE-84A6-CDE02E8A9EF8}" destId="{D032D75C-6063-41CC-A19B-B55358B27E83}" srcOrd="4" destOrd="0" parTransId="{76A3CF7C-A597-4694-9B94-E0A508228C2C}" sibTransId="{9131F9FC-DDF4-483D-948A-9ED39A8BC4EB}"/>
    <dgm:cxn modelId="{279599EB-E9CA-4342-9F25-A22298122061}" srcId="{C81FD910-C6DB-4CDE-84A6-CDE02E8A9EF8}" destId="{B1F3B948-AEC3-4CD5-AAB8-CC52393C78D5}" srcOrd="0" destOrd="0" parTransId="{D911BA49-BB82-4435-A75B-E3438403BAA4}" sibTransId="{8D29613E-DF83-4DA5-8A9B-24638584019C}"/>
    <dgm:cxn modelId="{5F0168EE-DF52-4DED-9BB9-E42397F34CAA}" type="presOf" srcId="{B6F1CAFF-D397-42C0-A396-1D0A9F79E97C}" destId="{D8BF2ECE-6A8A-467A-9980-CF11D62D2629}" srcOrd="0" destOrd="1" presId="urn:microsoft.com/office/officeart/2005/8/layout/vList6"/>
    <dgm:cxn modelId="{D33DEEF1-2719-4A97-9BBA-DBD880E98734}" type="presOf" srcId="{D032D75C-6063-41CC-A19B-B55358B27E83}" destId="{5EE3DBB4-4FD8-420F-BB3C-3475EAFAAB39}" srcOrd="0" destOrd="4" presId="urn:microsoft.com/office/officeart/2005/8/layout/vList6"/>
    <dgm:cxn modelId="{05C5B786-877B-4643-A888-35B69A093A16}" type="presParOf" srcId="{145F20EC-D85A-4899-8690-8200322E45F0}" destId="{37B60544-FF1B-43CB-8EB8-17425ECB7002}" srcOrd="0" destOrd="0" presId="urn:microsoft.com/office/officeart/2005/8/layout/vList6"/>
    <dgm:cxn modelId="{FED84007-3EB8-4027-90A8-EEE977CC5AAE}" type="presParOf" srcId="{37B60544-FF1B-43CB-8EB8-17425ECB7002}" destId="{7CAA984A-28AB-4EF9-B687-5AE01CA440D6}" srcOrd="0" destOrd="0" presId="urn:microsoft.com/office/officeart/2005/8/layout/vList6"/>
    <dgm:cxn modelId="{F7934E1B-7D45-423C-98F6-EC35F2400A75}" type="presParOf" srcId="{37B60544-FF1B-43CB-8EB8-17425ECB7002}" destId="{D8BF2ECE-6A8A-467A-9980-CF11D62D2629}" srcOrd="1" destOrd="0" presId="urn:microsoft.com/office/officeart/2005/8/layout/vList6"/>
    <dgm:cxn modelId="{9EBB7E2A-A9E8-4BB4-81CD-E6CF4B95EBDF}" type="presParOf" srcId="{145F20EC-D85A-4899-8690-8200322E45F0}" destId="{26E1A4ED-685E-4BAE-8754-70FE9DFBD1EA}" srcOrd="1" destOrd="0" presId="urn:microsoft.com/office/officeart/2005/8/layout/vList6"/>
    <dgm:cxn modelId="{96EF4926-1F58-41D5-88AE-A5EF0173B26F}" type="presParOf" srcId="{145F20EC-D85A-4899-8690-8200322E45F0}" destId="{F4246494-A1A1-40AA-B682-534F4063620B}" srcOrd="2" destOrd="0" presId="urn:microsoft.com/office/officeart/2005/8/layout/vList6"/>
    <dgm:cxn modelId="{B3641AC2-6C7D-480A-AC25-F25615202CF2}" type="presParOf" srcId="{F4246494-A1A1-40AA-B682-534F4063620B}" destId="{29E72EFE-8A42-4E33-8BF3-5DAF20A825F1}" srcOrd="0" destOrd="0" presId="urn:microsoft.com/office/officeart/2005/8/layout/vList6"/>
    <dgm:cxn modelId="{81A2008A-DADA-4527-8A09-53E773FC26AF}" type="presParOf" srcId="{F4246494-A1A1-40AA-B682-534F4063620B}" destId="{5EE3DBB4-4FD8-420F-BB3C-3475EAFAAB3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4BB11D-5BBE-44B2-9039-E63BA5BDBDEA}" type="doc">
      <dgm:prSet loTypeId="urn:microsoft.com/office/officeart/2008/layout/PictureStrips" loCatId="picture" qsTypeId="urn:microsoft.com/office/officeart/2005/8/quickstyle/simple1" qsCatId="simple" csTypeId="urn:microsoft.com/office/officeart/2005/8/colors/accent1_2" csCatId="accent1" phldr="1"/>
      <dgm:spPr/>
      <dgm:t>
        <a:bodyPr/>
        <a:lstStyle/>
        <a:p>
          <a:endParaRPr lang="en-US"/>
        </a:p>
      </dgm:t>
    </dgm:pt>
    <dgm:pt modelId="{A8CE28F2-D7FE-4357-B97D-42ADFFF034EE}">
      <dgm:prSet phldrT="[Text]" custT="1"/>
      <dgm:spPr/>
      <dgm:t>
        <a:bodyPr/>
        <a:lstStyle/>
        <a:p>
          <a:r>
            <a:rPr lang="en-US" sz="1400" dirty="0"/>
            <a:t>Pet Dating: manage pet in dating club, update pet, book dating service..</a:t>
          </a:r>
        </a:p>
      </dgm:t>
    </dgm:pt>
    <dgm:pt modelId="{909B739B-D3AB-46CD-A3C8-FF73D5F5F693}" type="parTrans" cxnId="{2D0C4684-E969-4F34-9263-6BBF59B3BD5B}">
      <dgm:prSet/>
      <dgm:spPr/>
      <dgm:t>
        <a:bodyPr/>
        <a:lstStyle/>
        <a:p>
          <a:endParaRPr lang="en-US"/>
        </a:p>
      </dgm:t>
    </dgm:pt>
    <dgm:pt modelId="{68741649-03CE-4315-9167-9175AE0782B2}" type="sibTrans" cxnId="{2D0C4684-E969-4F34-9263-6BBF59B3BD5B}">
      <dgm:prSet/>
      <dgm:spPr/>
      <dgm:t>
        <a:bodyPr/>
        <a:lstStyle/>
        <a:p>
          <a:endParaRPr lang="en-US"/>
        </a:p>
      </dgm:t>
    </dgm:pt>
    <dgm:pt modelId="{FBBEC36F-FB7D-4962-ADE6-14810757DD0D}">
      <dgm:prSet phldrT="[Text]" custT="1"/>
      <dgm:spPr/>
      <dgm:t>
        <a:bodyPr/>
        <a:lstStyle/>
        <a:p>
          <a:r>
            <a:rPr lang="en-US" sz="1400" dirty="0"/>
            <a:t>Shop: search, order, recommend product, manage product (insert, update, delete, …) </a:t>
          </a:r>
        </a:p>
      </dgm:t>
    </dgm:pt>
    <dgm:pt modelId="{E3876318-912E-4543-A89C-6FD38A236B3D}" type="parTrans" cxnId="{052457AB-4F8B-4B6C-B642-15F082E30C12}">
      <dgm:prSet/>
      <dgm:spPr/>
      <dgm:t>
        <a:bodyPr/>
        <a:lstStyle/>
        <a:p>
          <a:endParaRPr lang="en-US"/>
        </a:p>
      </dgm:t>
    </dgm:pt>
    <dgm:pt modelId="{80EB5F0A-A4E8-455F-83B5-268200EB9171}" type="sibTrans" cxnId="{052457AB-4F8B-4B6C-B642-15F082E30C12}">
      <dgm:prSet/>
      <dgm:spPr/>
      <dgm:t>
        <a:bodyPr/>
        <a:lstStyle/>
        <a:p>
          <a:endParaRPr lang="en-US"/>
        </a:p>
      </dgm:t>
    </dgm:pt>
    <dgm:pt modelId="{7D56EF78-9466-42A7-809F-53767D413292}">
      <dgm:prSet phldrT="[Text]" custT="1"/>
      <dgm:spPr/>
      <dgm:t>
        <a:bodyPr/>
        <a:lstStyle/>
        <a:p>
          <a:r>
            <a:rPr lang="en-US" sz="1400" dirty="0"/>
            <a:t>Pet Service: Book services: grooming, hotel, care, manage Service (insert, update, delete)  </a:t>
          </a:r>
        </a:p>
      </dgm:t>
    </dgm:pt>
    <dgm:pt modelId="{A63E9348-E5E3-4553-9187-772A577F56A7}" type="parTrans" cxnId="{874F4D9E-4DC4-4311-86BE-0BB3E5A73DFB}">
      <dgm:prSet/>
      <dgm:spPr/>
      <dgm:t>
        <a:bodyPr/>
        <a:lstStyle/>
        <a:p>
          <a:endParaRPr lang="en-US"/>
        </a:p>
      </dgm:t>
    </dgm:pt>
    <dgm:pt modelId="{948816CD-DA0D-4E8A-BF70-52D85D7598FE}" type="sibTrans" cxnId="{874F4D9E-4DC4-4311-86BE-0BB3E5A73DFB}">
      <dgm:prSet/>
      <dgm:spPr/>
      <dgm:t>
        <a:bodyPr/>
        <a:lstStyle/>
        <a:p>
          <a:endParaRPr lang="en-US"/>
        </a:p>
      </dgm:t>
    </dgm:pt>
    <dgm:pt modelId="{550878C8-AEEF-4163-AA91-AF6AB7B3EED2}" type="pres">
      <dgm:prSet presAssocID="{374BB11D-5BBE-44B2-9039-E63BA5BDBDEA}" presName="Name0" presStyleCnt="0">
        <dgm:presLayoutVars>
          <dgm:dir/>
          <dgm:resizeHandles val="exact"/>
        </dgm:presLayoutVars>
      </dgm:prSet>
      <dgm:spPr/>
    </dgm:pt>
    <dgm:pt modelId="{3BAF5685-2B94-4F94-8985-7424DE0B1CF3}" type="pres">
      <dgm:prSet presAssocID="{A8CE28F2-D7FE-4357-B97D-42ADFFF034EE}" presName="composite" presStyleCnt="0"/>
      <dgm:spPr/>
    </dgm:pt>
    <dgm:pt modelId="{0C135104-ADD3-4452-9CE0-597F96BB2A6C}" type="pres">
      <dgm:prSet presAssocID="{A8CE28F2-D7FE-4357-B97D-42ADFFF034EE}" presName="rect1" presStyleLbl="trAlignAcc1" presStyleIdx="0" presStyleCnt="3" custScaleX="168138">
        <dgm:presLayoutVars>
          <dgm:bulletEnabled val="1"/>
        </dgm:presLayoutVars>
      </dgm:prSet>
      <dgm:spPr/>
    </dgm:pt>
    <dgm:pt modelId="{AF909D93-2AB4-48E7-BCEA-ACC9ED5266C3}" type="pres">
      <dgm:prSet presAssocID="{A8CE28F2-D7FE-4357-B97D-42ADFFF034EE}" presName="rect2" presStyleLbl="fgImgPlace1" presStyleIdx="0" presStyleCnt="3" custLinFactX="-86291" custLinFactNeighborX="-100000" custLinFactNeighborY="6258"/>
      <dgm:spPr>
        <a:blipFill>
          <a:blip xmlns:r="http://schemas.openxmlformats.org/officeDocument/2006/relationships" r:embed="rId1"/>
          <a:srcRect/>
          <a:stretch>
            <a:fillRect l="-19000" r="-19000"/>
          </a:stretch>
        </a:blipFill>
      </dgm:spPr>
    </dgm:pt>
    <dgm:pt modelId="{21E9895B-AEEC-4132-93F5-A65100645FA1}" type="pres">
      <dgm:prSet presAssocID="{68741649-03CE-4315-9167-9175AE0782B2}" presName="sibTrans" presStyleCnt="0"/>
      <dgm:spPr/>
    </dgm:pt>
    <dgm:pt modelId="{4F4F4879-5603-4CB0-B20C-46FB4358E380}" type="pres">
      <dgm:prSet presAssocID="{FBBEC36F-FB7D-4962-ADE6-14810757DD0D}" presName="composite" presStyleCnt="0"/>
      <dgm:spPr/>
    </dgm:pt>
    <dgm:pt modelId="{43FDAC41-7B8B-4692-AF55-822E8F8FEBBD}" type="pres">
      <dgm:prSet presAssocID="{FBBEC36F-FB7D-4962-ADE6-14810757DD0D}" presName="rect1" presStyleLbl="trAlignAcc1" presStyleIdx="1" presStyleCnt="3" custScaleX="168138">
        <dgm:presLayoutVars>
          <dgm:bulletEnabled val="1"/>
        </dgm:presLayoutVars>
      </dgm:prSet>
      <dgm:spPr/>
    </dgm:pt>
    <dgm:pt modelId="{5C422CA6-9A0B-4E53-ADC0-ABA98C13C7CD}" type="pres">
      <dgm:prSet presAssocID="{FBBEC36F-FB7D-4962-ADE6-14810757DD0D}" presName="rect2" presStyleLbl="fgImgPlace1" presStyleIdx="1" presStyleCnt="3" custLinFactX="-86291" custLinFactNeighborX="-100000" custLinFactNeighborY="6258"/>
      <dgm:spPr>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dgm:spPr>
    </dgm:pt>
    <dgm:pt modelId="{F2B442E9-272B-4C05-B0FD-CFF903AF243A}" type="pres">
      <dgm:prSet presAssocID="{80EB5F0A-A4E8-455F-83B5-268200EB9171}" presName="sibTrans" presStyleCnt="0"/>
      <dgm:spPr/>
    </dgm:pt>
    <dgm:pt modelId="{77F17ADE-944A-40E9-814B-B12AA7CB97F7}" type="pres">
      <dgm:prSet presAssocID="{7D56EF78-9466-42A7-809F-53767D413292}" presName="composite" presStyleCnt="0"/>
      <dgm:spPr/>
    </dgm:pt>
    <dgm:pt modelId="{168B3405-A8F0-4B0B-A810-0B20E2F5E614}" type="pres">
      <dgm:prSet presAssocID="{7D56EF78-9466-42A7-809F-53767D413292}" presName="rect1" presStyleLbl="trAlignAcc1" presStyleIdx="2" presStyleCnt="3" custScaleX="168138">
        <dgm:presLayoutVars>
          <dgm:bulletEnabled val="1"/>
        </dgm:presLayoutVars>
      </dgm:prSet>
      <dgm:spPr/>
    </dgm:pt>
    <dgm:pt modelId="{6F63849F-BF2D-481E-A639-D7AE78BD6CC8}" type="pres">
      <dgm:prSet presAssocID="{7D56EF78-9466-42A7-809F-53767D413292}" presName="rect2" presStyleLbl="fgImgPlace1" presStyleIdx="2" presStyleCnt="3" custLinFactX="-86291" custLinFactNeighborX="-100000" custLinFactNeighborY="6258"/>
      <dgm:spPr>
        <a:blipFill>
          <a:blip xmlns:r="http://schemas.openxmlformats.org/officeDocument/2006/relationships" r:embed="rId3"/>
          <a:srcRect/>
          <a:stretch>
            <a:fillRect l="-19000" r="-19000"/>
          </a:stretch>
        </a:blipFill>
      </dgm:spPr>
    </dgm:pt>
  </dgm:ptLst>
  <dgm:cxnLst>
    <dgm:cxn modelId="{067DA94D-C84A-4C92-9DF2-180E3276C964}" type="presOf" srcId="{FBBEC36F-FB7D-4962-ADE6-14810757DD0D}" destId="{43FDAC41-7B8B-4692-AF55-822E8F8FEBBD}" srcOrd="0" destOrd="0" presId="urn:microsoft.com/office/officeart/2008/layout/PictureStrips"/>
    <dgm:cxn modelId="{4ED4AB5A-58D0-44EB-A10C-08A10502EAC7}" type="presOf" srcId="{A8CE28F2-D7FE-4357-B97D-42ADFFF034EE}" destId="{0C135104-ADD3-4452-9CE0-597F96BB2A6C}" srcOrd="0" destOrd="0" presId="urn:microsoft.com/office/officeart/2008/layout/PictureStrips"/>
    <dgm:cxn modelId="{2D0C4684-E969-4F34-9263-6BBF59B3BD5B}" srcId="{374BB11D-5BBE-44B2-9039-E63BA5BDBDEA}" destId="{A8CE28F2-D7FE-4357-B97D-42ADFFF034EE}" srcOrd="0" destOrd="0" parTransId="{909B739B-D3AB-46CD-A3C8-FF73D5F5F693}" sibTransId="{68741649-03CE-4315-9167-9175AE0782B2}"/>
    <dgm:cxn modelId="{874F4D9E-4DC4-4311-86BE-0BB3E5A73DFB}" srcId="{374BB11D-5BBE-44B2-9039-E63BA5BDBDEA}" destId="{7D56EF78-9466-42A7-809F-53767D413292}" srcOrd="2" destOrd="0" parTransId="{A63E9348-E5E3-4553-9187-772A577F56A7}" sibTransId="{948816CD-DA0D-4E8A-BF70-52D85D7598FE}"/>
    <dgm:cxn modelId="{052457AB-4F8B-4B6C-B642-15F082E30C12}" srcId="{374BB11D-5BBE-44B2-9039-E63BA5BDBDEA}" destId="{FBBEC36F-FB7D-4962-ADE6-14810757DD0D}" srcOrd="1" destOrd="0" parTransId="{E3876318-912E-4543-A89C-6FD38A236B3D}" sibTransId="{80EB5F0A-A4E8-455F-83B5-268200EB9171}"/>
    <dgm:cxn modelId="{D263CFAC-E33A-4989-B73D-870AAB20BD45}" type="presOf" srcId="{7D56EF78-9466-42A7-809F-53767D413292}" destId="{168B3405-A8F0-4B0B-A810-0B20E2F5E614}" srcOrd="0" destOrd="0" presId="urn:microsoft.com/office/officeart/2008/layout/PictureStrips"/>
    <dgm:cxn modelId="{B7E0F3E7-E175-45B2-A229-23CC17E72EB6}" type="presOf" srcId="{374BB11D-5BBE-44B2-9039-E63BA5BDBDEA}" destId="{550878C8-AEEF-4163-AA91-AF6AB7B3EED2}" srcOrd="0" destOrd="0" presId="urn:microsoft.com/office/officeart/2008/layout/PictureStrips"/>
    <dgm:cxn modelId="{F6738BD4-134C-4C3B-9901-C3367AA6BEC5}" type="presParOf" srcId="{550878C8-AEEF-4163-AA91-AF6AB7B3EED2}" destId="{3BAF5685-2B94-4F94-8985-7424DE0B1CF3}" srcOrd="0" destOrd="0" presId="urn:microsoft.com/office/officeart/2008/layout/PictureStrips"/>
    <dgm:cxn modelId="{A1EB2858-15F1-42D1-88A0-7C7EAA7535EB}" type="presParOf" srcId="{3BAF5685-2B94-4F94-8985-7424DE0B1CF3}" destId="{0C135104-ADD3-4452-9CE0-597F96BB2A6C}" srcOrd="0" destOrd="0" presId="urn:microsoft.com/office/officeart/2008/layout/PictureStrips"/>
    <dgm:cxn modelId="{973A1788-5169-489F-8CA8-5007D227AA8E}" type="presParOf" srcId="{3BAF5685-2B94-4F94-8985-7424DE0B1CF3}" destId="{AF909D93-2AB4-48E7-BCEA-ACC9ED5266C3}" srcOrd="1" destOrd="0" presId="urn:microsoft.com/office/officeart/2008/layout/PictureStrips"/>
    <dgm:cxn modelId="{CF4CA815-EB29-4AAE-89C0-1D95BB35A0F1}" type="presParOf" srcId="{550878C8-AEEF-4163-AA91-AF6AB7B3EED2}" destId="{21E9895B-AEEC-4132-93F5-A65100645FA1}" srcOrd="1" destOrd="0" presId="urn:microsoft.com/office/officeart/2008/layout/PictureStrips"/>
    <dgm:cxn modelId="{B59763A7-8E6E-4BE1-9CCA-DA65B5E21056}" type="presParOf" srcId="{550878C8-AEEF-4163-AA91-AF6AB7B3EED2}" destId="{4F4F4879-5603-4CB0-B20C-46FB4358E380}" srcOrd="2" destOrd="0" presId="urn:microsoft.com/office/officeart/2008/layout/PictureStrips"/>
    <dgm:cxn modelId="{CDAC420D-E874-466B-BE96-7A2DC9EDD930}" type="presParOf" srcId="{4F4F4879-5603-4CB0-B20C-46FB4358E380}" destId="{43FDAC41-7B8B-4692-AF55-822E8F8FEBBD}" srcOrd="0" destOrd="0" presId="urn:microsoft.com/office/officeart/2008/layout/PictureStrips"/>
    <dgm:cxn modelId="{06DB3212-F225-4F39-9CDB-CB943AEC6A06}" type="presParOf" srcId="{4F4F4879-5603-4CB0-B20C-46FB4358E380}" destId="{5C422CA6-9A0B-4E53-ADC0-ABA98C13C7CD}" srcOrd="1" destOrd="0" presId="urn:microsoft.com/office/officeart/2008/layout/PictureStrips"/>
    <dgm:cxn modelId="{9CA8B6D2-2E93-4179-BA19-89CF3CA0CFA1}" type="presParOf" srcId="{550878C8-AEEF-4163-AA91-AF6AB7B3EED2}" destId="{F2B442E9-272B-4C05-B0FD-CFF903AF243A}" srcOrd="3" destOrd="0" presId="urn:microsoft.com/office/officeart/2008/layout/PictureStrips"/>
    <dgm:cxn modelId="{8E4C0E9A-C1BA-4BCF-8615-26187570E046}" type="presParOf" srcId="{550878C8-AEEF-4163-AA91-AF6AB7B3EED2}" destId="{77F17ADE-944A-40E9-814B-B12AA7CB97F7}" srcOrd="4" destOrd="0" presId="urn:microsoft.com/office/officeart/2008/layout/PictureStrips"/>
    <dgm:cxn modelId="{A1C48A84-2CB6-49E3-832A-64CC48212357}" type="presParOf" srcId="{77F17ADE-944A-40E9-814B-B12AA7CB97F7}" destId="{168B3405-A8F0-4B0B-A810-0B20E2F5E614}" srcOrd="0" destOrd="0" presId="urn:microsoft.com/office/officeart/2008/layout/PictureStrips"/>
    <dgm:cxn modelId="{99FAAAD1-7BE6-4145-B208-D9E230FBC4FD}" type="presParOf" srcId="{77F17ADE-944A-40E9-814B-B12AA7CB97F7}" destId="{6F63849F-BF2D-481E-A639-D7AE78BD6CC8}"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A1D90-A7C3-4C3D-A59C-5CD993CE1B9F}">
      <dsp:nvSpPr>
        <dsp:cNvPr id="0" name=""/>
        <dsp:cNvSpPr/>
      </dsp:nvSpPr>
      <dsp:spPr>
        <a:xfrm>
          <a:off x="2158311" y="4135755"/>
          <a:ext cx="432252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FCFAA0-01E9-46A6-9BF8-5735870E3DB3}">
      <dsp:nvSpPr>
        <dsp:cNvPr id="0" name=""/>
        <dsp:cNvSpPr/>
      </dsp:nvSpPr>
      <dsp:spPr>
        <a:xfrm>
          <a:off x="2158311" y="2628899"/>
          <a:ext cx="3702558"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B51CCC-7E52-40BB-9322-740BAFEB469E}">
      <dsp:nvSpPr>
        <dsp:cNvPr id="0" name=""/>
        <dsp:cNvSpPr/>
      </dsp:nvSpPr>
      <dsp:spPr>
        <a:xfrm>
          <a:off x="2158311" y="1122044"/>
          <a:ext cx="432252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3E7CD-FC0A-4881-A490-575A6ECD53FF}">
      <dsp:nvSpPr>
        <dsp:cNvPr id="0" name=""/>
        <dsp:cNvSpPr/>
      </dsp:nvSpPr>
      <dsp:spPr>
        <a:xfrm>
          <a:off x="914381" y="914421"/>
          <a:ext cx="3657610" cy="350515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000" b="-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F00225-A037-4A44-839F-0CE431D0B319}">
      <dsp:nvSpPr>
        <dsp:cNvPr id="0" name=""/>
        <dsp:cNvSpPr/>
      </dsp:nvSpPr>
      <dsp:spPr>
        <a:xfrm>
          <a:off x="216407" y="2"/>
          <a:ext cx="1993388" cy="213359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889000">
            <a:lnSpc>
              <a:spcPct val="90000"/>
            </a:lnSpc>
            <a:spcBef>
              <a:spcPct val="0"/>
            </a:spcBef>
            <a:spcAft>
              <a:spcPct val="35000"/>
            </a:spcAft>
            <a:buNone/>
          </a:pPr>
          <a:r>
            <a:rPr lang="en-GB" sz="2000" b="1" kern="1200" dirty="0">
              <a:solidFill>
                <a:srgbClr val="9F1D8C"/>
              </a:solidFill>
              <a:latin typeface="+mj-lt"/>
            </a:rPr>
            <a:t>Building a website to enter e-commerce market of Pet</a:t>
          </a:r>
          <a:endParaRPr lang="en-US" sz="2000" b="1" kern="1200" dirty="0">
            <a:solidFill>
              <a:srgbClr val="9F1D8C"/>
            </a:solidFill>
            <a:latin typeface="+mj-lt"/>
          </a:endParaRPr>
        </a:p>
      </dsp:txBody>
      <dsp:txXfrm>
        <a:off x="216407" y="2"/>
        <a:ext cx="1993388" cy="2133595"/>
      </dsp:txXfrm>
    </dsp:sp>
    <dsp:sp modelId="{12A2A36E-6A0F-48DE-989B-570F34658A92}">
      <dsp:nvSpPr>
        <dsp:cNvPr id="0" name=""/>
        <dsp:cNvSpPr/>
      </dsp:nvSpPr>
      <dsp:spPr>
        <a:xfrm>
          <a:off x="5835037" y="476249"/>
          <a:ext cx="1291590" cy="129159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2000" r="-2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0665E3-0914-46CC-8997-4BEF6000230C}">
      <dsp:nvSpPr>
        <dsp:cNvPr id="0" name=""/>
        <dsp:cNvSpPr/>
      </dsp:nvSpPr>
      <dsp:spPr>
        <a:xfrm>
          <a:off x="7126627" y="476249"/>
          <a:ext cx="1154466" cy="129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9F1D8C"/>
              </a:solidFill>
            </a:rPr>
            <a:t>Services</a:t>
          </a:r>
        </a:p>
      </dsp:txBody>
      <dsp:txXfrm>
        <a:off x="7126627" y="476249"/>
        <a:ext cx="1154466" cy="1291590"/>
      </dsp:txXfrm>
    </dsp:sp>
    <dsp:sp modelId="{B3B67DAC-5AE8-4246-889B-48F013A8A526}">
      <dsp:nvSpPr>
        <dsp:cNvPr id="0" name=""/>
        <dsp:cNvSpPr/>
      </dsp:nvSpPr>
      <dsp:spPr>
        <a:xfrm>
          <a:off x="5215074" y="1983104"/>
          <a:ext cx="1291590" cy="129159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E756F5-1B80-4AC4-BE8D-6A60C314E336}">
      <dsp:nvSpPr>
        <dsp:cNvPr id="0" name=""/>
        <dsp:cNvSpPr/>
      </dsp:nvSpPr>
      <dsp:spPr>
        <a:xfrm>
          <a:off x="6506664" y="1983104"/>
          <a:ext cx="804283" cy="129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9F1D8C"/>
              </a:solidFill>
            </a:rPr>
            <a:t>Shop</a:t>
          </a:r>
        </a:p>
      </dsp:txBody>
      <dsp:txXfrm>
        <a:off x="6506664" y="1983104"/>
        <a:ext cx="804283" cy="1291590"/>
      </dsp:txXfrm>
    </dsp:sp>
    <dsp:sp modelId="{64AFD26C-CD2D-4BBF-A720-7116FFB8E3F9}">
      <dsp:nvSpPr>
        <dsp:cNvPr id="0" name=""/>
        <dsp:cNvSpPr/>
      </dsp:nvSpPr>
      <dsp:spPr>
        <a:xfrm>
          <a:off x="5835037" y="3489960"/>
          <a:ext cx="1291590" cy="129159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43E2E3-11F2-42F7-AE65-EC86DE033B51}">
      <dsp:nvSpPr>
        <dsp:cNvPr id="0" name=""/>
        <dsp:cNvSpPr/>
      </dsp:nvSpPr>
      <dsp:spPr>
        <a:xfrm>
          <a:off x="7126627" y="3489960"/>
          <a:ext cx="903090" cy="129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D119A1"/>
              </a:solidFill>
            </a:rPr>
            <a:t>Pet Dating</a:t>
          </a:r>
        </a:p>
      </dsp:txBody>
      <dsp:txXfrm>
        <a:off x="7126627" y="3489960"/>
        <a:ext cx="903090" cy="129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F2ECE-6A8A-467A-9980-CF11D62D2629}">
      <dsp:nvSpPr>
        <dsp:cNvPr id="0" name=""/>
        <dsp:cNvSpPr/>
      </dsp:nvSpPr>
      <dsp:spPr>
        <a:xfrm>
          <a:off x="2651760" y="576"/>
          <a:ext cx="3977640" cy="224916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Microsoft Windows 10</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Java SDK 1.8</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err="1">
              <a:latin typeface="Bahnschrift Light" panose="020B0502040204020203" pitchFamily="34" charset="0"/>
              <a:cs typeface="Angsana New" panose="02020603050405020304" pitchFamily="18" charset="-34"/>
            </a:rPr>
            <a:t>Netbeans</a:t>
          </a:r>
          <a:r>
            <a:rPr lang="en-GB" sz="1600" kern="1200" dirty="0">
              <a:latin typeface="Bahnschrift Light" panose="020B0502040204020203" pitchFamily="34" charset="0"/>
              <a:cs typeface="Angsana New" panose="02020603050405020304" pitchFamily="18" charset="-34"/>
            </a:rPr>
            <a:t> IDE 7.4</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err="1">
              <a:latin typeface="Bahnschrift Light" panose="020B0502040204020203" pitchFamily="34" charset="0"/>
              <a:cs typeface="Angsana New" panose="02020603050405020304" pitchFamily="18" charset="-34"/>
            </a:rPr>
            <a:t>GlassFish</a:t>
          </a:r>
          <a:r>
            <a:rPr lang="en-GB" sz="1600" kern="1200" dirty="0">
              <a:latin typeface="Bahnschrift Light" panose="020B0502040204020203" pitchFamily="34" charset="0"/>
              <a:cs typeface="Angsana New" panose="02020603050405020304" pitchFamily="18" charset="-34"/>
            </a:rPr>
            <a:t> Server 4.0</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Microsoft SQL Server 2016</a:t>
          </a:r>
          <a:endParaRPr lang="en-US" sz="1600" kern="1200" dirty="0">
            <a:latin typeface="Bahnschrift Light" panose="020B0502040204020203" pitchFamily="34" charset="0"/>
            <a:cs typeface="Angsana New" panose="02020603050405020304" pitchFamily="18" charset="-34"/>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cs typeface="Angsana New" panose="02020603050405020304" pitchFamily="18" charset="-34"/>
            </a:rPr>
            <a:t>Google Chrome 65.0</a:t>
          </a:r>
          <a:endParaRPr lang="en-US" sz="1600" kern="1200" dirty="0">
            <a:latin typeface="Bahnschrift Light" panose="020B0502040204020203" pitchFamily="34" charset="0"/>
            <a:cs typeface="Angsana New" panose="02020603050405020304" pitchFamily="18" charset="-34"/>
          </a:endParaRPr>
        </a:p>
      </dsp:txBody>
      <dsp:txXfrm>
        <a:off x="2651760" y="281722"/>
        <a:ext cx="3134203" cy="1686873"/>
      </dsp:txXfrm>
    </dsp:sp>
    <dsp:sp modelId="{7CAA984A-28AB-4EF9-B687-5AE01CA440D6}">
      <dsp:nvSpPr>
        <dsp:cNvPr id="0" name=""/>
        <dsp:cNvSpPr/>
      </dsp:nvSpPr>
      <dsp:spPr>
        <a:xfrm>
          <a:off x="0" y="576"/>
          <a:ext cx="2651760" cy="2249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Clr>
              <a:srgbClr val="000000"/>
            </a:buClr>
            <a:buFont typeface="+mj-lt"/>
            <a:buNone/>
          </a:pPr>
          <a:r>
            <a:rPr lang="en-GB" sz="2100" b="1" kern="1200" dirty="0">
              <a:latin typeface="Bookman Old Style" panose="02050604050505020204" pitchFamily="18" charset="0"/>
            </a:rPr>
            <a:t>DEVELOPMENT SOFTWARE</a:t>
          </a:r>
          <a:endParaRPr lang="en-US" sz="2100" kern="1200" dirty="0">
            <a:latin typeface="Bookman Old Style" panose="02050604050505020204" pitchFamily="18" charset="0"/>
          </a:endParaRPr>
        </a:p>
      </dsp:txBody>
      <dsp:txXfrm>
        <a:off x="109795" y="110371"/>
        <a:ext cx="2432170" cy="2029575"/>
      </dsp:txXfrm>
    </dsp:sp>
    <dsp:sp modelId="{5EE3DBB4-4FD8-420F-BB3C-3475EAFAAB39}">
      <dsp:nvSpPr>
        <dsp:cNvPr id="0" name=""/>
        <dsp:cNvSpPr/>
      </dsp:nvSpPr>
      <dsp:spPr>
        <a:xfrm>
          <a:off x="2651760" y="2474658"/>
          <a:ext cx="3977640" cy="224916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J2EE</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JSP, Servlet</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EJB</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HTML/CSS</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a:latin typeface="Bahnschrift Light" panose="020B0502040204020203" pitchFamily="34" charset="0"/>
            </a:rPr>
            <a:t>JavaScript</a:t>
          </a:r>
          <a:endParaRPr lang="en-US" sz="1600" kern="1200" dirty="0">
            <a:latin typeface="Bahnschrift Light" panose="020B0502040204020203" pitchFamily="34" charset="0"/>
          </a:endParaRPr>
        </a:p>
        <a:p>
          <a:pPr marL="171450" lvl="1" indent="-171450" algn="l" defTabSz="711200">
            <a:lnSpc>
              <a:spcPct val="90000"/>
            </a:lnSpc>
            <a:spcBef>
              <a:spcPct val="0"/>
            </a:spcBef>
            <a:spcAft>
              <a:spcPct val="15000"/>
            </a:spcAft>
            <a:buFont typeface="Symbol" panose="05050102010706020507" pitchFamily="18" charset="2"/>
            <a:buChar char=""/>
          </a:pPr>
          <a:r>
            <a:rPr lang="en-GB" sz="1600" kern="1200" dirty="0">
              <a:latin typeface="Bahnschrift Light" panose="020B0502040204020203" pitchFamily="34" charset="0"/>
            </a:rPr>
            <a:t>Apache Tiles Framework</a:t>
          </a:r>
          <a:endParaRPr lang="en-US" sz="1600" kern="1200" dirty="0">
            <a:latin typeface="Bahnschrift Light" panose="020B0502040204020203" pitchFamily="34" charset="0"/>
          </a:endParaRPr>
        </a:p>
      </dsp:txBody>
      <dsp:txXfrm>
        <a:off x="2651760" y="2755804"/>
        <a:ext cx="3134203" cy="1686873"/>
      </dsp:txXfrm>
    </dsp:sp>
    <dsp:sp modelId="{29E72EFE-8A42-4E33-8BF3-5DAF20A825F1}">
      <dsp:nvSpPr>
        <dsp:cNvPr id="0" name=""/>
        <dsp:cNvSpPr/>
      </dsp:nvSpPr>
      <dsp:spPr>
        <a:xfrm>
          <a:off x="0" y="2474658"/>
          <a:ext cx="2651760" cy="2249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Clr>
              <a:srgbClr val="000000"/>
            </a:buClr>
            <a:buFont typeface="+mj-lt"/>
            <a:buNone/>
          </a:pPr>
          <a:r>
            <a:rPr lang="en-GB" sz="2100" b="1" kern="1200" dirty="0">
              <a:latin typeface="Bookman Old Style" panose="02050604050505020204" pitchFamily="18" charset="0"/>
            </a:rPr>
            <a:t>TECHNOLOGY</a:t>
          </a:r>
          <a:endParaRPr lang="en-US" sz="2100" kern="1200" dirty="0">
            <a:latin typeface="Bookman Old Style" panose="02050604050505020204" pitchFamily="18" charset="0"/>
          </a:endParaRPr>
        </a:p>
      </dsp:txBody>
      <dsp:txXfrm>
        <a:off x="109795" y="2584453"/>
        <a:ext cx="2432170" cy="2029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35104-ADD3-4452-9CE0-597F96BB2A6C}">
      <dsp:nvSpPr>
        <dsp:cNvPr id="0" name=""/>
        <dsp:cNvSpPr/>
      </dsp:nvSpPr>
      <dsp:spPr>
        <a:xfrm>
          <a:off x="627061" y="322772"/>
          <a:ext cx="7356476" cy="136726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6097"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Pet Dating: manage pet in dating club, update pet, book dating service..</a:t>
          </a:r>
        </a:p>
      </dsp:txBody>
      <dsp:txXfrm>
        <a:off x="627061" y="322772"/>
        <a:ext cx="7356476" cy="1367269"/>
      </dsp:txXfrm>
    </dsp:sp>
    <dsp:sp modelId="{AF909D93-2AB4-48E7-BCEA-ACC9ED5266C3}">
      <dsp:nvSpPr>
        <dsp:cNvPr id="0" name=""/>
        <dsp:cNvSpPr/>
      </dsp:nvSpPr>
      <dsp:spPr>
        <a:xfrm>
          <a:off x="152397" y="215120"/>
          <a:ext cx="957088" cy="1435632"/>
        </a:xfrm>
        <a:prstGeom prst="rect">
          <a:avLst/>
        </a:prstGeom>
        <a:blipFill>
          <a:blip xmlns:r="http://schemas.openxmlformats.org/officeDocument/2006/relationships" r:embed="rId1"/>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FDAC41-7B8B-4692-AF55-822E8F8FEBBD}">
      <dsp:nvSpPr>
        <dsp:cNvPr id="0" name=""/>
        <dsp:cNvSpPr/>
      </dsp:nvSpPr>
      <dsp:spPr>
        <a:xfrm>
          <a:off x="627061" y="2044012"/>
          <a:ext cx="7356476" cy="136726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6097"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Shop: search, order, recommend product, manage product (insert, update, delete, …) </a:t>
          </a:r>
        </a:p>
      </dsp:txBody>
      <dsp:txXfrm>
        <a:off x="627061" y="2044012"/>
        <a:ext cx="7356476" cy="1367269"/>
      </dsp:txXfrm>
    </dsp:sp>
    <dsp:sp modelId="{5C422CA6-9A0B-4E53-ADC0-ABA98C13C7CD}">
      <dsp:nvSpPr>
        <dsp:cNvPr id="0" name=""/>
        <dsp:cNvSpPr/>
      </dsp:nvSpPr>
      <dsp:spPr>
        <a:xfrm>
          <a:off x="152397" y="1936360"/>
          <a:ext cx="957088" cy="14356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8B3405-A8F0-4B0B-A810-0B20E2F5E614}">
      <dsp:nvSpPr>
        <dsp:cNvPr id="0" name=""/>
        <dsp:cNvSpPr/>
      </dsp:nvSpPr>
      <dsp:spPr>
        <a:xfrm>
          <a:off x="627061" y="3765252"/>
          <a:ext cx="7356476" cy="136726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6097"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Pet Service: Book services: grooming, hotel, care, manage Service (insert, update, delete)  </a:t>
          </a:r>
        </a:p>
      </dsp:txBody>
      <dsp:txXfrm>
        <a:off x="627061" y="3765252"/>
        <a:ext cx="7356476" cy="1367269"/>
      </dsp:txXfrm>
    </dsp:sp>
    <dsp:sp modelId="{6F63849F-BF2D-481E-A639-D7AE78BD6CC8}">
      <dsp:nvSpPr>
        <dsp:cNvPr id="0" name=""/>
        <dsp:cNvSpPr/>
      </dsp:nvSpPr>
      <dsp:spPr>
        <a:xfrm>
          <a:off x="152397" y="3657600"/>
          <a:ext cx="957088" cy="1435632"/>
        </a:xfrm>
        <a:prstGeom prst="rect">
          <a:avLst/>
        </a:prstGeom>
        <a:blipFill>
          <a:blip xmlns:r="http://schemas.openxmlformats.org/officeDocument/2006/relationships" r:embed="rId3"/>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64B9725-44EB-408E-A670-A66AE5FBBF1B}" type="datetime1">
              <a:rPr lang="en-US"/>
              <a:pPr>
                <a:defRPr/>
              </a:pPr>
              <a:t>26-Apr-19</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8005E228-509B-414F-A9D0-D1C825059700}" type="slidenum">
              <a:rPr lang="en-US"/>
              <a:pPr>
                <a:defRPr/>
              </a:pPr>
              <a:t>‹#›</a:t>
            </a:fld>
            <a:endParaRPr lang="en-US" dirty="0"/>
          </a:p>
        </p:txBody>
      </p:sp>
    </p:spTree>
    <p:extLst>
      <p:ext uri="{BB962C8B-B14F-4D97-AF65-F5344CB8AC3E}">
        <p14:creationId xmlns:p14="http://schemas.microsoft.com/office/powerpoint/2010/main" val="3540603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B6F72C7C-C170-4C32-B42F-55464ECD45A1}" type="datetime1">
              <a:rPr lang="en-US"/>
              <a:pPr>
                <a:defRPr/>
              </a:pPr>
              <a:t>26-Apr-19</a:t>
            </a:fld>
            <a:endParaRPr lang="en-US"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dirty="0"/>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9CC863AC-7600-4022-BA06-9E5E1721FB66}" type="slidenum">
              <a:rPr lang="en-US"/>
              <a:pPr>
                <a:defRPr/>
              </a:pPr>
              <a:t>‹#›</a:t>
            </a:fld>
            <a:endParaRPr lang="en-US" dirty="0"/>
          </a:p>
        </p:txBody>
      </p:sp>
    </p:spTree>
    <p:extLst>
      <p:ext uri="{BB962C8B-B14F-4D97-AF65-F5344CB8AC3E}">
        <p14:creationId xmlns:p14="http://schemas.microsoft.com/office/powerpoint/2010/main" val="393685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2</a:t>
            </a:fld>
            <a:endParaRPr lang="en-US" dirty="0"/>
          </a:p>
        </p:txBody>
      </p:sp>
    </p:spTree>
    <p:extLst>
      <p:ext uri="{BB962C8B-B14F-4D97-AF65-F5344CB8AC3E}">
        <p14:creationId xmlns:p14="http://schemas.microsoft.com/office/powerpoint/2010/main" val="137271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4</a:t>
            </a:fld>
            <a:endParaRPr lang="en-US" dirty="0"/>
          </a:p>
        </p:txBody>
      </p:sp>
    </p:spTree>
    <p:extLst>
      <p:ext uri="{BB962C8B-B14F-4D97-AF65-F5344CB8AC3E}">
        <p14:creationId xmlns:p14="http://schemas.microsoft.com/office/powerpoint/2010/main" val="188446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5</a:t>
            </a:fld>
            <a:endParaRPr lang="en-US" dirty="0"/>
          </a:p>
        </p:txBody>
      </p:sp>
    </p:spTree>
    <p:extLst>
      <p:ext uri="{BB962C8B-B14F-4D97-AF65-F5344CB8AC3E}">
        <p14:creationId xmlns:p14="http://schemas.microsoft.com/office/powerpoint/2010/main" val="3893006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Non-functional</a:t>
            </a:r>
            <a:r>
              <a:rPr lang="en-US" dirty="0"/>
              <a:t> (how the system works)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Functional</a:t>
            </a:r>
            <a:r>
              <a:rPr lang="en-US" dirty="0"/>
              <a:t>  (what the system should do)</a:t>
            </a:r>
          </a:p>
          <a:p>
            <a:endParaRPr lang="en-US" dirty="0"/>
          </a:p>
        </p:txBody>
      </p:sp>
      <p:sp>
        <p:nvSpPr>
          <p:cNvPr id="4" name="Slide Number Placeholder 3"/>
          <p:cNvSpPr>
            <a:spLocks noGrp="1"/>
          </p:cNvSpPr>
          <p:nvPr>
            <p:ph type="sldNum" sz="quarter" idx="10"/>
          </p:nvPr>
        </p:nvSpPr>
        <p:spPr/>
        <p:txBody>
          <a:bodyPr/>
          <a:lstStyle/>
          <a:p>
            <a:pPr>
              <a:defRPr/>
            </a:pPr>
            <a:fld id="{9CC863AC-7600-4022-BA06-9E5E1721FB66}" type="slidenum">
              <a:rPr lang="en-US" smtClean="0"/>
              <a:pPr>
                <a:defRPr/>
              </a:pPr>
              <a:t>6</a:t>
            </a:fld>
            <a:endParaRPr lang="en-US" dirty="0"/>
          </a:p>
        </p:txBody>
      </p:sp>
    </p:spTree>
    <p:extLst>
      <p:ext uri="{BB962C8B-B14F-4D97-AF65-F5344CB8AC3E}">
        <p14:creationId xmlns:p14="http://schemas.microsoft.com/office/powerpoint/2010/main" val="2586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CC863AC-7600-4022-BA06-9E5E1721FB66}" type="slidenum">
              <a:rPr lang="en-US" smtClean="0"/>
              <a:pPr>
                <a:defRPr/>
              </a:pPr>
              <a:t>12</a:t>
            </a:fld>
            <a:endParaRPr lang="en-US" dirty="0"/>
          </a:p>
        </p:txBody>
      </p:sp>
    </p:spTree>
    <p:extLst>
      <p:ext uri="{BB962C8B-B14F-4D97-AF65-F5344CB8AC3E}">
        <p14:creationId xmlns:p14="http://schemas.microsoft.com/office/powerpoint/2010/main" val="4105530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107156" y="6629400"/>
            <a:ext cx="8046244" cy="147012"/>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©FPT-</a:t>
            </a:r>
            <a:r>
              <a:rPr lang="en-US" dirty="0" err="1"/>
              <a:t>Aptech</a:t>
            </a:r>
            <a:r>
              <a:rPr lang="en-US" dirty="0"/>
              <a:t>                                                                      project report</a:t>
            </a:r>
          </a:p>
        </p:txBody>
      </p:sp>
      <p:sp>
        <p:nvSpPr>
          <p:cNvPr id="3" name="Content Placeholder 2"/>
          <p:cNvSpPr>
            <a:spLocks noGrp="1"/>
          </p:cNvSpPr>
          <p:nvPr>
            <p:ph idx="1"/>
          </p:nvPr>
        </p:nvSpPr>
        <p:spPr/>
        <p:txBody>
          <a:bodyPr/>
          <a:lstStyle>
            <a:lvl1pPr>
              <a:buClr>
                <a:schemeClr val="accent4">
                  <a:lumMod val="50000"/>
                </a:schemeClr>
              </a:buClr>
              <a:defRPr sz="2400">
                <a:latin typeface="Calibri" pitchFamily="34" charset="0"/>
              </a:defRPr>
            </a:lvl1pPr>
            <a:lvl2pPr>
              <a:buClr>
                <a:schemeClr val="accent4">
                  <a:lumMod val="50000"/>
                </a:schemeClr>
              </a:buClr>
              <a:defRPr sz="2200">
                <a:latin typeface="Calibri" pitchFamily="34" charset="0"/>
              </a:defRPr>
            </a:lvl2pPr>
            <a:lvl3pPr>
              <a:buClr>
                <a:schemeClr val="tx2"/>
              </a:buClr>
              <a:defRPr sz="2000">
                <a:latin typeface="Calibri" pitchFamily="34" charset="0"/>
              </a:defRPr>
            </a:lvl3pPr>
            <a:lvl4pPr>
              <a:buClr>
                <a:schemeClr val="tx2"/>
              </a:buClr>
              <a:defRPr sz="1800"/>
            </a:lvl4pPr>
            <a:lvl5pPr>
              <a:buClr>
                <a:schemeClr val="tx2"/>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a:xfrm>
            <a:off x="228600" y="152400"/>
            <a:ext cx="7620000" cy="411163"/>
          </a:xfrm>
        </p:spPr>
        <p:txBody>
          <a:bodyPr/>
          <a:lstStyle>
            <a:lvl1pPr>
              <a:defRPr sz="2800" b="1" cap="none" spc="200" baseline="0">
                <a:ln w="18415" cmpd="sng">
                  <a:solidFill>
                    <a:schemeClr val="bg1"/>
                  </a:solidFill>
                  <a:prstDash val="solid"/>
                </a:ln>
                <a:solidFill>
                  <a:schemeClr val="bg1"/>
                </a:solidFill>
                <a:effectLst>
                  <a:outerShdw blurRad="63500" dir="3600000" algn="tl" rotWithShape="0">
                    <a:srgbClr val="000000">
                      <a:alpha val="70000"/>
                    </a:srgbClr>
                  </a:outerShdw>
                </a:effectLst>
                <a:latin typeface="+mn-lt"/>
              </a:defRPr>
            </a:lvl1pPr>
          </a:lstStyle>
          <a:p>
            <a:r>
              <a:rPr lang="en-US" dirty="0"/>
              <a:t>Click to edit Master title style</a:t>
            </a:r>
          </a:p>
        </p:txBody>
      </p:sp>
      <p:sp>
        <p:nvSpPr>
          <p:cNvPr id="14" name="Slide Number Placeholder 5"/>
          <p:cNvSpPr>
            <a:spLocks noGrp="1"/>
          </p:cNvSpPr>
          <p:nvPr>
            <p:ph type="sldNum" sz="quarter" idx="4"/>
          </p:nvPr>
        </p:nvSpPr>
        <p:spPr>
          <a:xfrm>
            <a:off x="107156" y="6629399"/>
            <a:ext cx="8929688" cy="162887"/>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pic>
        <p:nvPicPr>
          <p:cNvPr id="6" name="Picture 9"/>
          <p:cNvPicPr>
            <a:picLocks noChangeAspect="1" noChangeArrowheads="1"/>
          </p:cNvPicPr>
          <p:nvPr userDrawn="1"/>
        </p:nvPicPr>
        <p:blipFill>
          <a:blip r:embed="rId2" cstate="print"/>
          <a:srcRect/>
          <a:stretch>
            <a:fillRect/>
          </a:stretch>
        </p:blipFill>
        <p:spPr bwMode="auto">
          <a:xfrm>
            <a:off x="0" y="751513"/>
            <a:ext cx="9144000" cy="5862012"/>
          </a:xfrm>
          <a:prstGeom prst="rect">
            <a:avLst/>
          </a:prstGeom>
          <a:noFill/>
          <a:ln w="9525">
            <a:noFill/>
            <a:miter lim="800000"/>
            <a:headEnd/>
            <a:tailEnd/>
          </a:ln>
        </p:spPr>
      </p:pic>
      <p:pic>
        <p:nvPicPr>
          <p:cNvPr id="7" name="Picture 6"/>
          <p:cNvPicPr>
            <a:picLocks noChangeAspect="1"/>
          </p:cNvPicPr>
          <p:nvPr userDrawn="1"/>
        </p:nvPicPr>
        <p:blipFill>
          <a:blip r:embed="rId3"/>
          <a:stretch>
            <a:fillRect/>
          </a:stretch>
        </p:blipFill>
        <p:spPr>
          <a:xfrm>
            <a:off x="533400" y="0"/>
            <a:ext cx="1295400" cy="73741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dirty="0"/>
              <a:t>© FPT-</a:t>
            </a:r>
            <a:r>
              <a:rPr lang="en-US" dirty="0" err="1"/>
              <a:t>Aptech</a:t>
            </a:r>
            <a:r>
              <a:rPr lang="en-US" dirty="0"/>
              <a:t> 			Project report</a:t>
            </a:r>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140713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FPT-Aptech                                                                          Project report</a:t>
            </a:r>
            <a:endParaRPr lang="en-US" dirty="0"/>
          </a:p>
        </p:txBody>
      </p:sp>
      <p:sp>
        <p:nvSpPr>
          <p:cNvPr id="4" name="Slide Number Placeholder 3"/>
          <p:cNvSpPr>
            <a:spLocks noGrp="1"/>
          </p:cNvSpPr>
          <p:nvPr>
            <p:ph type="sldNum" sz="quarter" idx="11"/>
          </p:nvPr>
        </p:nvSpPr>
        <p:spPr/>
        <p:txBody>
          <a:bodyPr/>
          <a:lstStyle/>
          <a:p>
            <a:pPr>
              <a:defRPr/>
            </a:pPr>
            <a:fld id="{0B7F2F63-BF3E-4C0C-A868-2C657446BA07}" type="slidenum">
              <a:rPr lang="en-US" smtClean="0"/>
              <a:pPr>
                <a:defRPr/>
              </a:pPr>
              <a:t>‹#›</a:t>
            </a:fld>
            <a:endParaRPr lang="en-US" dirty="0"/>
          </a:p>
        </p:txBody>
      </p:sp>
    </p:spTree>
    <p:extLst>
      <p:ext uri="{BB962C8B-B14F-4D97-AF65-F5344CB8AC3E}">
        <p14:creationId xmlns:p14="http://schemas.microsoft.com/office/powerpoint/2010/main" val="3918076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229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p:cNvSpPr>
            <a:spLocks noGrp="1"/>
          </p:cNvSpPr>
          <p:nvPr>
            <p:ph type="ftr" sz="quarter" idx="3"/>
          </p:nvPr>
        </p:nvSpPr>
        <p:spPr>
          <a:xfrm>
            <a:off x="0" y="6629400"/>
            <a:ext cx="8077200" cy="152400"/>
          </a:xfrm>
          <a:prstGeom prst="rect">
            <a:avLst/>
          </a:prstGeom>
        </p:spPr>
        <p:txBody>
          <a:bodyPr vert="horz" wrap="square" lIns="91440" tIns="45720" rIns="91440" bIns="45720" numCol="1" anchor="ctr" anchorCtr="0" compatLnSpc="1">
            <a:prstTxWarp prst="textNoShape">
              <a:avLst/>
            </a:prstTxWarp>
          </a:bodyPr>
          <a:lstStyle>
            <a:lvl1pPr algn="l">
              <a:lnSpc>
                <a:spcPct val="100000"/>
              </a:lnSpc>
              <a:spcBef>
                <a:spcPct val="0"/>
              </a:spcBef>
              <a:defRPr sz="1200" b="1" dirty="0" smtClean="0">
                <a:latin typeface="Calibri" pitchFamily="34" charset="0"/>
              </a:defRPr>
            </a:lvl1pPr>
          </a:lstStyle>
          <a:p>
            <a:pPr>
              <a:defRPr/>
            </a:pPr>
            <a:r>
              <a:rPr lang="en-US" dirty="0"/>
              <a:t>© FPT-</a:t>
            </a:r>
            <a:r>
              <a:rPr lang="en-US" dirty="0" err="1"/>
              <a:t>Aptech</a:t>
            </a:r>
            <a:r>
              <a:rPr lang="en-US" dirty="0"/>
              <a:t>                                                                          Project report</a:t>
            </a:r>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b="1">
                <a:latin typeface="Calibri" pitchFamily="34" charset="0"/>
              </a:defRPr>
            </a:lvl1pPr>
          </a:lstStyle>
          <a:p>
            <a:pPr>
              <a:defRPr/>
            </a:pPr>
            <a:fld id="{0B7F2F63-BF3E-4C0C-A868-2C657446BA07}" type="slidenum">
              <a:rPr lang="en-US" smtClean="0"/>
              <a:pPr>
                <a:defRPr/>
              </a:pPr>
              <a:t>‹#›</a:t>
            </a:fld>
            <a:endParaRPr lang="en-US" dirty="0"/>
          </a:p>
        </p:txBody>
      </p:sp>
      <p:sp>
        <p:nvSpPr>
          <p:cNvPr id="7" name="Rectangle 6"/>
          <p:cNvSpPr/>
          <p:nvPr/>
        </p:nvSpPr>
        <p:spPr>
          <a:xfrm>
            <a:off x="0" y="0"/>
            <a:ext cx="9144000" cy="762000"/>
          </a:xfrm>
          <a:prstGeom prst="rect">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800" b="1" cap="none" spc="50" dirty="0">
              <a:ln w="11430">
                <a:solidFill>
                  <a:srgbClr val="FF00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Lst>
  <p:hf hdr="0" dt="0"/>
  <p:txStyles>
    <p:titleStyle>
      <a:lvl1pPr algn="l" rtl="0" eaLnBrk="1" fontAlgn="base" hangingPunct="1">
        <a:spcBef>
          <a:spcPct val="0"/>
        </a:spcBef>
        <a:spcAft>
          <a:spcPct val="0"/>
        </a:spcAft>
        <a:defRPr sz="2500" b="1" kern="1200">
          <a:solidFill>
            <a:schemeClr val="bg1"/>
          </a:solidFill>
          <a:latin typeface="Arial" charset="0"/>
          <a:ea typeface="+mj-ea"/>
          <a:cs typeface="+mj-cs"/>
        </a:defRPr>
      </a:lvl1pPr>
      <a:lvl2pPr algn="l" rtl="0" eaLnBrk="1" fontAlgn="base" hangingPunct="1">
        <a:spcBef>
          <a:spcPct val="0"/>
        </a:spcBef>
        <a:spcAft>
          <a:spcPct val="0"/>
        </a:spcAft>
        <a:defRPr sz="2500" b="1">
          <a:solidFill>
            <a:schemeClr val="bg1"/>
          </a:solidFill>
          <a:latin typeface="Arial" charset="0"/>
        </a:defRPr>
      </a:lvl2pPr>
      <a:lvl3pPr algn="l" rtl="0" eaLnBrk="1" fontAlgn="base" hangingPunct="1">
        <a:spcBef>
          <a:spcPct val="0"/>
        </a:spcBef>
        <a:spcAft>
          <a:spcPct val="0"/>
        </a:spcAft>
        <a:defRPr sz="2500" b="1">
          <a:solidFill>
            <a:schemeClr val="bg1"/>
          </a:solidFill>
          <a:latin typeface="Arial" charset="0"/>
        </a:defRPr>
      </a:lvl3pPr>
      <a:lvl4pPr algn="l" rtl="0" eaLnBrk="1" fontAlgn="base" hangingPunct="1">
        <a:spcBef>
          <a:spcPct val="0"/>
        </a:spcBef>
        <a:spcAft>
          <a:spcPct val="0"/>
        </a:spcAft>
        <a:defRPr sz="2500" b="1">
          <a:solidFill>
            <a:schemeClr val="bg1"/>
          </a:solidFill>
          <a:latin typeface="Arial" charset="0"/>
        </a:defRPr>
      </a:lvl4pPr>
      <a:lvl5pPr algn="l" rtl="0" eaLnBrk="1" fontAlgn="base" hangingPunct="1">
        <a:spcBef>
          <a:spcPct val="0"/>
        </a:spcBef>
        <a:spcAft>
          <a:spcPct val="0"/>
        </a:spcAft>
        <a:defRPr sz="2500" b="1">
          <a:solidFill>
            <a:schemeClr val="bg1"/>
          </a:solidFill>
          <a:latin typeface="Arial" charset="0"/>
        </a:defRPr>
      </a:lvl5pPr>
      <a:lvl6pPr marL="457200" algn="l" rtl="0" eaLnBrk="1" fontAlgn="base" hangingPunct="1">
        <a:spcBef>
          <a:spcPct val="0"/>
        </a:spcBef>
        <a:spcAft>
          <a:spcPct val="0"/>
        </a:spcAft>
        <a:defRPr sz="2500" b="1">
          <a:solidFill>
            <a:schemeClr val="bg1"/>
          </a:solidFill>
          <a:latin typeface="Calibri" pitchFamily="34" charset="0"/>
        </a:defRPr>
      </a:lvl6pPr>
      <a:lvl7pPr marL="914400" algn="l" rtl="0" eaLnBrk="1" fontAlgn="base" hangingPunct="1">
        <a:spcBef>
          <a:spcPct val="0"/>
        </a:spcBef>
        <a:spcAft>
          <a:spcPct val="0"/>
        </a:spcAft>
        <a:defRPr sz="2500" b="1">
          <a:solidFill>
            <a:schemeClr val="bg1"/>
          </a:solidFill>
          <a:latin typeface="Calibri" pitchFamily="34" charset="0"/>
        </a:defRPr>
      </a:lvl7pPr>
      <a:lvl8pPr marL="1371600" algn="l" rtl="0" eaLnBrk="1" fontAlgn="base" hangingPunct="1">
        <a:spcBef>
          <a:spcPct val="0"/>
        </a:spcBef>
        <a:spcAft>
          <a:spcPct val="0"/>
        </a:spcAft>
        <a:defRPr sz="2500" b="1">
          <a:solidFill>
            <a:schemeClr val="bg1"/>
          </a:solidFill>
          <a:latin typeface="Calibri" pitchFamily="34" charset="0"/>
        </a:defRPr>
      </a:lvl8pPr>
      <a:lvl9pPr marL="1828800" algn="l" rtl="0" eaLnBrk="1" fontAlgn="base" hangingPunct="1">
        <a:spcBef>
          <a:spcPct val="0"/>
        </a:spcBef>
        <a:spcAft>
          <a:spcPct val="0"/>
        </a:spcAft>
        <a:defRPr sz="2500" b="1">
          <a:solidFill>
            <a:schemeClr val="bg1"/>
          </a:solidFill>
          <a:latin typeface="Calibri" pitchFamily="34" charset="0"/>
        </a:defRPr>
      </a:lvl9pPr>
    </p:titleStyle>
    <p:bodyStyle>
      <a:lvl1pPr marL="342900" indent="-342900" algn="l" rtl="0" eaLnBrk="1" fontAlgn="base" hangingPunct="1">
        <a:spcBef>
          <a:spcPct val="20000"/>
        </a:spcBef>
        <a:spcAft>
          <a:spcPct val="0"/>
        </a:spcAft>
        <a:buClr>
          <a:srgbClr val="000099"/>
        </a:buClr>
        <a:buSzPct val="50000"/>
        <a:buFont typeface="Wingdings" pitchFamily="2" charset="2"/>
        <a:buChar char="u"/>
        <a:defRPr sz="3200" kern="1200">
          <a:solidFill>
            <a:schemeClr val="tx1"/>
          </a:solidFill>
          <a:latin typeface="Arial" charset="0"/>
          <a:ea typeface="+mn-ea"/>
          <a:cs typeface="+mn-cs"/>
        </a:defRPr>
      </a:lvl1pPr>
      <a:lvl2pPr marL="742950" indent="-285750" algn="l" rtl="0" eaLnBrk="1" fontAlgn="base" hangingPunct="1">
        <a:spcBef>
          <a:spcPct val="20000"/>
        </a:spcBef>
        <a:spcAft>
          <a:spcPct val="0"/>
        </a:spcAft>
        <a:buClr>
          <a:srgbClr val="000099"/>
        </a:buClr>
        <a:buSzPct val="50000"/>
        <a:buFont typeface="Wingdings 2" pitchFamily="18" charset="2"/>
        <a:buChar char="²"/>
        <a:defRPr sz="2800" kern="1200">
          <a:solidFill>
            <a:schemeClr val="tx1"/>
          </a:solidFill>
          <a:latin typeface="Arial" charset="0"/>
          <a:ea typeface="+mn-ea"/>
          <a:cs typeface="+mn-cs"/>
        </a:defRPr>
      </a:lvl2pPr>
      <a:lvl3pPr marL="1143000" indent="-228600" algn="l" rtl="0" eaLnBrk="1" fontAlgn="base" hangingPunct="1">
        <a:spcBef>
          <a:spcPct val="20000"/>
        </a:spcBef>
        <a:spcAft>
          <a:spcPct val="0"/>
        </a:spcAft>
        <a:buClr>
          <a:srgbClr val="000099"/>
        </a:buClr>
        <a:buSzPct val="40000"/>
        <a:buFont typeface="Wingdings 2" pitchFamily="18" charset="2"/>
        <a:buChar char="³"/>
        <a:defRPr sz="2400" kern="1200">
          <a:solidFill>
            <a:schemeClr val="tx1"/>
          </a:solidFill>
          <a:latin typeface="Arial"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en-US"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a:t>
            </a:fld>
            <a:endParaRPr lang="en-US" dirty="0"/>
          </a:p>
        </p:txBody>
      </p:sp>
      <p:sp>
        <p:nvSpPr>
          <p:cNvPr id="7" name="Rectangle 6"/>
          <p:cNvSpPr/>
          <p:nvPr/>
        </p:nvSpPr>
        <p:spPr>
          <a:xfrm>
            <a:off x="533400" y="1295400"/>
            <a:ext cx="8077200" cy="4650504"/>
          </a:xfrm>
          <a:prstGeom prst="rect">
            <a:avLst/>
          </a:prstGeom>
        </p:spPr>
        <p:txBody>
          <a:bodyPr wrap="square">
            <a:spAutoFit/>
          </a:bodyPr>
          <a:lstStyle/>
          <a:p>
            <a:pPr marL="0" indent="0" algn="ctr" eaLnBrk="1" hangingPunct="1">
              <a:buFont typeface="Wingdings" panose="05000000000000000000" pitchFamily="2" charset="2"/>
              <a:buNone/>
            </a:pPr>
            <a:endParaRPr lang="en-US" altLang="en-US" sz="2800" b="1" dirty="0">
              <a:latin typeface="Times New Roman" panose="02020603050405020304" pitchFamily="18" charset="0"/>
              <a:cs typeface="Times New Roman" panose="02020603050405020304" pitchFamily="18" charset="0"/>
            </a:endParaRPr>
          </a:p>
          <a:p>
            <a:pPr marL="0" indent="0" algn="ct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4000" dirty="0">
                <a:solidFill>
                  <a:srgbClr val="C00000"/>
                </a:solidFill>
                <a:latin typeface="Times New Roman" panose="02020603050405020304" pitchFamily="18" charset="0"/>
                <a:ea typeface="Gulim" panose="020B0600000101010101" pitchFamily="34" charset="-127"/>
                <a:cs typeface="Times New Roman" panose="02020603050405020304" pitchFamily="18" charset="0"/>
              </a:rPr>
              <a:t>PET PARADISE</a:t>
            </a:r>
          </a:p>
          <a:p>
            <a:pPr marL="0" indent="0" algn="just" eaLnBrk="1" hangingPunct="1">
              <a:buFont typeface="Wingdings" panose="05000000000000000000" pitchFamily="2" charset="2"/>
              <a:buNone/>
            </a:pPr>
            <a:endParaRPr lang="en-US" altLang="ko-KR" sz="2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just" eaLnBrk="1" hangingPunct="1">
              <a:buFont typeface="Wingdings" panose="05000000000000000000" pitchFamily="2" charset="2"/>
              <a:buNone/>
            </a:pPr>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Le Cong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Dat</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 Student1022144</a:t>
            </a:r>
          </a:p>
          <a:p>
            <a:pPr marL="0" indent="0" algn="just" eaLnBrk="1" hangingPunct="1">
              <a:buFont typeface="Wingdings" panose="05000000000000000000" pitchFamily="2" charset="2"/>
              <a:buNone/>
            </a:pP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Tran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Thi</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Tuyet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Duyen</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 Student1030933 </a:t>
            </a:r>
          </a:p>
          <a:p>
            <a:pPr marL="0" indent="0" algn="just" eaLnBrk="1" hangingPunct="1">
              <a:buFont typeface="Wingdings" panose="05000000000000000000" pitchFamily="2" charset="2"/>
              <a:buNone/>
            </a:pP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Tran Tan </a:t>
            </a:r>
            <a:r>
              <a:rPr lang="en-US" altLang="ko-KR" sz="2000" i="1" dirty="0" err="1">
                <a:latin typeface="Times New Roman" panose="02020603050405020304" pitchFamily="18" charset="0"/>
                <a:ea typeface="Gulim" panose="020B0600000101010101" pitchFamily="34" charset="-127"/>
                <a:cs typeface="Times New Roman" panose="02020603050405020304" pitchFamily="18" charset="0"/>
              </a:rPr>
              <a:t>Duy</a:t>
            </a:r>
            <a:r>
              <a:rPr lang="en-US" altLang="ko-KR" sz="2000" i="1" dirty="0">
                <a:latin typeface="Times New Roman" panose="02020603050405020304" pitchFamily="18" charset="0"/>
                <a:ea typeface="Gulim" panose="020B0600000101010101" pitchFamily="34" charset="-127"/>
                <a:cs typeface="Times New Roman" panose="02020603050405020304" pitchFamily="18" charset="0"/>
              </a:rPr>
              <a:t> – Student1053750</a:t>
            </a:r>
          </a:p>
          <a:p>
            <a:pPr marL="0" indent="0" algn="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endParaRPr lang="en-US" altLang="ko-KR" sz="1800" dirty="0">
              <a:latin typeface="Times New Roman" panose="02020603050405020304" pitchFamily="18" charset="0"/>
              <a:ea typeface="Gulim" panose="020B0600000101010101" pitchFamily="34" charset="-127"/>
              <a:cs typeface="Times New Roman" panose="02020603050405020304" pitchFamily="18" charset="0"/>
            </a:endParaRPr>
          </a:p>
          <a:p>
            <a:pPr marL="0" indent="0" algn="r" eaLnBrk="1" hangingPunct="1">
              <a:buFont typeface="Wingdings" panose="05000000000000000000" pitchFamily="2" charset="2"/>
              <a:buNone/>
            </a:pPr>
            <a:r>
              <a:rPr lang="en-US" altLang="ko-KR" sz="1800" dirty="0">
                <a:latin typeface="Times New Roman" panose="02020603050405020304" pitchFamily="18" charset="0"/>
                <a:ea typeface="Gulim" panose="020B0600000101010101" pitchFamily="34" charset="-127"/>
                <a:cs typeface="Times New Roman" panose="02020603050405020304" pitchFamily="18" charset="0"/>
              </a:rPr>
              <a:t>22 May 2019</a:t>
            </a:r>
            <a:endParaRPr lang="vi-VN" altLang="ko-KR"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10</a:t>
            </a:fld>
            <a:endParaRPr lang="en-US" dirty="0"/>
          </a:p>
        </p:txBody>
      </p:sp>
      <p:pic>
        <p:nvPicPr>
          <p:cNvPr id="3" name="Content Placeholder 2">
            <a:extLst>
              <a:ext uri="{FF2B5EF4-FFF2-40B4-BE49-F238E27FC236}">
                <a16:creationId xmlns:a16="http://schemas.microsoft.com/office/drawing/2014/main" id="{D6EE3CB0-F4E9-4F0C-AACF-8969C58E6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3733800"/>
            <a:ext cx="5088901" cy="2713418"/>
          </a:xfrm>
        </p:spPr>
      </p:pic>
      <p:sp>
        <p:nvSpPr>
          <p:cNvPr id="8" name="Title 1"/>
          <p:cNvSpPr>
            <a:spLocks noGrp="1"/>
          </p:cNvSpPr>
          <p:nvPr>
            <p:ph type="title"/>
          </p:nvPr>
        </p:nvSpPr>
        <p:spPr>
          <a:xfrm>
            <a:off x="304800" y="76200"/>
            <a:ext cx="8610600" cy="609600"/>
          </a:xfrm>
        </p:spPr>
        <p:txBody>
          <a:bodyPr/>
          <a:lstStyle/>
          <a:p>
            <a:pPr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Conclusion</a:t>
            </a:r>
          </a:p>
        </p:txBody>
      </p:sp>
      <p:sp>
        <p:nvSpPr>
          <p:cNvPr id="6" name="TextBox 5">
            <a:extLst>
              <a:ext uri="{FF2B5EF4-FFF2-40B4-BE49-F238E27FC236}">
                <a16:creationId xmlns:a16="http://schemas.microsoft.com/office/drawing/2014/main" id="{86A5494B-CCD3-410A-9D0B-78D0D2E03588}"/>
              </a:ext>
            </a:extLst>
          </p:cNvPr>
          <p:cNvSpPr txBox="1"/>
          <p:nvPr/>
        </p:nvSpPr>
        <p:spPr>
          <a:xfrm>
            <a:off x="609600" y="1066800"/>
            <a:ext cx="8077200" cy="2423740"/>
          </a:xfrm>
          <a:prstGeom prst="rect">
            <a:avLst/>
          </a:prstGeom>
          <a:noFill/>
        </p:spPr>
        <p:txBody>
          <a:bodyPr wrap="square" rtlCol="0">
            <a:spAutoFit/>
          </a:bodyPr>
          <a:lstStyle/>
          <a:p>
            <a:pPr algn="just"/>
            <a:r>
              <a:rPr lang="en-GB" sz="2000" dirty="0">
                <a:latin typeface="+mj-lt"/>
              </a:rPr>
              <a:t>People Who willing pay lots of money for their pet but they have no much time to shopping directly at store easily realize that the e-commerce market is growing rapidly, easily approaching the right customers</a:t>
            </a:r>
          </a:p>
          <a:p>
            <a:pPr algn="just"/>
            <a:r>
              <a:rPr lang="en-GB" sz="2000" dirty="0">
                <a:latin typeface="+mj-lt"/>
              </a:rPr>
              <a:t>This e-commerce website will help people save time and minimize carrying cash when shopping, also helps reduce the risk of robbery when traffic is circulated, while reducing the rate of social evils also helps to build and develop the country. </a:t>
            </a:r>
            <a:endParaRPr lang="en-US" sz="2000" dirty="0">
              <a:latin typeface="+mj-lt"/>
            </a:endParaRPr>
          </a:p>
        </p:txBody>
      </p:sp>
    </p:spTree>
    <p:extLst>
      <p:ext uri="{BB962C8B-B14F-4D97-AF65-F5344CB8AC3E}">
        <p14:creationId xmlns:p14="http://schemas.microsoft.com/office/powerpoint/2010/main" val="234655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11</a:t>
            </a:fld>
            <a:endParaRPr lang="en-US" dirty="0"/>
          </a:p>
        </p:txBody>
      </p:sp>
      <p:sp>
        <p:nvSpPr>
          <p:cNvPr id="4" name="Content Placeholder 3"/>
          <p:cNvSpPr>
            <a:spLocks noGrp="1"/>
          </p:cNvSpPr>
          <p:nvPr>
            <p:ph idx="1"/>
          </p:nvPr>
        </p:nvSpPr>
        <p:spPr/>
        <p:txBody>
          <a:bodyPr/>
          <a:lstStyle/>
          <a:p>
            <a:endParaRPr lang="en-US"/>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 Development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75129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12</a:t>
            </a:fld>
            <a:endParaRPr lang="en-US" dirty="0"/>
          </a:p>
        </p:txBody>
      </p:sp>
      <p:graphicFrame>
        <p:nvGraphicFramePr>
          <p:cNvPr id="2" name="Content Placeholder 1">
            <a:extLst>
              <a:ext uri="{FF2B5EF4-FFF2-40B4-BE49-F238E27FC236}">
                <a16:creationId xmlns:a16="http://schemas.microsoft.com/office/drawing/2014/main" id="{64EE2ECC-8396-4D87-BAFD-AB0B773A8418}"/>
              </a:ext>
            </a:extLst>
          </p:cNvPr>
          <p:cNvGraphicFramePr>
            <a:graphicFrameLocks noGrp="1"/>
          </p:cNvGraphicFramePr>
          <p:nvPr>
            <p:ph idx="1"/>
            <p:extLst>
              <p:ext uri="{D42A27DB-BD31-4B8C-83A1-F6EECF244321}">
                <p14:modId xmlns:p14="http://schemas.microsoft.com/office/powerpoint/2010/main" val="3738822729"/>
              </p:ext>
            </p:extLst>
          </p:nvPr>
        </p:nvGraphicFramePr>
        <p:xfrm>
          <a:off x="304800" y="914400"/>
          <a:ext cx="8610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Task List</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83423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13</a:t>
            </a:fld>
            <a:endParaRPr lang="en-US" dirty="0"/>
          </a:p>
        </p:txBody>
      </p:sp>
      <p:sp>
        <p:nvSpPr>
          <p:cNvPr id="6" name="Content Placeholder 2"/>
          <p:cNvSpPr>
            <a:spLocks noGrp="1"/>
          </p:cNvSpPr>
          <p:nvPr>
            <p:ph idx="1"/>
          </p:nvPr>
        </p:nvSpPr>
        <p:spPr>
          <a:xfrm>
            <a:off x="304800" y="1371600"/>
            <a:ext cx="8610600" cy="4800600"/>
          </a:xfrm>
        </p:spPr>
        <p:txBody>
          <a:bodyPr/>
          <a:lstStyle/>
          <a:p>
            <a:pPr marL="0" indent="0" eaLnBrk="1" hangingPunct="1">
              <a:buFont typeface="Wingdings" panose="05000000000000000000" pitchFamily="2" charset="2"/>
              <a:buNone/>
              <a:defRPr/>
            </a:pPr>
            <a:endParaRPr lang="en-US" altLang="ko-KR" b="1" kern="0" dirty="0">
              <a:ea typeface="굴림" pitchFamily="34" charset="-127"/>
            </a:endParaRPr>
          </a:p>
          <a:p>
            <a:pPr marL="0" indent="0" algn="ctr" eaLnBrk="1" hangingPunct="1">
              <a:buFont typeface="Wingdings" panose="05000000000000000000" pitchFamily="2" charset="2"/>
              <a:buNone/>
              <a:defRPr/>
            </a:pPr>
            <a:r>
              <a:rPr lang="en-US" altLang="ko-KR" sz="4400" b="1" kern="0" dirty="0">
                <a:latin typeface="Vladimir Script" panose="03050402040407070305" pitchFamily="66" charset="0"/>
                <a:ea typeface="굴림" pitchFamily="34" charset="-127"/>
                <a:cs typeface="Times New Roman" panose="02020603050405020304" pitchFamily="18" charset="0"/>
              </a:rPr>
              <a:t>Thank You</a:t>
            </a:r>
            <a:endParaRPr lang="vi-VN" altLang="ko-KR" sz="4400" b="1" kern="0" dirty="0">
              <a:latin typeface="Times New Roman" panose="02020603050405020304" pitchFamily="18" charset="0"/>
              <a:cs typeface="Times New Roman" panose="02020603050405020304" pitchFamily="18" charset="0"/>
            </a:endParaRPr>
          </a:p>
          <a:p>
            <a:pPr eaLnBrk="1" hangingPunct="1">
              <a:defRP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09912" y="3038475"/>
            <a:ext cx="3000375" cy="1914525"/>
          </a:xfrm>
          <a:prstGeom prst="rect">
            <a:avLst/>
          </a:prstGeom>
        </p:spPr>
      </p:pic>
    </p:spTree>
    <p:extLst>
      <p:ext uri="{BB962C8B-B14F-4D97-AF65-F5344CB8AC3E}">
        <p14:creationId xmlns:p14="http://schemas.microsoft.com/office/powerpoint/2010/main" val="386991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14</a:t>
            </a:fld>
            <a:endParaRPr lang="en-US" dirty="0"/>
          </a:p>
        </p:txBody>
      </p:sp>
      <p:sp>
        <p:nvSpPr>
          <p:cNvPr id="6" name="Content Placeholder 2"/>
          <p:cNvSpPr>
            <a:spLocks noGrp="1"/>
          </p:cNvSpPr>
          <p:nvPr>
            <p:ph idx="1"/>
          </p:nvPr>
        </p:nvSpPr>
        <p:spPr>
          <a:xfrm>
            <a:off x="304800" y="1371600"/>
            <a:ext cx="8610600" cy="4800600"/>
          </a:xfrm>
        </p:spPr>
        <p:txBody>
          <a:bodyPr/>
          <a:lstStyle/>
          <a:p>
            <a:pPr eaLnBrk="1" hangingPunct="1">
              <a:defRPr/>
            </a:pPr>
            <a:endParaRPr lang="en-US" dirty="0">
              <a:latin typeface="Times New Roman" panose="02020603050405020304" pitchFamily="18" charset="0"/>
              <a:cs typeface="Times New Roman" panose="02020603050405020304" pitchFamily="18" charset="0"/>
            </a:endParaRPr>
          </a:p>
        </p:txBody>
      </p:sp>
      <p:sp>
        <p:nvSpPr>
          <p:cNvPr id="8" name="Title 1"/>
          <p:cNvSpPr>
            <a:spLocks noGrp="1"/>
          </p:cNvSpPr>
          <p:nvPr>
            <p:ph type="title"/>
          </p:nvPr>
        </p:nvSpPr>
        <p:spPr>
          <a:xfrm>
            <a:off x="304800" y="76200"/>
            <a:ext cx="8610600" cy="609600"/>
          </a:xfrm>
        </p:spPr>
        <p:txBody>
          <a:bodyPr/>
          <a:lstStyle/>
          <a:p>
            <a:pPr lvl="1" algn="ctr"/>
            <a:r>
              <a:rPr lang="en-US" altLang="en-US" sz="3200" dirty="0">
                <a:latin typeface="Times New Roman" panose="02020603050405020304" pitchFamily="18" charset="0"/>
                <a:cs typeface="Times New Roman" panose="02020603050405020304" pitchFamily="18" charset="0"/>
              </a:rPr>
              <a:t>Reference</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65092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Content</a:t>
            </a:r>
            <a:endParaRPr lang="en-US" sz="3200" dirty="0"/>
          </a:p>
        </p:txBody>
      </p:sp>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2</a:t>
            </a:fld>
            <a:endParaRPr lang="en-US" dirty="0"/>
          </a:p>
        </p:txBody>
      </p:sp>
      <p:sp>
        <p:nvSpPr>
          <p:cNvPr id="6" name="Content Placeholder 2"/>
          <p:cNvSpPr>
            <a:spLocks noGrp="1"/>
          </p:cNvSpPr>
          <p:nvPr>
            <p:ph idx="1"/>
          </p:nvPr>
        </p:nvSpPr>
        <p:spPr>
          <a:xfrm>
            <a:off x="609600" y="1066800"/>
            <a:ext cx="8305800" cy="5105400"/>
          </a:xfrm>
        </p:spPr>
        <p:txBody>
          <a:bodyPr/>
          <a:lstStyle/>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Introduction</a:t>
            </a:r>
          </a:p>
          <a:p>
            <a:pPr lvl="1" eaLnBrk="1" hangingPunct="1"/>
            <a:r>
              <a:rPr lang="en-US" altLang="en-US" sz="2800" i="1"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2800" i="1"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i="1" dirty="0">
                <a:latin typeface="Times New Roman" panose="02020603050405020304" pitchFamily="18" charset="0"/>
                <a:cs typeface="Times New Roman" panose="02020603050405020304" pitchFamily="18" charset="0"/>
              </a:rPr>
              <a:t>Requirements of the project</a:t>
            </a:r>
            <a:endParaRPr lang="en-US" altLang="ko-KR" sz="2800" i="1" dirty="0">
              <a:latin typeface="Times New Roman" panose="02020603050405020304" pitchFamily="18" charset="0"/>
              <a:ea typeface="Gulim" panose="020B0600000101010101" pitchFamily="34" charset="-127"/>
              <a:cs typeface="Times New Roman" panose="02020603050405020304" pitchFamily="18" charset="0"/>
            </a:endParaRPr>
          </a:p>
          <a:p>
            <a:pPr lvl="1"/>
            <a:r>
              <a:rPr lang="en-US" sz="2800" i="1" dirty="0">
                <a:latin typeface="Times New Roman" panose="02020603050405020304" pitchFamily="18" charset="0"/>
                <a:cs typeface="Times New Roman" panose="02020603050405020304" pitchFamily="18" charset="0"/>
              </a:rPr>
              <a:t>D</a:t>
            </a:r>
            <a:r>
              <a:rPr lang="vi-VN" sz="2800" i="1" dirty="0">
                <a:latin typeface="Times New Roman" panose="02020603050405020304" pitchFamily="18" charset="0"/>
                <a:cs typeface="Times New Roman" panose="02020603050405020304" pitchFamily="18" charset="0"/>
              </a:rPr>
              <a:t>eployment </a:t>
            </a:r>
            <a:r>
              <a:rPr lang="en-US" sz="2800" i="1" dirty="0">
                <a:latin typeface="Times New Roman" panose="02020603050405020304" pitchFamily="18" charset="0"/>
                <a:cs typeface="Times New Roman" panose="02020603050405020304" pitchFamily="18" charset="0"/>
              </a:rPr>
              <a:t>d</a:t>
            </a:r>
            <a:r>
              <a:rPr lang="vi-VN" sz="2800" i="1" dirty="0">
                <a:latin typeface="Times New Roman" panose="02020603050405020304" pitchFamily="18" charset="0"/>
                <a:cs typeface="Times New Roman" panose="02020603050405020304" pitchFamily="18" charset="0"/>
              </a:rPr>
              <a:t>iagram</a:t>
            </a:r>
            <a:endParaRPr lang="en-US" altLang="ko-KR" sz="2800" i="1"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Test result</a:t>
            </a:r>
          </a:p>
          <a:p>
            <a:pPr eaLnBrk="1" hangingPunct="1"/>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Conclusion and development</a:t>
            </a:r>
          </a:p>
          <a:p>
            <a:r>
              <a:rPr lang="en-US" altLang="ko-KR" sz="2800" dirty="0">
                <a:latin typeface="Times New Roman" panose="02020603050405020304" pitchFamily="18" charset="0"/>
                <a:ea typeface="Gulim" panose="020B0600000101010101" pitchFamily="34" charset="-127"/>
                <a:cs typeface="Times New Roman" panose="02020603050405020304" pitchFamily="18" charset="0"/>
              </a:rPr>
              <a:t>Task list</a:t>
            </a:r>
          </a:p>
          <a:p>
            <a:pPr eaLnBrk="1" hangingPunct="1"/>
            <a:endParaRPr lang="vi-VN" altLang="ko-KR" sz="2800" dirty="0">
              <a:latin typeface="Times New Roman" panose="02020603050405020304" pitchFamily="18" charset="0"/>
              <a:ea typeface="Gulim" panose="020B0600000101010101" pitchFamily="34" charset="-127"/>
              <a:cs typeface="Times New Roman" panose="02020603050405020304" pitchFamily="18" charset="0"/>
            </a:endParaRPr>
          </a:p>
          <a:p>
            <a:pPr eaLnBrk="1" hangingPunct="1"/>
            <a:endParaRPr lang="en-US" altLang="en-US" dirty="0">
              <a:latin typeface="Arial" panose="020B0604020202020204" pitchFamily="34"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13788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3</a:t>
            </a:fld>
            <a:endParaRPr lang="en-US" dirty="0"/>
          </a:p>
        </p:txBody>
      </p:sp>
      <p:graphicFrame>
        <p:nvGraphicFramePr>
          <p:cNvPr id="6" name="Content Placeholder 5">
            <a:extLst>
              <a:ext uri="{FF2B5EF4-FFF2-40B4-BE49-F238E27FC236}">
                <a16:creationId xmlns:a16="http://schemas.microsoft.com/office/drawing/2014/main" id="{1F45EFA4-43B5-4524-BB78-570D4BCAEF88}"/>
              </a:ext>
            </a:extLst>
          </p:cNvPr>
          <p:cNvGraphicFramePr>
            <a:graphicFrameLocks noGrp="1"/>
          </p:cNvGraphicFramePr>
          <p:nvPr>
            <p:ph idx="1"/>
            <p:extLst>
              <p:ext uri="{D42A27DB-BD31-4B8C-83A1-F6EECF244321}">
                <p14:modId xmlns:p14="http://schemas.microsoft.com/office/powerpoint/2010/main" val="2380273724"/>
              </p:ext>
            </p:extLst>
          </p:nvPr>
        </p:nvGraphicFramePr>
        <p:xfrm>
          <a:off x="304800" y="914400"/>
          <a:ext cx="8610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Actual requirements</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766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4</a:t>
            </a:fld>
            <a:endParaRPr lang="en-US" dirty="0"/>
          </a:p>
        </p:txBody>
      </p:sp>
      <p:sp>
        <p:nvSpPr>
          <p:cNvPr id="4" name="Content Placeholder 3"/>
          <p:cNvSpPr>
            <a:spLocks noGrp="1"/>
          </p:cNvSpPr>
          <p:nvPr>
            <p:ph idx="1"/>
          </p:nvPr>
        </p:nvSpPr>
        <p:spPr/>
        <p:txBody>
          <a:bodyPr/>
          <a:lstStyle/>
          <a:p>
            <a:r>
              <a:rPr lang="en-US" b="1" dirty="0">
                <a:latin typeface="+mn-lt"/>
              </a:rPr>
              <a:t>Functional</a:t>
            </a:r>
            <a:r>
              <a:rPr lang="en-US" dirty="0">
                <a:latin typeface="+mn-lt"/>
              </a:rPr>
              <a:t> </a:t>
            </a:r>
          </a:p>
          <a:p>
            <a:pPr lvl="1"/>
            <a:r>
              <a:rPr lang="en-US" dirty="0">
                <a:latin typeface="+mn-lt"/>
              </a:rPr>
              <a:t>Admin:</a:t>
            </a:r>
          </a:p>
          <a:p>
            <a:pPr lvl="2"/>
            <a:r>
              <a:rPr lang="en-US" dirty="0">
                <a:latin typeface="+mn-lt"/>
              </a:rPr>
              <a:t>View; </a:t>
            </a:r>
          </a:p>
          <a:p>
            <a:pPr lvl="2"/>
            <a:r>
              <a:rPr lang="en-US" dirty="0">
                <a:latin typeface="+mn-lt"/>
              </a:rPr>
              <a:t>Update (existing product) gallery, services.. ;</a:t>
            </a:r>
          </a:p>
          <a:p>
            <a:pPr lvl="2"/>
            <a:r>
              <a:rPr lang="en-US" dirty="0">
                <a:latin typeface="+mn-lt"/>
              </a:rPr>
              <a:t>Delete Product (supper admin role)</a:t>
            </a:r>
          </a:p>
          <a:p>
            <a:pPr lvl="1"/>
            <a:r>
              <a:rPr lang="en-US" dirty="0">
                <a:latin typeface="+mn-lt"/>
              </a:rPr>
              <a:t>User:</a:t>
            </a:r>
          </a:p>
          <a:p>
            <a:pPr lvl="2"/>
            <a:r>
              <a:rPr lang="en-US" dirty="0">
                <a:latin typeface="+mn-lt"/>
              </a:rPr>
              <a:t>Search for service, product, partner to date with.</a:t>
            </a:r>
          </a:p>
          <a:p>
            <a:pPr lvl="2"/>
            <a:r>
              <a:rPr lang="en-US" dirty="0">
                <a:latin typeface="+mn-lt"/>
              </a:rPr>
              <a:t>Register account</a:t>
            </a:r>
          </a:p>
          <a:p>
            <a:pPr lvl="2"/>
            <a:r>
              <a:rPr lang="en-US" dirty="0">
                <a:latin typeface="+mn-lt"/>
              </a:rPr>
              <a:t>Book service: pet care, pet grooming, pet hotel</a:t>
            </a:r>
          </a:p>
          <a:p>
            <a:pPr lvl="2"/>
            <a:r>
              <a:rPr lang="en-US" dirty="0">
                <a:latin typeface="+mn-lt"/>
              </a:rPr>
              <a:t>Buy products: food, carrier, toy, kennel, collar, treatment products..</a:t>
            </a:r>
          </a:p>
          <a:p>
            <a:pPr lvl="2"/>
            <a:r>
              <a:rPr lang="en-US" dirty="0">
                <a:latin typeface="+mn-lt"/>
              </a:rPr>
              <a:t>Take part in Pet dating club</a:t>
            </a:r>
          </a:p>
          <a:p>
            <a:pPr marL="457200" lvl="1" indent="0">
              <a:buNone/>
            </a:pPr>
            <a:endParaRPr lang="en-US" dirty="0">
              <a:latin typeface="+mn-lt"/>
            </a:endParaRP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126579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5</a:t>
            </a:fld>
            <a:endParaRPr lang="en-US" dirty="0"/>
          </a:p>
        </p:txBody>
      </p:sp>
      <p:sp>
        <p:nvSpPr>
          <p:cNvPr id="4" name="Content Placeholder 3"/>
          <p:cNvSpPr>
            <a:spLocks noGrp="1"/>
          </p:cNvSpPr>
          <p:nvPr>
            <p:ph idx="1"/>
          </p:nvPr>
        </p:nvSpPr>
        <p:spPr/>
        <p:txBody>
          <a:bodyPr/>
          <a:lstStyle/>
          <a:p>
            <a:r>
              <a:rPr lang="en-US" b="1" dirty="0"/>
              <a:t>Non-functional</a:t>
            </a:r>
            <a:r>
              <a:rPr lang="en-US" dirty="0"/>
              <a:t> </a:t>
            </a: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D880EC4-ACD0-4180-A466-9F76558BF8A5}"/>
              </a:ext>
            </a:extLst>
          </p:cNvPr>
          <p:cNvGraphicFramePr>
            <a:graphicFrameLocks noGrp="1"/>
          </p:cNvGraphicFramePr>
          <p:nvPr>
            <p:extLst>
              <p:ext uri="{D42A27DB-BD31-4B8C-83A1-F6EECF244321}">
                <p14:modId xmlns:p14="http://schemas.microsoft.com/office/powerpoint/2010/main" val="1111093106"/>
              </p:ext>
            </p:extLst>
          </p:nvPr>
        </p:nvGraphicFramePr>
        <p:xfrm>
          <a:off x="1143000" y="1371600"/>
          <a:ext cx="6172199" cy="2444248"/>
        </p:xfrm>
        <a:graphic>
          <a:graphicData uri="http://schemas.openxmlformats.org/drawingml/2006/table">
            <a:tbl>
              <a:tblPr firstRow="1" firstCol="1" bandRow="1">
                <a:tableStyleId>{5C22544A-7EE6-4342-B048-85BDC9FD1C3A}</a:tableStyleId>
              </a:tblPr>
              <a:tblGrid>
                <a:gridCol w="2065797">
                  <a:extLst>
                    <a:ext uri="{9D8B030D-6E8A-4147-A177-3AD203B41FA5}">
                      <a16:colId xmlns:a16="http://schemas.microsoft.com/office/drawing/2014/main" val="2435514919"/>
                    </a:ext>
                  </a:extLst>
                </a:gridCol>
                <a:gridCol w="2065797">
                  <a:extLst>
                    <a:ext uri="{9D8B030D-6E8A-4147-A177-3AD203B41FA5}">
                      <a16:colId xmlns:a16="http://schemas.microsoft.com/office/drawing/2014/main" val="2706120109"/>
                    </a:ext>
                  </a:extLst>
                </a:gridCol>
                <a:gridCol w="2040605">
                  <a:extLst>
                    <a:ext uri="{9D8B030D-6E8A-4147-A177-3AD203B41FA5}">
                      <a16:colId xmlns:a16="http://schemas.microsoft.com/office/drawing/2014/main" val="3219433840"/>
                    </a:ext>
                  </a:extLst>
                </a:gridCol>
              </a:tblGrid>
              <a:tr h="98354">
                <a:tc rowSpan="2">
                  <a:txBody>
                    <a:bodyPr/>
                    <a:lstStyle/>
                    <a:p>
                      <a:pPr algn="ctr">
                        <a:lnSpc>
                          <a:spcPct val="107000"/>
                        </a:lnSpc>
                        <a:spcAft>
                          <a:spcPts val="0"/>
                        </a:spcAft>
                      </a:pPr>
                      <a:r>
                        <a:rPr lang="en-GB" sz="1100" dirty="0">
                          <a:effectLst/>
                        </a:rPr>
                        <a:t> </a:t>
                      </a:r>
                      <a:r>
                        <a:rPr lang="en-GB" sz="1600" dirty="0">
                          <a:effectLst/>
                        </a:rPr>
                        <a:t>HARDWARE</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lnSpc>
                          <a:spcPct val="115000"/>
                        </a:lnSpc>
                        <a:spcBef>
                          <a:spcPts val="600"/>
                        </a:spcBef>
                        <a:spcAft>
                          <a:spcPts val="600"/>
                        </a:spcAft>
                      </a:pPr>
                      <a:r>
                        <a:rPr lang="en-GB" sz="1100">
                          <a:effectLst/>
                        </a:rPr>
                        <a:t>SERVER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191733958"/>
                  </a:ext>
                </a:extLst>
              </a:tr>
              <a:tr h="205804">
                <a:tc vMerge="1">
                  <a:txBody>
                    <a:bodyPr/>
                    <a:lstStyle/>
                    <a:p>
                      <a:endParaRPr lang="en-US"/>
                    </a:p>
                  </a:txBody>
                  <a:tcPr/>
                </a:tc>
                <a:tc>
                  <a:txBody>
                    <a:bodyPr/>
                    <a:lstStyle/>
                    <a:p>
                      <a:pPr algn="ctr">
                        <a:lnSpc>
                          <a:spcPct val="115000"/>
                        </a:lnSpc>
                        <a:spcBef>
                          <a:spcPts val="600"/>
                        </a:spcBef>
                        <a:spcAft>
                          <a:spcPts val="600"/>
                        </a:spcAft>
                      </a:pPr>
                      <a:r>
                        <a:rPr lang="en-GB" sz="1100">
                          <a:effectLst/>
                        </a:rPr>
                        <a:t>Minimum</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15000"/>
                        </a:lnSpc>
                        <a:spcBef>
                          <a:spcPts val="600"/>
                        </a:spcBef>
                        <a:spcAft>
                          <a:spcPts val="600"/>
                        </a:spcAft>
                      </a:pPr>
                      <a:r>
                        <a:rPr lang="en-GB" sz="1100">
                          <a:effectLst/>
                        </a:rPr>
                        <a:t>Recommended</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754329509"/>
                  </a:ext>
                </a:extLst>
              </a:tr>
              <a:tr h="205804">
                <a:tc>
                  <a:txBody>
                    <a:bodyPr/>
                    <a:lstStyle/>
                    <a:p>
                      <a:pPr algn="just">
                        <a:lnSpc>
                          <a:spcPct val="115000"/>
                        </a:lnSpc>
                        <a:spcBef>
                          <a:spcPts val="300"/>
                        </a:spcBef>
                        <a:spcAft>
                          <a:spcPts val="300"/>
                        </a:spcAft>
                      </a:pPr>
                      <a:r>
                        <a:rPr lang="en-GB" sz="1100" dirty="0">
                          <a:effectLst/>
                        </a:rPr>
                        <a:t>Processor</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800 MHz Intel Pentium III</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2.6 GHz Intel Pentium IV</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841164804"/>
                  </a:ext>
                </a:extLst>
              </a:tr>
              <a:tr h="205804">
                <a:tc>
                  <a:txBody>
                    <a:bodyPr/>
                    <a:lstStyle/>
                    <a:p>
                      <a:pPr algn="just">
                        <a:lnSpc>
                          <a:spcPct val="115000"/>
                        </a:lnSpc>
                        <a:spcBef>
                          <a:spcPts val="300"/>
                        </a:spcBef>
                        <a:spcAft>
                          <a:spcPts val="300"/>
                        </a:spcAft>
                      </a:pPr>
                      <a:r>
                        <a:rPr lang="en-GB" sz="1100">
                          <a:effectLst/>
                        </a:rPr>
                        <a:t>Memory</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dirty="0">
                          <a:effectLst/>
                        </a:rPr>
                        <a:t>2 GB</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4 GB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010285885"/>
                  </a:ext>
                </a:extLst>
              </a:tr>
              <a:tr h="205804">
                <a:tc>
                  <a:txBody>
                    <a:bodyPr/>
                    <a:lstStyle/>
                    <a:p>
                      <a:pPr algn="just">
                        <a:lnSpc>
                          <a:spcPct val="115000"/>
                        </a:lnSpc>
                        <a:spcBef>
                          <a:spcPts val="300"/>
                        </a:spcBef>
                        <a:spcAft>
                          <a:spcPts val="300"/>
                        </a:spcAft>
                      </a:pPr>
                      <a:r>
                        <a:rPr lang="en-GB" sz="1100">
                          <a:effectLst/>
                        </a:rPr>
                        <a:t>Disk space</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8 GB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just">
                        <a:lnSpc>
                          <a:spcPct val="115000"/>
                        </a:lnSpc>
                        <a:spcBef>
                          <a:spcPts val="300"/>
                        </a:spcBef>
                        <a:spcAft>
                          <a:spcPts val="300"/>
                        </a:spcAft>
                      </a:pPr>
                      <a:r>
                        <a:rPr lang="en-GB" sz="1100">
                          <a:effectLst/>
                        </a:rPr>
                        <a:t>16 GB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98674454"/>
                  </a:ext>
                </a:extLst>
              </a:tr>
              <a:tr h="205804">
                <a:tc>
                  <a:txBody>
                    <a:bodyPr/>
                    <a:lstStyle/>
                    <a:p>
                      <a:pPr algn="just">
                        <a:lnSpc>
                          <a:spcPct val="115000"/>
                        </a:lnSpc>
                        <a:spcBef>
                          <a:spcPts val="300"/>
                        </a:spcBef>
                        <a:spcAft>
                          <a:spcPts val="300"/>
                        </a:spcAft>
                      </a:pPr>
                      <a:r>
                        <a:rPr lang="en-GB" sz="1100">
                          <a:effectLst/>
                        </a:rPr>
                        <a:t>Monitor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dirty="0">
                          <a:effectLst/>
                        </a:rPr>
                        <a:t>Super-VGA (800x600) or higher resolution monitor</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634882838"/>
                  </a:ext>
                </a:extLst>
              </a:tr>
              <a:tr h="205804">
                <a:tc>
                  <a:txBody>
                    <a:bodyPr/>
                    <a:lstStyle/>
                    <a:p>
                      <a:pPr algn="just">
                        <a:lnSpc>
                          <a:spcPct val="115000"/>
                        </a:lnSpc>
                        <a:spcBef>
                          <a:spcPts val="300"/>
                        </a:spcBef>
                        <a:spcAft>
                          <a:spcPts val="300"/>
                        </a:spcAft>
                      </a:pPr>
                      <a:r>
                        <a:rPr lang="en-GB" sz="1100">
                          <a:effectLst/>
                        </a:rPr>
                        <a:t>Internet</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Internet access is required</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00799747"/>
                  </a:ext>
                </a:extLst>
              </a:tr>
              <a:tr h="205804">
                <a:tc>
                  <a:txBody>
                    <a:bodyPr/>
                    <a:lstStyle/>
                    <a:p>
                      <a:pPr algn="just">
                        <a:lnSpc>
                          <a:spcPct val="107000"/>
                        </a:lnSpc>
                        <a:spcAft>
                          <a:spcPts val="0"/>
                        </a:spcAft>
                      </a:pPr>
                      <a:r>
                        <a:rPr lang="en-GB" sz="1100">
                          <a:effectLst/>
                        </a:rPr>
                        <a:t> </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2">
                  <a:txBody>
                    <a:bodyPr/>
                    <a:lstStyle/>
                    <a:p>
                      <a:pPr algn="ctr">
                        <a:lnSpc>
                          <a:spcPct val="115000"/>
                        </a:lnSpc>
                        <a:spcBef>
                          <a:spcPts val="600"/>
                        </a:spcBef>
                        <a:spcAft>
                          <a:spcPts val="600"/>
                        </a:spcAft>
                      </a:pPr>
                      <a:r>
                        <a:rPr lang="en-GB" sz="1100">
                          <a:effectLst/>
                        </a:rPr>
                        <a:t>CLIENT</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61098661"/>
                  </a:ext>
                </a:extLst>
              </a:tr>
              <a:tr h="205804">
                <a:tc>
                  <a:txBody>
                    <a:bodyPr/>
                    <a:lstStyle/>
                    <a:p>
                      <a:pPr algn="just">
                        <a:lnSpc>
                          <a:spcPct val="115000"/>
                        </a:lnSpc>
                        <a:spcBef>
                          <a:spcPts val="300"/>
                        </a:spcBef>
                        <a:spcAft>
                          <a:spcPts val="300"/>
                        </a:spcAft>
                      </a:pPr>
                      <a:r>
                        <a:rPr lang="en-GB" sz="1100">
                          <a:effectLst/>
                        </a:rPr>
                        <a:t>Processor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800 MHz Intel Pentium III</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197019275"/>
                  </a:ext>
                </a:extLst>
              </a:tr>
              <a:tr h="205804">
                <a:tc>
                  <a:txBody>
                    <a:bodyPr/>
                    <a:lstStyle/>
                    <a:p>
                      <a:pPr algn="just">
                        <a:lnSpc>
                          <a:spcPct val="115000"/>
                        </a:lnSpc>
                        <a:spcBef>
                          <a:spcPts val="300"/>
                        </a:spcBef>
                        <a:spcAft>
                          <a:spcPts val="300"/>
                        </a:spcAft>
                      </a:pPr>
                      <a:r>
                        <a:rPr lang="en-GB" sz="1100">
                          <a:effectLst/>
                        </a:rPr>
                        <a:t>Memory</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512 MB</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098558606"/>
                  </a:ext>
                </a:extLst>
              </a:tr>
              <a:tr h="205804">
                <a:tc>
                  <a:txBody>
                    <a:bodyPr/>
                    <a:lstStyle/>
                    <a:p>
                      <a:pPr algn="just">
                        <a:lnSpc>
                          <a:spcPct val="115000"/>
                        </a:lnSpc>
                        <a:spcBef>
                          <a:spcPts val="300"/>
                        </a:spcBef>
                        <a:spcAft>
                          <a:spcPts val="300"/>
                        </a:spcAft>
                      </a:pPr>
                      <a:r>
                        <a:rPr lang="en-GB" sz="1100">
                          <a:effectLst/>
                        </a:rPr>
                        <a:t>Monitor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a:effectLst/>
                        </a:rPr>
                        <a:t>Super-VGA (800x600) or higher resolution monitor</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496604882"/>
                  </a:ext>
                </a:extLst>
              </a:tr>
              <a:tr h="205804">
                <a:tc>
                  <a:txBody>
                    <a:bodyPr/>
                    <a:lstStyle/>
                    <a:p>
                      <a:pPr algn="just">
                        <a:lnSpc>
                          <a:spcPct val="115000"/>
                        </a:lnSpc>
                        <a:spcBef>
                          <a:spcPts val="300"/>
                        </a:spcBef>
                        <a:spcAft>
                          <a:spcPts val="300"/>
                        </a:spcAft>
                      </a:pPr>
                      <a:r>
                        <a:rPr lang="en-GB" sz="1100">
                          <a:effectLst/>
                        </a:rPr>
                        <a:t>Internet</a:t>
                      </a:r>
                      <a:endParaRPr lang="en-US"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2">
                  <a:txBody>
                    <a:bodyPr/>
                    <a:lstStyle/>
                    <a:p>
                      <a:pPr algn="just">
                        <a:lnSpc>
                          <a:spcPct val="115000"/>
                        </a:lnSpc>
                        <a:spcBef>
                          <a:spcPts val="300"/>
                        </a:spcBef>
                        <a:spcAft>
                          <a:spcPts val="300"/>
                        </a:spcAft>
                      </a:pPr>
                      <a:r>
                        <a:rPr lang="en-GB" sz="1100" dirty="0">
                          <a:effectLst/>
                        </a:rPr>
                        <a:t>Internet access is required</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349383630"/>
                  </a:ext>
                </a:extLst>
              </a:tr>
            </a:tbl>
          </a:graphicData>
        </a:graphic>
      </p:graphicFrame>
      <p:graphicFrame>
        <p:nvGraphicFramePr>
          <p:cNvPr id="3" name="Table 2">
            <a:extLst>
              <a:ext uri="{FF2B5EF4-FFF2-40B4-BE49-F238E27FC236}">
                <a16:creationId xmlns:a16="http://schemas.microsoft.com/office/drawing/2014/main" id="{B89A0E89-F911-461F-890C-E1BAB72B03B0}"/>
              </a:ext>
            </a:extLst>
          </p:cNvPr>
          <p:cNvGraphicFramePr>
            <a:graphicFrameLocks noGrp="1"/>
          </p:cNvGraphicFramePr>
          <p:nvPr>
            <p:extLst>
              <p:ext uri="{D42A27DB-BD31-4B8C-83A1-F6EECF244321}">
                <p14:modId xmlns:p14="http://schemas.microsoft.com/office/powerpoint/2010/main" val="3650274977"/>
              </p:ext>
            </p:extLst>
          </p:nvPr>
        </p:nvGraphicFramePr>
        <p:xfrm>
          <a:off x="1153759" y="4119258"/>
          <a:ext cx="6161440" cy="1824341"/>
        </p:xfrm>
        <a:graphic>
          <a:graphicData uri="http://schemas.openxmlformats.org/drawingml/2006/table">
            <a:tbl>
              <a:tblPr firstRow="1" firstCol="1" bandRow="1">
                <a:tableStyleId>{5C22544A-7EE6-4342-B048-85BDC9FD1C3A}</a:tableStyleId>
              </a:tblPr>
              <a:tblGrid>
                <a:gridCol w="2046641">
                  <a:extLst>
                    <a:ext uri="{9D8B030D-6E8A-4147-A177-3AD203B41FA5}">
                      <a16:colId xmlns:a16="http://schemas.microsoft.com/office/drawing/2014/main" val="2818046557"/>
                    </a:ext>
                  </a:extLst>
                </a:gridCol>
                <a:gridCol w="4114799">
                  <a:extLst>
                    <a:ext uri="{9D8B030D-6E8A-4147-A177-3AD203B41FA5}">
                      <a16:colId xmlns:a16="http://schemas.microsoft.com/office/drawing/2014/main" val="2469443631"/>
                    </a:ext>
                  </a:extLst>
                </a:gridCol>
              </a:tblGrid>
              <a:tr h="282493">
                <a:tc>
                  <a:txBody>
                    <a:bodyPr/>
                    <a:lstStyle/>
                    <a:p>
                      <a:pPr algn="ctr">
                        <a:lnSpc>
                          <a:spcPct val="107000"/>
                        </a:lnSpc>
                        <a:spcAft>
                          <a:spcPts val="0"/>
                        </a:spcAft>
                      </a:pPr>
                      <a:r>
                        <a:rPr lang="en-GB" sz="1000" dirty="0">
                          <a:effectLst/>
                        </a:rPr>
                        <a:t> </a:t>
                      </a:r>
                      <a:r>
                        <a:rPr lang="en-GB" sz="1600" dirty="0">
                          <a:effectLst/>
                        </a:rPr>
                        <a:t>SOFTWARE</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178" marR="64178" marT="0" marB="0" anchor="ctr"/>
                </a:tc>
                <a:tc>
                  <a:txBody>
                    <a:bodyPr/>
                    <a:lstStyle/>
                    <a:p>
                      <a:pPr algn="ctr">
                        <a:lnSpc>
                          <a:spcPct val="115000"/>
                        </a:lnSpc>
                        <a:spcBef>
                          <a:spcPts val="600"/>
                        </a:spcBef>
                        <a:spcAft>
                          <a:spcPts val="600"/>
                        </a:spcAft>
                      </a:pPr>
                      <a:r>
                        <a:rPr lang="en-GB" sz="1000">
                          <a:effectLst/>
                        </a:rPr>
                        <a:t>SERVER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4288994171"/>
                  </a:ext>
                </a:extLst>
              </a:tr>
              <a:tr h="192731">
                <a:tc>
                  <a:txBody>
                    <a:bodyPr/>
                    <a:lstStyle/>
                    <a:p>
                      <a:pPr algn="just">
                        <a:lnSpc>
                          <a:spcPct val="115000"/>
                        </a:lnSpc>
                        <a:spcBef>
                          <a:spcPts val="300"/>
                        </a:spcBef>
                        <a:spcAft>
                          <a:spcPts val="300"/>
                        </a:spcAft>
                      </a:pPr>
                      <a:r>
                        <a:rPr lang="en-GB" sz="1000">
                          <a:effectLst/>
                        </a:rPr>
                        <a:t>Operating System</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Windows XP or later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947952509"/>
                  </a:ext>
                </a:extLst>
              </a:tr>
              <a:tr h="192731">
                <a:tc>
                  <a:txBody>
                    <a:bodyPr/>
                    <a:lstStyle/>
                    <a:p>
                      <a:pPr algn="just">
                        <a:lnSpc>
                          <a:spcPct val="115000"/>
                        </a:lnSpc>
                        <a:spcBef>
                          <a:spcPts val="300"/>
                        </a:spcBef>
                        <a:spcAft>
                          <a:spcPts val="300"/>
                        </a:spcAft>
                      </a:pPr>
                      <a:r>
                        <a:rPr lang="en-GB" sz="1000">
                          <a:effectLst/>
                        </a:rPr>
                        <a:t>Browser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Google Chrome 65.0</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4140519280"/>
                  </a:ext>
                </a:extLst>
              </a:tr>
              <a:tr h="192731">
                <a:tc>
                  <a:txBody>
                    <a:bodyPr/>
                    <a:lstStyle/>
                    <a:p>
                      <a:pPr algn="just">
                        <a:lnSpc>
                          <a:spcPct val="115000"/>
                        </a:lnSpc>
                        <a:spcBef>
                          <a:spcPts val="300"/>
                        </a:spcBef>
                        <a:spcAft>
                          <a:spcPts val="300"/>
                        </a:spcAft>
                      </a:pPr>
                      <a:r>
                        <a:rPr lang="en-GB" sz="1000">
                          <a:effectLst/>
                        </a:rPr>
                        <a:t>Database</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Microsoft SQL Server 2014</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1912707068"/>
                  </a:ext>
                </a:extLst>
              </a:tr>
              <a:tr h="192731">
                <a:tc rowSpan="2">
                  <a:txBody>
                    <a:bodyPr/>
                    <a:lstStyle/>
                    <a:p>
                      <a:pPr algn="just">
                        <a:lnSpc>
                          <a:spcPct val="115000"/>
                        </a:lnSpc>
                        <a:spcBef>
                          <a:spcPts val="300"/>
                        </a:spcBef>
                        <a:spcAft>
                          <a:spcPts val="300"/>
                        </a:spcAft>
                      </a:pPr>
                      <a:r>
                        <a:rPr lang="en-GB" sz="1000">
                          <a:effectLst/>
                        </a:rPr>
                        <a:t>Software</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Java SDK 1.8</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2833631212"/>
                  </a:ext>
                </a:extLst>
              </a:tr>
              <a:tr h="192731">
                <a:tc vMerge="1">
                  <a:txBody>
                    <a:bodyPr/>
                    <a:lstStyle/>
                    <a:p>
                      <a:endParaRPr lang="en-US"/>
                    </a:p>
                  </a:txBody>
                  <a:tcPr/>
                </a:tc>
                <a:tc>
                  <a:txBody>
                    <a:bodyPr/>
                    <a:lstStyle/>
                    <a:p>
                      <a:pPr algn="just">
                        <a:lnSpc>
                          <a:spcPct val="115000"/>
                        </a:lnSpc>
                        <a:spcBef>
                          <a:spcPts val="300"/>
                        </a:spcBef>
                        <a:spcAft>
                          <a:spcPts val="300"/>
                        </a:spcAft>
                      </a:pPr>
                      <a:r>
                        <a:rPr lang="en-GB" sz="1000">
                          <a:effectLst/>
                        </a:rPr>
                        <a:t>GlassFish Server 4.0</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745411929"/>
                  </a:ext>
                </a:extLst>
              </a:tr>
              <a:tr h="192731">
                <a:tc>
                  <a:txBody>
                    <a:bodyPr/>
                    <a:lstStyle/>
                    <a:p>
                      <a:pPr algn="just">
                        <a:lnSpc>
                          <a:spcPct val="115000"/>
                        </a:lnSpc>
                        <a:spcBef>
                          <a:spcPts val="60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ctr">
                        <a:lnSpc>
                          <a:spcPct val="115000"/>
                        </a:lnSpc>
                        <a:spcBef>
                          <a:spcPts val="600"/>
                        </a:spcBef>
                        <a:spcAft>
                          <a:spcPts val="600"/>
                        </a:spcAft>
                      </a:pPr>
                      <a:r>
                        <a:rPr lang="en-GB" sz="1000">
                          <a:effectLst/>
                        </a:rPr>
                        <a:t>CLIENT</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4174993533"/>
                  </a:ext>
                </a:extLst>
              </a:tr>
              <a:tr h="192731">
                <a:tc>
                  <a:txBody>
                    <a:bodyPr/>
                    <a:lstStyle/>
                    <a:p>
                      <a:pPr algn="just">
                        <a:lnSpc>
                          <a:spcPct val="115000"/>
                        </a:lnSpc>
                        <a:spcBef>
                          <a:spcPts val="300"/>
                        </a:spcBef>
                        <a:spcAft>
                          <a:spcPts val="300"/>
                        </a:spcAft>
                      </a:pPr>
                      <a:r>
                        <a:rPr lang="en-GB" sz="1000">
                          <a:effectLst/>
                        </a:rPr>
                        <a:t>Operating System</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a:effectLst/>
                        </a:rPr>
                        <a:t>Windows XP or later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750474356"/>
                  </a:ext>
                </a:extLst>
              </a:tr>
              <a:tr h="192731">
                <a:tc>
                  <a:txBody>
                    <a:bodyPr/>
                    <a:lstStyle/>
                    <a:p>
                      <a:pPr algn="just">
                        <a:lnSpc>
                          <a:spcPct val="115000"/>
                        </a:lnSpc>
                        <a:spcBef>
                          <a:spcPts val="300"/>
                        </a:spcBef>
                        <a:spcAft>
                          <a:spcPts val="300"/>
                        </a:spcAft>
                      </a:pPr>
                      <a:r>
                        <a:rPr lang="en-GB" sz="1000">
                          <a:effectLst/>
                        </a:rPr>
                        <a:t>Browser</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tc>
                  <a:txBody>
                    <a:bodyPr/>
                    <a:lstStyle/>
                    <a:p>
                      <a:pPr algn="just">
                        <a:lnSpc>
                          <a:spcPct val="115000"/>
                        </a:lnSpc>
                        <a:spcBef>
                          <a:spcPts val="300"/>
                        </a:spcBef>
                        <a:spcAft>
                          <a:spcPts val="300"/>
                        </a:spcAft>
                      </a:pPr>
                      <a:r>
                        <a:rPr lang="en-GB" sz="1000" dirty="0">
                          <a:effectLst/>
                        </a:rPr>
                        <a:t>Google Chrome 65.0</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64178" marR="64178" marT="0" marB="0" anchor="ctr"/>
                </a:tc>
                <a:extLst>
                  <a:ext uri="{0D108BD9-81ED-4DB2-BD59-A6C34878D82A}">
                    <a16:rowId xmlns:a16="http://schemas.microsoft.com/office/drawing/2014/main" val="3926555191"/>
                  </a:ext>
                </a:extLst>
              </a:tr>
            </a:tbl>
          </a:graphicData>
        </a:graphic>
      </p:graphicFrame>
    </p:spTree>
    <p:extLst>
      <p:ext uri="{BB962C8B-B14F-4D97-AF65-F5344CB8AC3E}">
        <p14:creationId xmlns:p14="http://schemas.microsoft.com/office/powerpoint/2010/main" val="120879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6</a:t>
            </a:fld>
            <a:endParaRPr lang="en-US" dirty="0"/>
          </a:p>
        </p:txBody>
      </p:sp>
      <p:sp>
        <p:nvSpPr>
          <p:cNvPr id="4" name="Content Placeholder 3"/>
          <p:cNvSpPr>
            <a:spLocks noGrp="1"/>
          </p:cNvSpPr>
          <p:nvPr>
            <p:ph idx="1"/>
          </p:nvPr>
        </p:nvSpPr>
        <p:spPr/>
        <p:txBody>
          <a:bodyPr/>
          <a:lstStyle/>
          <a:p>
            <a:r>
              <a:rPr lang="en-US" b="1" dirty="0"/>
              <a:t>Non-functional</a:t>
            </a:r>
          </a:p>
          <a:p>
            <a:pPr marL="457200" lvl="1" indent="0">
              <a:buNone/>
            </a:pPr>
            <a:endParaRPr lang="en-US" b="1" dirty="0"/>
          </a:p>
          <a:p>
            <a:pPr lvl="2"/>
            <a:r>
              <a:rPr lang="en-US" dirty="0"/>
              <a:t> </a:t>
            </a:r>
          </a:p>
        </p:txBody>
      </p:sp>
      <p:sp>
        <p:nvSpPr>
          <p:cNvPr id="7" name="Title 1"/>
          <p:cNvSpPr>
            <a:spLocks noGrp="1"/>
          </p:cNvSpPr>
          <p:nvPr>
            <p:ph type="title"/>
          </p:nvPr>
        </p:nvSpPr>
        <p:spPr>
          <a:xfrm>
            <a:off x="533400" y="76200"/>
            <a:ext cx="8610600" cy="609600"/>
          </a:xfrm>
        </p:spPr>
        <p:txBody>
          <a:bodyPr/>
          <a:lstStyle/>
          <a:p>
            <a:pPr lvl="1" algn="ct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Requirements of the project </a:t>
            </a:r>
            <a:endParaRPr lang="en-US" altLang="ko-KR" sz="3200" dirty="0">
              <a:latin typeface="Times New Roman" panose="02020603050405020304" pitchFamily="18" charset="0"/>
              <a:ea typeface="Gulim" panose="020B0600000101010101" pitchFamily="34" charset="-127"/>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8FB441A8-EB34-43D6-9D52-AF6F91582E64}"/>
              </a:ext>
            </a:extLst>
          </p:cNvPr>
          <p:cNvGraphicFramePr/>
          <p:nvPr>
            <p:extLst>
              <p:ext uri="{D42A27DB-BD31-4B8C-83A1-F6EECF244321}">
                <p14:modId xmlns:p14="http://schemas.microsoft.com/office/powerpoint/2010/main" val="2586866588"/>
              </p:ext>
            </p:extLst>
          </p:nvPr>
        </p:nvGraphicFramePr>
        <p:xfrm>
          <a:off x="1219200" y="1371600"/>
          <a:ext cx="66294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42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7</a:t>
            </a:fld>
            <a:endParaRPr lang="en-US" dirty="0"/>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en-US" sz="3200" dirty="0">
                <a:latin typeface="Times New Roman" panose="02020603050405020304" pitchFamily="18" charset="0"/>
                <a:ea typeface="Gulim" panose="020B0600000101010101" pitchFamily="34" charset="-127"/>
                <a:cs typeface="Times New Roman" panose="02020603050405020304" pitchFamily="18" charset="0"/>
              </a:rPr>
              <a:t> Introduction </a:t>
            </a:r>
            <a:r>
              <a:rPr lang="en-US" altLang="en-US" sz="3200" b="0" dirty="0">
                <a:latin typeface="Times New Roman" panose="02020603050405020304" pitchFamily="18" charset="0"/>
                <a:ea typeface="Gulim" panose="020B0600000101010101" pitchFamily="34" charset="-127"/>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eployment </a:t>
            </a:r>
            <a:r>
              <a:rPr lang="en-US" sz="3200" dirty="0">
                <a:latin typeface="Times New Roman" panose="02020603050405020304" pitchFamily="18" charset="0"/>
                <a:cs typeface="Times New Roman" panose="02020603050405020304" pitchFamily="18" charset="0"/>
              </a:rPr>
              <a:t>d</a:t>
            </a:r>
            <a:r>
              <a:rPr lang="vi-VN" sz="3200" dirty="0">
                <a:latin typeface="Times New Roman" panose="02020603050405020304" pitchFamily="18" charset="0"/>
                <a:cs typeface="Times New Roman" panose="02020603050405020304" pitchFamily="18" charset="0"/>
              </a:rPr>
              <a:t>iagram</a:t>
            </a:r>
            <a:r>
              <a:rPr lang="en-US" sz="3200" dirty="0">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11" name="Content Placeholder 10">
            <a:extLst>
              <a:ext uri="{FF2B5EF4-FFF2-40B4-BE49-F238E27FC236}">
                <a16:creationId xmlns:a16="http://schemas.microsoft.com/office/drawing/2014/main" id="{49C578D8-DA00-4E39-825F-EAF3B1427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764500"/>
            <a:ext cx="5105400" cy="5863106"/>
          </a:xfrm>
        </p:spPr>
      </p:pic>
    </p:spTree>
    <p:extLst>
      <p:ext uri="{BB962C8B-B14F-4D97-AF65-F5344CB8AC3E}">
        <p14:creationId xmlns:p14="http://schemas.microsoft.com/office/powerpoint/2010/main" val="128734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8</a:t>
            </a:fld>
            <a:endParaRPr lang="en-US" dirty="0"/>
          </a:p>
        </p:txBody>
      </p:sp>
      <p:sp>
        <p:nvSpPr>
          <p:cNvPr id="4" name="Content Placeholder 3"/>
          <p:cNvSpPr>
            <a:spLocks noGrp="1"/>
          </p:cNvSpPr>
          <p:nvPr>
            <p:ph idx="1"/>
          </p:nvPr>
        </p:nvSpPr>
        <p:spPr/>
        <p:txBody>
          <a:bodyPr/>
          <a:lstStyle/>
          <a:p>
            <a:endParaRPr lang="en-US"/>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[1-n]</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43593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a:defRPr/>
            </a:pPr>
            <a:fld id="{0B7F2F63-BF3E-4C0C-A868-2C657446BA07}" type="slidenum">
              <a:rPr lang="en-US" smtClean="0"/>
              <a:pPr>
                <a:defRPr/>
              </a:pPr>
              <a:t>9</a:t>
            </a:fld>
            <a:endParaRPr lang="en-US" dirty="0"/>
          </a:p>
        </p:txBody>
      </p:sp>
      <p:sp>
        <p:nvSpPr>
          <p:cNvPr id="4" name="Content Placeholder 3"/>
          <p:cNvSpPr>
            <a:spLocks noGrp="1"/>
          </p:cNvSpPr>
          <p:nvPr>
            <p:ph idx="1"/>
          </p:nvPr>
        </p:nvSpPr>
        <p:spPr/>
        <p:txBody>
          <a:bodyPr/>
          <a:lstStyle/>
          <a:p>
            <a:endParaRPr lang="en-US"/>
          </a:p>
        </p:txBody>
      </p:sp>
      <p:sp>
        <p:nvSpPr>
          <p:cNvPr id="8" name="Title 1"/>
          <p:cNvSpPr>
            <a:spLocks noGrp="1"/>
          </p:cNvSpPr>
          <p:nvPr>
            <p:ph type="title"/>
          </p:nvPr>
        </p:nvSpPr>
        <p:spPr>
          <a:xfrm>
            <a:off x="304800" y="76200"/>
            <a:ext cx="8610600" cy="609600"/>
          </a:xfrm>
        </p:spPr>
        <p:txBody>
          <a:bodyPr/>
          <a:lstStyle/>
          <a:p>
            <a:pPr lvl="1" algn="ctr"/>
            <a:r>
              <a:rPr lang="en-US" altLang="en-US" sz="2800" dirty="0">
                <a:latin typeface="Times New Roman" panose="02020603050405020304" pitchFamily="18" charset="0"/>
                <a:ea typeface="Gulim" panose="020B0600000101010101" pitchFamily="34" charset="-127"/>
                <a:cs typeface="Times New Roman" panose="02020603050405020304" pitchFamily="18" charset="0"/>
              </a:rPr>
              <a:t>    	</a:t>
            </a:r>
            <a:r>
              <a:rPr lang="en-US" altLang="ko-KR" sz="3200" dirty="0">
                <a:latin typeface="Times New Roman" panose="02020603050405020304" pitchFamily="18" charset="0"/>
                <a:ea typeface="Gulim" panose="020B0600000101010101" pitchFamily="34" charset="-127"/>
                <a:cs typeface="Times New Roman" panose="02020603050405020304" pitchFamily="18" charset="0"/>
              </a:rPr>
              <a:t>Test Result [2-n]</a:t>
            </a:r>
            <a:endParaRPr lang="en-US" altLang="en-US" sz="3200" dirty="0">
              <a:latin typeface="Times New Roman" panose="02020603050405020304" pitchFamily="18" charset="0"/>
              <a:ea typeface="Gulim" panose="020B0600000101010101" pitchFamily="34" charset="-127"/>
              <a:cs typeface="Times New Roman" panose="02020603050405020304" pitchFamily="18" charset="0"/>
            </a:endParaRPr>
          </a:p>
        </p:txBody>
      </p:sp>
    </p:spTree>
    <p:extLst>
      <p:ext uri="{BB962C8B-B14F-4D97-AF65-F5344CB8AC3E}">
        <p14:creationId xmlns:p14="http://schemas.microsoft.com/office/powerpoint/2010/main" val="25082770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tore Apps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Store Apps Template</Template>
  <TotalTime>1650</TotalTime>
  <Words>449</Words>
  <Application>Microsoft Office PowerPoint</Application>
  <PresentationFormat>On-screen Show (4:3)</PresentationFormat>
  <Paragraphs>139</Paragraphs>
  <Slides>14</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Bahnschrift Light</vt:lpstr>
      <vt:lpstr>Bookman Old Style</vt:lpstr>
      <vt:lpstr>Calibri</vt:lpstr>
      <vt:lpstr>Courier New</vt:lpstr>
      <vt:lpstr>Symbol</vt:lpstr>
      <vt:lpstr>Times New Roman</vt:lpstr>
      <vt:lpstr>Vladimir Script</vt:lpstr>
      <vt:lpstr>Wingdings</vt:lpstr>
      <vt:lpstr>Wingdings 2</vt:lpstr>
      <vt:lpstr>Store Apps Template</vt:lpstr>
      <vt:lpstr>Introduction</vt:lpstr>
      <vt:lpstr>Content</vt:lpstr>
      <vt:lpstr> Introduction - Actual requirements</vt:lpstr>
      <vt:lpstr> Introduction - Requirements of the project </vt:lpstr>
      <vt:lpstr> Introduction - Requirements of the project </vt:lpstr>
      <vt:lpstr> Introduction - Requirements of the project </vt:lpstr>
      <vt:lpstr>      Introduction - Deployment diagram </vt:lpstr>
      <vt:lpstr>     Test Result [1-n]</vt:lpstr>
      <vt:lpstr>     Test Result [2-n]</vt:lpstr>
      <vt:lpstr>     Conclusion</vt:lpstr>
      <vt:lpstr>      Development</vt:lpstr>
      <vt:lpstr>Task List</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Sinh Tran</dc:creator>
  <cp:lastModifiedBy>Cong Dat</cp:lastModifiedBy>
  <cp:revision>422</cp:revision>
  <dcterms:created xsi:type="dcterms:W3CDTF">2014-04-09T06:08:42Z</dcterms:created>
  <dcterms:modified xsi:type="dcterms:W3CDTF">2019-04-26T05:38:48Z</dcterms:modified>
</cp:coreProperties>
</file>