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21" r:id="rId2"/>
    <p:sldId id="347" r:id="rId3"/>
    <p:sldId id="392" r:id="rId4"/>
    <p:sldId id="391" r:id="rId5"/>
    <p:sldId id="401" r:id="rId6"/>
    <p:sldId id="402" r:id="rId7"/>
    <p:sldId id="393" r:id="rId8"/>
    <p:sldId id="394" r:id="rId9"/>
    <p:sldId id="395" r:id="rId10"/>
    <p:sldId id="396" r:id="rId11"/>
    <p:sldId id="403" r:id="rId12"/>
    <p:sldId id="39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D8C"/>
    <a:srgbClr val="D119A1"/>
    <a:srgbClr val="31849B"/>
    <a:srgbClr val="3898B2"/>
    <a:srgbClr val="F5801F"/>
    <a:srgbClr val="FFCC99"/>
    <a:srgbClr val="F0AAE6"/>
    <a:srgbClr val="00CCFF"/>
    <a:srgbClr val="CCECFF"/>
    <a:srgbClr val="3BA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86640" autoAdjust="0"/>
  </p:normalViewPr>
  <p:slideViewPr>
    <p:cSldViewPr>
      <p:cViewPr>
        <p:scale>
          <a:sx n="75" d="100"/>
          <a:sy n="75" d="100"/>
        </p:scale>
        <p:origin x="1128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F5FF9-3FFA-439E-8890-FB903E76239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DCCF6-4A48-44BE-A0E7-60F5E3635300}">
      <dgm:prSet custT="1"/>
      <dgm:spPr/>
      <dgm:t>
        <a:bodyPr/>
        <a:lstStyle/>
        <a:p>
          <a:r>
            <a:rPr lang="en-GB" sz="20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Building a website to enter e-commerce market of Pet</a:t>
          </a:r>
          <a:endParaRPr lang="en-US" sz="2000" b="1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DBF51DD-0AB8-49C0-BC8B-62C5D8112E80}" type="parTrans" cxnId="{59C43A99-79AE-4399-975D-D4C8422E9724}">
      <dgm:prSet/>
      <dgm:spPr/>
      <dgm:t>
        <a:bodyPr/>
        <a:lstStyle/>
        <a:p>
          <a:endParaRPr lang="en-US"/>
        </a:p>
      </dgm:t>
    </dgm:pt>
    <dgm:pt modelId="{CD0402B2-2278-469C-B8E9-9C73E8713211}" type="sibTrans" cxnId="{59C43A99-79AE-4399-975D-D4C8422E9724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8CBB52B4-F82A-425C-B418-3D9496EB217E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Services</a:t>
          </a:r>
        </a:p>
      </dgm:t>
    </dgm:pt>
    <dgm:pt modelId="{AC2A1786-77AC-448E-B4E0-7A4ED9E2B530}" type="parTrans" cxnId="{E479313A-19A0-4F6A-81EB-725E821E233B}">
      <dgm:prSet/>
      <dgm:spPr/>
      <dgm:t>
        <a:bodyPr/>
        <a:lstStyle/>
        <a:p>
          <a:endParaRPr lang="en-US"/>
        </a:p>
      </dgm:t>
    </dgm:pt>
    <dgm:pt modelId="{8338473A-4748-4A66-9665-6D5FC0FD54C1}" type="sibTrans" cxnId="{E479313A-19A0-4F6A-81EB-725E821E233B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n-US"/>
        </a:p>
      </dgm:t>
    </dgm:pt>
    <dgm:pt modelId="{A11EF428-2D89-4A8C-A1AE-4922A3FCEC4A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Shop</a:t>
          </a:r>
        </a:p>
      </dgm:t>
    </dgm:pt>
    <dgm:pt modelId="{D1B0BC09-CECA-4464-93C0-BC3D3FC13DDF}" type="parTrans" cxnId="{3196CF83-F735-41C4-9151-8BDEA95BC904}">
      <dgm:prSet/>
      <dgm:spPr/>
      <dgm:t>
        <a:bodyPr/>
        <a:lstStyle/>
        <a:p>
          <a:endParaRPr lang="en-US"/>
        </a:p>
      </dgm:t>
    </dgm:pt>
    <dgm:pt modelId="{9FF415CD-60F4-4D50-BC39-9E89E413D11B}" type="sibTrans" cxnId="{3196CF83-F735-41C4-9151-8BDEA95BC90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26018257-0926-4C98-BF62-9757D242D31B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Pet Dating</a:t>
          </a:r>
        </a:p>
      </dgm:t>
    </dgm:pt>
    <dgm:pt modelId="{DD9B6708-2DFA-424B-B239-1FB719381856}" type="parTrans" cxnId="{7A54EB14-2DBA-48AA-B364-E2EABD6A4946}">
      <dgm:prSet/>
      <dgm:spPr/>
      <dgm:t>
        <a:bodyPr/>
        <a:lstStyle/>
        <a:p>
          <a:endParaRPr lang="en-US"/>
        </a:p>
      </dgm:t>
    </dgm:pt>
    <dgm:pt modelId="{0E963AA3-07E3-4CFB-8387-88279253C57C}" type="sibTrans" cxnId="{7A54EB14-2DBA-48AA-B364-E2EABD6A4946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01FD906-72C9-4402-BC7D-BBD69A5E7151}" type="pres">
      <dgm:prSet presAssocID="{954F5FF9-3FFA-439E-8890-FB903E762396}" presName="Name0" presStyleCnt="0">
        <dgm:presLayoutVars>
          <dgm:chMax val="7"/>
          <dgm:chPref val="7"/>
          <dgm:dir/>
        </dgm:presLayoutVars>
      </dgm:prSet>
      <dgm:spPr/>
    </dgm:pt>
    <dgm:pt modelId="{3CA1424B-84A3-4E90-AFD8-8BACB1A86780}" type="pres">
      <dgm:prSet presAssocID="{954F5FF9-3FFA-439E-8890-FB903E762396}" presName="Name1" presStyleCnt="0"/>
      <dgm:spPr/>
    </dgm:pt>
    <dgm:pt modelId="{4A6EA344-0C17-43A6-BEBD-669BEA299F15}" type="pres">
      <dgm:prSet presAssocID="{CD0402B2-2278-469C-B8E9-9C73E8713211}" presName="picture_1" presStyleCnt="0"/>
      <dgm:spPr/>
    </dgm:pt>
    <dgm:pt modelId="{FE73E7CD-FC0A-4881-A490-575A6ECD53FF}" type="pres">
      <dgm:prSet presAssocID="{CD0402B2-2278-469C-B8E9-9C73E8713211}" presName="pictureRepeatNode" presStyleLbl="alignImgPlace1" presStyleIdx="0" presStyleCnt="4" custScaleX="84956" custScaleY="81415" custLinFactNeighborX="13585" custLinFactNeighborY="885"/>
      <dgm:spPr/>
    </dgm:pt>
    <dgm:pt modelId="{23F00225-A037-4A44-839F-0CE431D0B319}" type="pres">
      <dgm:prSet presAssocID="{804DCCF6-4A48-44BE-A0E7-60F5E3635300}" presName="text_1" presStyleLbl="node1" presStyleIdx="0" presStyleCnt="0" custScaleX="72345" custScaleY="150174" custLinFactY="-69343" custLinFactNeighborX="-34304" custLinFactNeighborY="-100000">
        <dgm:presLayoutVars>
          <dgm:bulletEnabled val="1"/>
        </dgm:presLayoutVars>
      </dgm:prSet>
      <dgm:spPr/>
    </dgm:pt>
    <dgm:pt modelId="{40B8555E-263C-4E6D-9F9E-57D94163E525}" type="pres">
      <dgm:prSet presAssocID="{8338473A-4748-4A66-9665-6D5FC0FD54C1}" presName="picture_2" presStyleCnt="0"/>
      <dgm:spPr/>
    </dgm:pt>
    <dgm:pt modelId="{12A2A36E-6A0F-48DE-989B-570F34658A92}" type="pres">
      <dgm:prSet presAssocID="{8338473A-4748-4A66-9665-6D5FC0FD54C1}" presName="pictureRepeatNode" presStyleLbl="alignImgPlace1" presStyleIdx="1" presStyleCnt="4"/>
      <dgm:spPr/>
    </dgm:pt>
    <dgm:pt modelId="{50B51CCC-7E52-40BB-9322-740BAFEB469E}" type="pres">
      <dgm:prSet presAssocID="{8CBB52B4-F82A-425C-B418-3D9496EB217E}" presName="line_2" presStyleLbl="parChTrans1D1" presStyleIdx="0" presStyleCnt="3"/>
      <dgm:spPr/>
    </dgm:pt>
    <dgm:pt modelId="{F3B25E80-D7A7-432F-A400-DED50BB46B03}" type="pres">
      <dgm:prSet presAssocID="{8CBB52B4-F82A-425C-B418-3D9496EB217E}" presName="textparent_2" presStyleLbl="node1" presStyleIdx="0" presStyleCnt="0"/>
      <dgm:spPr/>
    </dgm:pt>
    <dgm:pt modelId="{560665E3-0914-46CC-8997-4BEF6000230C}" type="pres">
      <dgm:prSet presAssocID="{8CBB52B4-F82A-425C-B418-3D9496EB217E}" presName="text_2" presStyleLbl="revTx" presStyleIdx="0" presStyleCnt="3">
        <dgm:presLayoutVars>
          <dgm:bulletEnabled val="1"/>
        </dgm:presLayoutVars>
      </dgm:prSet>
      <dgm:spPr/>
    </dgm:pt>
    <dgm:pt modelId="{8723476C-1305-40F7-B815-9A9DEB654089}" type="pres">
      <dgm:prSet presAssocID="{9FF415CD-60F4-4D50-BC39-9E89E413D11B}" presName="picture_3" presStyleCnt="0"/>
      <dgm:spPr/>
    </dgm:pt>
    <dgm:pt modelId="{B3B67DAC-5AE8-4246-889B-48F013A8A526}" type="pres">
      <dgm:prSet presAssocID="{9FF415CD-60F4-4D50-BC39-9E89E413D11B}" presName="pictureRepeatNode" presStyleLbl="alignImgPlace1" presStyleIdx="2" presStyleCnt="4"/>
      <dgm:spPr/>
    </dgm:pt>
    <dgm:pt modelId="{1DFCFAA0-01E9-46A6-9BF8-5735870E3DB3}" type="pres">
      <dgm:prSet presAssocID="{A11EF428-2D89-4A8C-A1AE-4922A3FCEC4A}" presName="line_3" presStyleLbl="parChTrans1D1" presStyleIdx="1" presStyleCnt="3"/>
      <dgm:spPr/>
    </dgm:pt>
    <dgm:pt modelId="{8F9F0D28-5CB6-48E0-8625-C56FA93ED4E0}" type="pres">
      <dgm:prSet presAssocID="{A11EF428-2D89-4A8C-A1AE-4922A3FCEC4A}" presName="textparent_3" presStyleLbl="node1" presStyleIdx="0" presStyleCnt="0"/>
      <dgm:spPr/>
    </dgm:pt>
    <dgm:pt modelId="{55E756F5-1B80-4AC4-BE8D-6A60C314E336}" type="pres">
      <dgm:prSet presAssocID="{A11EF428-2D89-4A8C-A1AE-4922A3FCEC4A}" presName="text_3" presStyleLbl="revTx" presStyleIdx="1" presStyleCnt="3">
        <dgm:presLayoutVars>
          <dgm:bulletEnabled val="1"/>
        </dgm:presLayoutVars>
      </dgm:prSet>
      <dgm:spPr/>
    </dgm:pt>
    <dgm:pt modelId="{8271DE64-7378-4DFF-988A-D53CC86EC7AD}" type="pres">
      <dgm:prSet presAssocID="{0E963AA3-07E3-4CFB-8387-88279253C57C}" presName="picture_4" presStyleCnt="0"/>
      <dgm:spPr/>
    </dgm:pt>
    <dgm:pt modelId="{64AFD26C-CD2D-4BBF-A720-7116FFB8E3F9}" type="pres">
      <dgm:prSet presAssocID="{0E963AA3-07E3-4CFB-8387-88279253C57C}" presName="pictureRepeatNode" presStyleLbl="alignImgPlace1" presStyleIdx="3" presStyleCnt="4"/>
      <dgm:spPr/>
    </dgm:pt>
    <dgm:pt modelId="{057A1D90-A7C3-4C3D-A59C-5CD993CE1B9F}" type="pres">
      <dgm:prSet presAssocID="{26018257-0926-4C98-BF62-9757D242D31B}" presName="line_4" presStyleLbl="parChTrans1D1" presStyleIdx="2" presStyleCnt="3"/>
      <dgm:spPr/>
    </dgm:pt>
    <dgm:pt modelId="{DB696EB8-3E87-4504-999D-BE8AB6329448}" type="pres">
      <dgm:prSet presAssocID="{26018257-0926-4C98-BF62-9757D242D31B}" presName="textparent_4" presStyleLbl="node1" presStyleIdx="0" presStyleCnt="0"/>
      <dgm:spPr/>
    </dgm:pt>
    <dgm:pt modelId="{F343E2E3-11F2-42F7-AE65-EC86DE033B51}" type="pres">
      <dgm:prSet presAssocID="{26018257-0926-4C98-BF62-9757D242D31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EBC5809-1E4E-4154-B356-A91DCE524701}" type="presOf" srcId="{954F5FF9-3FFA-439E-8890-FB903E762396}" destId="{901FD906-72C9-4402-BC7D-BBD69A5E7151}" srcOrd="0" destOrd="0" presId="urn:microsoft.com/office/officeart/2008/layout/CircularPictureCallout"/>
    <dgm:cxn modelId="{7A54EB14-2DBA-48AA-B364-E2EABD6A4946}" srcId="{954F5FF9-3FFA-439E-8890-FB903E762396}" destId="{26018257-0926-4C98-BF62-9757D242D31B}" srcOrd="3" destOrd="0" parTransId="{DD9B6708-2DFA-424B-B239-1FB719381856}" sibTransId="{0E963AA3-07E3-4CFB-8387-88279253C57C}"/>
    <dgm:cxn modelId="{1828A624-AEB2-449A-A62A-7D2F36368A5F}" type="presOf" srcId="{CD0402B2-2278-469C-B8E9-9C73E8713211}" destId="{FE73E7CD-FC0A-4881-A490-575A6ECD53FF}" srcOrd="0" destOrd="0" presId="urn:microsoft.com/office/officeart/2008/layout/CircularPictureCallout"/>
    <dgm:cxn modelId="{7CFD8626-2958-4250-87E1-C77123598C6B}" type="presOf" srcId="{0E963AA3-07E3-4CFB-8387-88279253C57C}" destId="{64AFD26C-CD2D-4BBF-A720-7116FFB8E3F9}" srcOrd="0" destOrd="0" presId="urn:microsoft.com/office/officeart/2008/layout/CircularPictureCallout"/>
    <dgm:cxn modelId="{7A610A29-B2CD-4956-B6B9-214BF9E972B4}" type="presOf" srcId="{26018257-0926-4C98-BF62-9757D242D31B}" destId="{F343E2E3-11F2-42F7-AE65-EC86DE033B51}" srcOrd="0" destOrd="0" presId="urn:microsoft.com/office/officeart/2008/layout/CircularPictureCallout"/>
    <dgm:cxn modelId="{E479313A-19A0-4F6A-81EB-725E821E233B}" srcId="{954F5FF9-3FFA-439E-8890-FB903E762396}" destId="{8CBB52B4-F82A-425C-B418-3D9496EB217E}" srcOrd="1" destOrd="0" parTransId="{AC2A1786-77AC-448E-B4E0-7A4ED9E2B530}" sibTransId="{8338473A-4748-4A66-9665-6D5FC0FD54C1}"/>
    <dgm:cxn modelId="{3196CF83-F735-41C4-9151-8BDEA95BC904}" srcId="{954F5FF9-3FFA-439E-8890-FB903E762396}" destId="{A11EF428-2D89-4A8C-A1AE-4922A3FCEC4A}" srcOrd="2" destOrd="0" parTransId="{D1B0BC09-CECA-4464-93C0-BC3D3FC13DDF}" sibTransId="{9FF415CD-60F4-4D50-BC39-9E89E413D11B}"/>
    <dgm:cxn modelId="{F0635B94-BADD-4578-8484-141364102118}" type="presOf" srcId="{8338473A-4748-4A66-9665-6D5FC0FD54C1}" destId="{12A2A36E-6A0F-48DE-989B-570F34658A92}" srcOrd="0" destOrd="0" presId="urn:microsoft.com/office/officeart/2008/layout/CircularPictureCallout"/>
    <dgm:cxn modelId="{59C43A99-79AE-4399-975D-D4C8422E9724}" srcId="{954F5FF9-3FFA-439E-8890-FB903E762396}" destId="{804DCCF6-4A48-44BE-A0E7-60F5E3635300}" srcOrd="0" destOrd="0" parTransId="{FDBF51DD-0AB8-49C0-BC8B-62C5D8112E80}" sibTransId="{CD0402B2-2278-469C-B8E9-9C73E8713211}"/>
    <dgm:cxn modelId="{C7F5599B-F28F-4F83-82C7-970846892FDE}" type="presOf" srcId="{804DCCF6-4A48-44BE-A0E7-60F5E3635300}" destId="{23F00225-A037-4A44-839F-0CE431D0B319}" srcOrd="0" destOrd="0" presId="urn:microsoft.com/office/officeart/2008/layout/CircularPictureCallout"/>
    <dgm:cxn modelId="{FE89A8B4-9C61-4E8B-A18D-BB6F28936ADE}" type="presOf" srcId="{9FF415CD-60F4-4D50-BC39-9E89E413D11B}" destId="{B3B67DAC-5AE8-4246-889B-48F013A8A526}" srcOrd="0" destOrd="0" presId="urn:microsoft.com/office/officeart/2008/layout/CircularPictureCallout"/>
    <dgm:cxn modelId="{292037BB-4ECB-457E-B261-8582B59B3DA0}" type="presOf" srcId="{A11EF428-2D89-4A8C-A1AE-4922A3FCEC4A}" destId="{55E756F5-1B80-4AC4-BE8D-6A60C314E336}" srcOrd="0" destOrd="0" presId="urn:microsoft.com/office/officeart/2008/layout/CircularPictureCallout"/>
    <dgm:cxn modelId="{783B4FEF-4FA2-4DF0-9DCE-8912808ACF22}" type="presOf" srcId="{8CBB52B4-F82A-425C-B418-3D9496EB217E}" destId="{560665E3-0914-46CC-8997-4BEF6000230C}" srcOrd="0" destOrd="0" presId="urn:microsoft.com/office/officeart/2008/layout/CircularPictureCallout"/>
    <dgm:cxn modelId="{3E491C0B-F99F-4D5C-93E6-6D544384A4EA}" type="presParOf" srcId="{901FD906-72C9-4402-BC7D-BBD69A5E7151}" destId="{3CA1424B-84A3-4E90-AFD8-8BACB1A86780}" srcOrd="0" destOrd="0" presId="urn:microsoft.com/office/officeart/2008/layout/CircularPictureCallout"/>
    <dgm:cxn modelId="{0B81B219-D5DE-40DE-9138-C56D7EA4D9F1}" type="presParOf" srcId="{3CA1424B-84A3-4E90-AFD8-8BACB1A86780}" destId="{4A6EA344-0C17-43A6-BEBD-669BEA299F15}" srcOrd="0" destOrd="0" presId="urn:microsoft.com/office/officeart/2008/layout/CircularPictureCallout"/>
    <dgm:cxn modelId="{A70C82C5-DA2A-4143-A5CA-11D669BE0493}" type="presParOf" srcId="{4A6EA344-0C17-43A6-BEBD-669BEA299F15}" destId="{FE73E7CD-FC0A-4881-A490-575A6ECD53FF}" srcOrd="0" destOrd="0" presId="urn:microsoft.com/office/officeart/2008/layout/CircularPictureCallout"/>
    <dgm:cxn modelId="{8431B32F-652C-4BCA-8F38-4525FF2961CB}" type="presParOf" srcId="{3CA1424B-84A3-4E90-AFD8-8BACB1A86780}" destId="{23F00225-A037-4A44-839F-0CE431D0B319}" srcOrd="1" destOrd="0" presId="urn:microsoft.com/office/officeart/2008/layout/CircularPictureCallout"/>
    <dgm:cxn modelId="{048A6D5F-1829-4DF0-9C92-CE33EC21BABB}" type="presParOf" srcId="{3CA1424B-84A3-4E90-AFD8-8BACB1A86780}" destId="{40B8555E-263C-4E6D-9F9E-57D94163E525}" srcOrd="2" destOrd="0" presId="urn:microsoft.com/office/officeart/2008/layout/CircularPictureCallout"/>
    <dgm:cxn modelId="{0612B832-F50F-4049-9044-CCE078EC5A44}" type="presParOf" srcId="{40B8555E-263C-4E6D-9F9E-57D94163E525}" destId="{12A2A36E-6A0F-48DE-989B-570F34658A92}" srcOrd="0" destOrd="0" presId="urn:microsoft.com/office/officeart/2008/layout/CircularPictureCallout"/>
    <dgm:cxn modelId="{F23CE0FF-96B1-4156-BFA0-336AA3077C9D}" type="presParOf" srcId="{3CA1424B-84A3-4E90-AFD8-8BACB1A86780}" destId="{50B51CCC-7E52-40BB-9322-740BAFEB469E}" srcOrd="3" destOrd="0" presId="urn:microsoft.com/office/officeart/2008/layout/CircularPictureCallout"/>
    <dgm:cxn modelId="{1CB7C551-BBC4-43B3-BBA9-AED0E43D78B5}" type="presParOf" srcId="{3CA1424B-84A3-4E90-AFD8-8BACB1A86780}" destId="{F3B25E80-D7A7-432F-A400-DED50BB46B03}" srcOrd="4" destOrd="0" presId="urn:microsoft.com/office/officeart/2008/layout/CircularPictureCallout"/>
    <dgm:cxn modelId="{38D18721-EBA9-48C2-95AA-BC57F2444190}" type="presParOf" srcId="{F3B25E80-D7A7-432F-A400-DED50BB46B03}" destId="{560665E3-0914-46CC-8997-4BEF6000230C}" srcOrd="0" destOrd="0" presId="urn:microsoft.com/office/officeart/2008/layout/CircularPictureCallout"/>
    <dgm:cxn modelId="{48AEE37E-D2C3-4E98-8098-43B89154F13E}" type="presParOf" srcId="{3CA1424B-84A3-4E90-AFD8-8BACB1A86780}" destId="{8723476C-1305-40F7-B815-9A9DEB654089}" srcOrd="5" destOrd="0" presId="urn:microsoft.com/office/officeart/2008/layout/CircularPictureCallout"/>
    <dgm:cxn modelId="{DD3A5CDF-2BB3-4FB5-8FC2-59E099E3A471}" type="presParOf" srcId="{8723476C-1305-40F7-B815-9A9DEB654089}" destId="{B3B67DAC-5AE8-4246-889B-48F013A8A526}" srcOrd="0" destOrd="0" presId="urn:microsoft.com/office/officeart/2008/layout/CircularPictureCallout"/>
    <dgm:cxn modelId="{C23CBA3A-924E-4D70-8EC1-954D47CBDA94}" type="presParOf" srcId="{3CA1424B-84A3-4E90-AFD8-8BACB1A86780}" destId="{1DFCFAA0-01E9-46A6-9BF8-5735870E3DB3}" srcOrd="6" destOrd="0" presId="urn:microsoft.com/office/officeart/2008/layout/CircularPictureCallout"/>
    <dgm:cxn modelId="{863CDD90-DDD7-4FE8-91FD-FE24A6E3CB11}" type="presParOf" srcId="{3CA1424B-84A3-4E90-AFD8-8BACB1A86780}" destId="{8F9F0D28-5CB6-48E0-8625-C56FA93ED4E0}" srcOrd="7" destOrd="0" presId="urn:microsoft.com/office/officeart/2008/layout/CircularPictureCallout"/>
    <dgm:cxn modelId="{201675DF-8264-4957-BADB-039BD4E34016}" type="presParOf" srcId="{8F9F0D28-5CB6-48E0-8625-C56FA93ED4E0}" destId="{55E756F5-1B80-4AC4-BE8D-6A60C314E336}" srcOrd="0" destOrd="0" presId="urn:microsoft.com/office/officeart/2008/layout/CircularPictureCallout"/>
    <dgm:cxn modelId="{C6FE8032-E895-4A62-832F-6B9A5CCD0761}" type="presParOf" srcId="{3CA1424B-84A3-4E90-AFD8-8BACB1A86780}" destId="{8271DE64-7378-4DFF-988A-D53CC86EC7AD}" srcOrd="8" destOrd="0" presId="urn:microsoft.com/office/officeart/2008/layout/CircularPictureCallout"/>
    <dgm:cxn modelId="{D06ACFBF-5DD7-45F0-AA00-B4D6EA4D6960}" type="presParOf" srcId="{8271DE64-7378-4DFF-988A-D53CC86EC7AD}" destId="{64AFD26C-CD2D-4BBF-A720-7116FFB8E3F9}" srcOrd="0" destOrd="0" presId="urn:microsoft.com/office/officeart/2008/layout/CircularPictureCallout"/>
    <dgm:cxn modelId="{63D76B0C-EDFB-464B-A3F7-B0DE785DF96E}" type="presParOf" srcId="{3CA1424B-84A3-4E90-AFD8-8BACB1A86780}" destId="{057A1D90-A7C3-4C3D-A59C-5CD993CE1B9F}" srcOrd="9" destOrd="0" presId="urn:microsoft.com/office/officeart/2008/layout/CircularPictureCallout"/>
    <dgm:cxn modelId="{0151B38F-CF2F-4D41-98EB-EC2442860FD4}" type="presParOf" srcId="{3CA1424B-84A3-4E90-AFD8-8BACB1A86780}" destId="{DB696EB8-3E87-4504-999D-BE8AB6329448}" srcOrd="10" destOrd="0" presId="urn:microsoft.com/office/officeart/2008/layout/CircularPictureCallout"/>
    <dgm:cxn modelId="{C7BEACB2-B0F4-4C19-B2DD-819026F5198D}" type="presParOf" srcId="{DB696EB8-3E87-4504-999D-BE8AB6329448}" destId="{F343E2E3-11F2-42F7-AE65-EC86DE033B51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D52EB-DDF1-4F02-8854-2E58D253674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CF64E-2C1F-4311-B7B8-9877149FA03F}">
      <dgm:prSet phldrT="[Text]"/>
      <dgm:spPr>
        <a:solidFill>
          <a:srgbClr val="FFC000"/>
        </a:solidFill>
      </dgm:spPr>
      <dgm:t>
        <a:bodyPr/>
        <a:lstStyle/>
        <a:p>
          <a:pPr>
            <a:buClr>
              <a:srgbClr val="000000"/>
            </a:buClr>
            <a:buFont typeface="+mj-lt"/>
            <a:buAutoNum type="romanUcPeriod"/>
          </a:pPr>
          <a:r>
            <a:rPr lang="en-GB" b="1" dirty="0">
              <a:latin typeface="Bookman Old Style" panose="02050604050505020204" pitchFamily="18" charset="0"/>
            </a:rPr>
            <a:t>DEVELOPMENT SOFTWARE</a:t>
          </a:r>
          <a:endParaRPr lang="en-US" dirty="0">
            <a:latin typeface="Bookman Old Style" panose="02050604050505020204" pitchFamily="18" charset="0"/>
          </a:endParaRPr>
        </a:p>
      </dgm:t>
    </dgm:pt>
    <dgm:pt modelId="{21B42470-B60C-44AA-84BF-F5A67ABAA6D7}" type="parTrans" cxnId="{D7BF35B4-A61D-4E30-9B4A-B351B301B5D6}">
      <dgm:prSet/>
      <dgm:spPr/>
      <dgm:t>
        <a:bodyPr/>
        <a:lstStyle/>
        <a:p>
          <a:endParaRPr lang="en-US"/>
        </a:p>
      </dgm:t>
    </dgm:pt>
    <dgm:pt modelId="{EDE0A741-82F8-4DB3-8211-6CD8CB871AD6}" type="sibTrans" cxnId="{D7BF35B4-A61D-4E30-9B4A-B351B301B5D6}">
      <dgm:prSet/>
      <dgm:spPr/>
      <dgm:t>
        <a:bodyPr/>
        <a:lstStyle/>
        <a:p>
          <a:endParaRPr lang="en-US"/>
        </a:p>
      </dgm:t>
    </dgm:pt>
    <dgm:pt modelId="{7E2B200B-B63F-4C61-BAD4-045C63FA369D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vi-VN" sz="1200" dirty="0">
              <a:latin typeface="Segoe UI" panose="020B0502040204020203" pitchFamily="34" charset="0"/>
              <a:cs typeface="Segoe UI" panose="020B0502040204020203" pitchFamily="34" charset="0"/>
            </a:rPr>
            <a:t>Microsoft Windows 10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B4C7124-93D1-49C0-9D3D-675BFBE01FE3}" type="parTrans" cxnId="{1BB5996D-78B3-4880-A82E-2112C9D2DAB0}">
      <dgm:prSet/>
      <dgm:spPr/>
      <dgm:t>
        <a:bodyPr/>
        <a:lstStyle/>
        <a:p>
          <a:endParaRPr lang="en-US"/>
        </a:p>
      </dgm:t>
    </dgm:pt>
    <dgm:pt modelId="{3D47BD02-6403-4FA8-99F4-10CA964AEAF3}" type="sibTrans" cxnId="{1BB5996D-78B3-4880-A82E-2112C9D2DAB0}">
      <dgm:prSet/>
      <dgm:spPr/>
      <dgm:t>
        <a:bodyPr/>
        <a:lstStyle/>
        <a:p>
          <a:endParaRPr lang="en-US"/>
        </a:p>
      </dgm:t>
    </dgm:pt>
    <dgm:pt modelId="{C81FD910-C6DB-4CDE-84A6-CDE02E8A9EF8}">
      <dgm:prSet phldrT="[Text]"/>
      <dgm:spPr>
        <a:solidFill>
          <a:srgbClr val="00B050"/>
        </a:solidFill>
      </dgm:spPr>
      <dgm:t>
        <a:bodyPr/>
        <a:lstStyle/>
        <a:p>
          <a:pPr>
            <a:buClr>
              <a:srgbClr val="000000"/>
            </a:buClr>
            <a:buFont typeface="+mj-lt"/>
            <a:buAutoNum type="romanUcPeriod"/>
          </a:pPr>
          <a:r>
            <a:rPr lang="en-GB" b="1" dirty="0">
              <a:latin typeface="Bookman Old Style" panose="02050604050505020204" pitchFamily="18" charset="0"/>
            </a:rPr>
            <a:t>TECHNOLOGY</a:t>
          </a:r>
          <a:endParaRPr lang="en-US" dirty="0">
            <a:latin typeface="Bookman Old Style" panose="02050604050505020204" pitchFamily="18" charset="0"/>
          </a:endParaRPr>
        </a:p>
      </dgm:t>
    </dgm:pt>
    <dgm:pt modelId="{D351DE72-C2FC-45BA-A4F1-0ABF4BB3BD4F}" type="parTrans" cxnId="{5CA6FB21-9B71-4A1F-89D4-E2ECF3CF6E47}">
      <dgm:prSet/>
      <dgm:spPr/>
      <dgm:t>
        <a:bodyPr/>
        <a:lstStyle/>
        <a:p>
          <a:endParaRPr lang="en-US"/>
        </a:p>
      </dgm:t>
    </dgm:pt>
    <dgm:pt modelId="{FFAA6253-85C7-4E8A-B14E-5079A78B23F6}" type="sibTrans" cxnId="{5CA6FB21-9B71-4A1F-89D4-E2ECF3CF6E47}">
      <dgm:prSet/>
      <dgm:spPr/>
      <dgm:t>
        <a:bodyPr/>
        <a:lstStyle/>
        <a:p>
          <a:endParaRPr lang="en-US"/>
        </a:p>
      </dgm:t>
    </dgm:pt>
    <dgm:pt modelId="{B1F3B948-AEC3-4CD5-AAB8-CC52393C78D5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vi-VN" sz="1200">
              <a:latin typeface="Segoe UI" panose="020B0502040204020203" pitchFamily="34" charset="0"/>
              <a:cs typeface="Segoe UI" panose="020B0502040204020203" pitchFamily="34" charset="0"/>
            </a:rPr>
            <a:t>J2EE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911BA49-BB82-4435-A75B-E3438403BAA4}" type="parTrans" cxnId="{279599EB-E9CA-4342-9F25-A22298122061}">
      <dgm:prSet/>
      <dgm:spPr/>
      <dgm:t>
        <a:bodyPr/>
        <a:lstStyle/>
        <a:p>
          <a:endParaRPr lang="en-US"/>
        </a:p>
      </dgm:t>
    </dgm:pt>
    <dgm:pt modelId="{8D29613E-DF83-4DA5-8A9B-24638584019C}" type="sibTrans" cxnId="{279599EB-E9CA-4342-9F25-A22298122061}">
      <dgm:prSet/>
      <dgm:spPr/>
      <dgm:t>
        <a:bodyPr/>
        <a:lstStyle/>
        <a:p>
          <a:endParaRPr lang="en-US"/>
        </a:p>
      </dgm:t>
    </dgm:pt>
    <dgm:pt modelId="{B3918CFD-42D8-4A3E-A2DF-53F60B1DFC04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vi-VN" sz="1200">
              <a:latin typeface="Segoe UI" panose="020B0502040204020203" pitchFamily="34" charset="0"/>
              <a:cs typeface="Segoe UI" panose="020B0502040204020203" pitchFamily="34" charset="0"/>
            </a:rPr>
            <a:t>Java SDK 1.8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7055FE-5081-4FDF-89BA-C9B549858209}" type="parTrans" cxnId="{9E4374D0-A512-450E-8424-C015989CD484}">
      <dgm:prSet/>
      <dgm:spPr/>
      <dgm:t>
        <a:bodyPr/>
        <a:lstStyle/>
        <a:p>
          <a:endParaRPr lang="en-US"/>
        </a:p>
      </dgm:t>
    </dgm:pt>
    <dgm:pt modelId="{1817ADDE-C89D-4B43-8E0D-78F439F58569}" type="sibTrans" cxnId="{9E4374D0-A512-450E-8424-C015989CD484}">
      <dgm:prSet/>
      <dgm:spPr/>
      <dgm:t>
        <a:bodyPr/>
        <a:lstStyle/>
        <a:p>
          <a:endParaRPr lang="en-US"/>
        </a:p>
      </dgm:t>
    </dgm:pt>
    <dgm:pt modelId="{5AFC109C-7834-40E9-8B34-536B21B88086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vi-VN" sz="1200" dirty="0">
              <a:latin typeface="Segoe UI" panose="020B0502040204020203" pitchFamily="34" charset="0"/>
              <a:cs typeface="Segoe UI" panose="020B0502040204020203" pitchFamily="34" charset="0"/>
            </a:rPr>
            <a:t>Netbeans IDE 8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.2</a:t>
          </a:r>
        </a:p>
      </dgm:t>
    </dgm:pt>
    <dgm:pt modelId="{7115CC8E-4FC1-460A-91B7-A16C878A684D}" type="parTrans" cxnId="{79477BB1-F640-4CC2-8D62-284D762A4B50}">
      <dgm:prSet/>
      <dgm:spPr/>
      <dgm:t>
        <a:bodyPr/>
        <a:lstStyle/>
        <a:p>
          <a:endParaRPr lang="en-US"/>
        </a:p>
      </dgm:t>
    </dgm:pt>
    <dgm:pt modelId="{1FB7E9A8-6611-4ED5-9BE9-0B0FC375C937}" type="sibTrans" cxnId="{79477BB1-F640-4CC2-8D62-284D762A4B50}">
      <dgm:prSet/>
      <dgm:spPr/>
      <dgm:t>
        <a:bodyPr/>
        <a:lstStyle/>
        <a:p>
          <a:endParaRPr lang="en-US"/>
        </a:p>
      </dgm:t>
    </dgm:pt>
    <dgm:pt modelId="{BFADCCF2-FF39-400F-B3E7-98EFEB12AF66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200">
              <a:latin typeface="Segoe UI" panose="020B0502040204020203" pitchFamily="34" charset="0"/>
              <a:cs typeface="Segoe UI" panose="020B0502040204020203" pitchFamily="34" charset="0"/>
            </a:rPr>
            <a:t>Atom 1.36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1CC64C6-EC72-4761-8C62-84CB78DFE8DE}" type="parTrans" cxnId="{3F022959-29D5-4139-AA19-6AFC7A0FCDAE}">
      <dgm:prSet/>
      <dgm:spPr/>
      <dgm:t>
        <a:bodyPr/>
        <a:lstStyle/>
        <a:p>
          <a:endParaRPr lang="en-US"/>
        </a:p>
      </dgm:t>
    </dgm:pt>
    <dgm:pt modelId="{11F46110-EAB9-4B29-A75A-8C45DAD6BB61}" type="sibTrans" cxnId="{3F022959-29D5-4139-AA19-6AFC7A0FCDAE}">
      <dgm:prSet/>
      <dgm:spPr/>
      <dgm:t>
        <a:bodyPr/>
        <a:lstStyle/>
        <a:p>
          <a:endParaRPr lang="en-US"/>
        </a:p>
      </dgm:t>
    </dgm:pt>
    <dgm:pt modelId="{7A9C3B89-0825-4990-A960-C5E2B193B6B8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200">
              <a:latin typeface="Segoe UI" panose="020B0502040204020203" pitchFamily="34" charset="0"/>
              <a:cs typeface="Segoe UI" panose="020B0502040204020203" pitchFamily="34" charset="0"/>
            </a:rPr>
            <a:t>SQL Server 2016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E918042-0DC4-486E-B0FD-EB477FB9FC90}" type="parTrans" cxnId="{3BA83329-6928-4C6F-8E13-900A4957A866}">
      <dgm:prSet/>
      <dgm:spPr/>
      <dgm:t>
        <a:bodyPr/>
        <a:lstStyle/>
        <a:p>
          <a:endParaRPr lang="en-US"/>
        </a:p>
      </dgm:t>
    </dgm:pt>
    <dgm:pt modelId="{1D296362-4546-48AC-B231-183AD0C595BA}" type="sibTrans" cxnId="{3BA83329-6928-4C6F-8E13-900A4957A866}">
      <dgm:prSet/>
      <dgm:spPr/>
      <dgm:t>
        <a:bodyPr/>
        <a:lstStyle/>
        <a:p>
          <a:endParaRPr lang="en-US"/>
        </a:p>
      </dgm:t>
    </dgm:pt>
    <dgm:pt modelId="{B6C814D2-DE0B-4D2E-A623-DDF8C155E8F2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vi-VN" sz="1200">
              <a:latin typeface="Segoe UI" panose="020B0502040204020203" pitchFamily="34" charset="0"/>
              <a:cs typeface="Segoe UI" panose="020B0502040204020203" pitchFamily="34" charset="0"/>
            </a:rPr>
            <a:t>Google Chrome </a:t>
          </a:r>
          <a:r>
            <a:rPr lang="en-US" sz="1200">
              <a:latin typeface="Segoe UI" panose="020B0502040204020203" pitchFamily="34" charset="0"/>
              <a:cs typeface="Segoe UI" panose="020B0502040204020203" pitchFamily="34" charset="0"/>
            </a:rPr>
            <a:t>74.</a:t>
          </a:r>
          <a:r>
            <a:rPr lang="vi-VN" sz="1200">
              <a:latin typeface="Segoe UI" panose="020B0502040204020203" pitchFamily="34" charset="0"/>
              <a:cs typeface="Segoe UI" panose="020B0502040204020203" pitchFamily="34" charset="0"/>
            </a:rPr>
            <a:t>0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7968BC-239C-49D5-BC2A-9AC8D1D1565F}" type="parTrans" cxnId="{0AB44FE6-5D24-4AAD-B250-9579EBE1028B}">
      <dgm:prSet/>
      <dgm:spPr/>
      <dgm:t>
        <a:bodyPr/>
        <a:lstStyle/>
        <a:p>
          <a:endParaRPr lang="en-US"/>
        </a:p>
      </dgm:t>
    </dgm:pt>
    <dgm:pt modelId="{6D89CFA5-E4C1-4FB2-9F2C-9332084C21D9}" type="sibTrans" cxnId="{0AB44FE6-5D24-4AAD-B250-9579EBE1028B}">
      <dgm:prSet/>
      <dgm:spPr/>
      <dgm:t>
        <a:bodyPr/>
        <a:lstStyle/>
        <a:p>
          <a:endParaRPr lang="en-US"/>
        </a:p>
      </dgm:t>
    </dgm:pt>
    <dgm:pt modelId="{E9D6F713-15CB-4B45-A76D-D7BB3EE9EC97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200">
              <a:latin typeface="Segoe UI" panose="020B0502040204020203" pitchFamily="34" charset="0"/>
              <a:cs typeface="Segoe UI" panose="020B0502040204020203" pitchFamily="34" charset="0"/>
            </a:rPr>
            <a:t>WampServer 3.1.3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26A1B4E-A1BF-4B64-A076-550B86E7957B}" type="parTrans" cxnId="{BF9935A3-5364-4DD9-B47E-9C76F1EA125C}">
      <dgm:prSet/>
      <dgm:spPr/>
      <dgm:t>
        <a:bodyPr/>
        <a:lstStyle/>
        <a:p>
          <a:endParaRPr lang="en-US"/>
        </a:p>
      </dgm:t>
    </dgm:pt>
    <dgm:pt modelId="{B6A717C3-1792-469B-B23E-7A4CBF08E528}" type="sibTrans" cxnId="{BF9935A3-5364-4DD9-B47E-9C76F1EA125C}">
      <dgm:prSet/>
      <dgm:spPr/>
      <dgm:t>
        <a:bodyPr/>
        <a:lstStyle/>
        <a:p>
          <a:endParaRPr lang="en-US"/>
        </a:p>
      </dgm:t>
    </dgm:pt>
    <dgm:pt modelId="{E22407C6-A195-458B-9A28-A5665267301D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Glassfish server 4.1.0</a:t>
          </a:r>
        </a:p>
      </dgm:t>
    </dgm:pt>
    <dgm:pt modelId="{50830195-F53F-42E6-B922-5789340EB8F9}" type="parTrans" cxnId="{BC4B2A29-4B7C-4CB1-A87D-5F9F8018FC2C}">
      <dgm:prSet/>
      <dgm:spPr/>
      <dgm:t>
        <a:bodyPr/>
        <a:lstStyle/>
        <a:p>
          <a:endParaRPr lang="en-US"/>
        </a:p>
      </dgm:t>
    </dgm:pt>
    <dgm:pt modelId="{90FF37C5-6089-4F4C-9678-F3A42C012C98}" type="sibTrans" cxnId="{BC4B2A29-4B7C-4CB1-A87D-5F9F8018FC2C}">
      <dgm:prSet/>
      <dgm:spPr/>
      <dgm:t>
        <a:bodyPr/>
        <a:lstStyle/>
        <a:p>
          <a:endParaRPr lang="en-US"/>
        </a:p>
      </dgm:t>
    </dgm:pt>
    <dgm:pt modelId="{4B7D218F-888D-433E-91F8-2B9D53E0B1FC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vi-VN" sz="1200">
              <a:latin typeface="Segoe UI" panose="020B0502040204020203" pitchFamily="34" charset="0"/>
              <a:cs typeface="Segoe UI" panose="020B0502040204020203" pitchFamily="34" charset="0"/>
            </a:rPr>
            <a:t>EJB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9974C7-0249-4DBF-A638-3960C55C37CA}" type="parTrans" cxnId="{380D6929-981E-44A0-A8FB-7383453C7899}">
      <dgm:prSet/>
      <dgm:spPr/>
      <dgm:t>
        <a:bodyPr/>
        <a:lstStyle/>
        <a:p>
          <a:endParaRPr lang="en-US"/>
        </a:p>
      </dgm:t>
    </dgm:pt>
    <dgm:pt modelId="{3F200BB1-F7F4-4A82-91E8-787B12ADB006}" type="sibTrans" cxnId="{380D6929-981E-44A0-A8FB-7383453C7899}">
      <dgm:prSet/>
      <dgm:spPr/>
      <dgm:t>
        <a:bodyPr/>
        <a:lstStyle/>
        <a:p>
          <a:endParaRPr lang="en-US"/>
        </a:p>
      </dgm:t>
    </dgm:pt>
    <dgm:pt modelId="{88DBAA4A-8334-4DBF-8569-ADF3A3D61E15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vi-VN" sz="1200">
              <a:latin typeface="Segoe UI" panose="020B0502040204020203" pitchFamily="34" charset="0"/>
              <a:cs typeface="Segoe UI" panose="020B0502040204020203" pitchFamily="34" charset="0"/>
            </a:rPr>
            <a:t>HTML/CSS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DF6BC6-6F32-47ED-AE36-D5A65CF0EAF2}" type="parTrans" cxnId="{775E179D-DF0C-4015-8F4C-2F89E517C1BD}">
      <dgm:prSet/>
      <dgm:spPr/>
      <dgm:t>
        <a:bodyPr/>
        <a:lstStyle/>
        <a:p>
          <a:endParaRPr lang="en-US"/>
        </a:p>
      </dgm:t>
    </dgm:pt>
    <dgm:pt modelId="{503426B8-C59C-4D3D-A797-F52506CCC327}" type="sibTrans" cxnId="{775E179D-DF0C-4015-8F4C-2F89E517C1BD}">
      <dgm:prSet/>
      <dgm:spPr/>
      <dgm:t>
        <a:bodyPr/>
        <a:lstStyle/>
        <a:p>
          <a:endParaRPr lang="en-US"/>
        </a:p>
      </dgm:t>
    </dgm:pt>
    <dgm:pt modelId="{3EDFB301-BEEF-4323-8E92-38E9852F8352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vi-VN" sz="1200">
              <a:latin typeface="Segoe UI" panose="020B0502040204020203" pitchFamily="34" charset="0"/>
              <a:cs typeface="Segoe UI" panose="020B0502040204020203" pitchFamily="34" charset="0"/>
            </a:rPr>
            <a:t>JavaScript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CD7159-3516-4149-9FD6-B10B7CB66E8A}" type="parTrans" cxnId="{45EE437F-2856-4B02-94F1-ACA0B1B630B7}">
      <dgm:prSet/>
      <dgm:spPr/>
      <dgm:t>
        <a:bodyPr/>
        <a:lstStyle/>
        <a:p>
          <a:endParaRPr lang="en-US"/>
        </a:p>
      </dgm:t>
    </dgm:pt>
    <dgm:pt modelId="{2370CD2B-FB4F-468D-8860-31ED8E4F014E}" type="sibTrans" cxnId="{45EE437F-2856-4B02-94F1-ACA0B1B630B7}">
      <dgm:prSet/>
      <dgm:spPr/>
      <dgm:t>
        <a:bodyPr/>
        <a:lstStyle/>
        <a:p>
          <a:endParaRPr lang="en-US"/>
        </a:p>
      </dgm:t>
    </dgm:pt>
    <dgm:pt modelId="{81DE2517-C579-4BDF-AAC3-51830B921221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vi-VN" sz="1200">
              <a:latin typeface="Segoe UI" panose="020B0502040204020203" pitchFamily="34" charset="0"/>
              <a:cs typeface="Segoe UI" panose="020B0502040204020203" pitchFamily="34" charset="0"/>
            </a:rPr>
            <a:t>Angular 7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DEC38CE-D5A8-403A-8155-38C8E1ED5B8C}" type="parTrans" cxnId="{98B38F36-61F6-44E1-B0F8-648C9012F4CC}">
      <dgm:prSet/>
      <dgm:spPr/>
      <dgm:t>
        <a:bodyPr/>
        <a:lstStyle/>
        <a:p>
          <a:endParaRPr lang="en-US"/>
        </a:p>
      </dgm:t>
    </dgm:pt>
    <dgm:pt modelId="{DAF721B6-6163-42E8-972B-D0345F8E2312}" type="sibTrans" cxnId="{98B38F36-61F6-44E1-B0F8-648C9012F4CC}">
      <dgm:prSet/>
      <dgm:spPr/>
      <dgm:t>
        <a:bodyPr/>
        <a:lstStyle/>
        <a:p>
          <a:endParaRPr lang="en-US"/>
        </a:p>
      </dgm:t>
    </dgm:pt>
    <dgm:pt modelId="{2F0338AF-D0F7-4B91-95F8-5BBE5D4F05A1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vi-VN" sz="1200">
              <a:latin typeface="Segoe UI" panose="020B0502040204020203" pitchFamily="34" charset="0"/>
              <a:cs typeface="Segoe UI" panose="020B0502040204020203" pitchFamily="34" charset="0"/>
            </a:rPr>
            <a:t>REST API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D43BEF-6E5F-4045-AF50-6074B49B69CC}" type="parTrans" cxnId="{5178A45F-304F-4BB0-AB71-E6133CFF175C}">
      <dgm:prSet/>
      <dgm:spPr/>
      <dgm:t>
        <a:bodyPr/>
        <a:lstStyle/>
        <a:p>
          <a:endParaRPr lang="en-US"/>
        </a:p>
      </dgm:t>
    </dgm:pt>
    <dgm:pt modelId="{AA54983F-3485-4ACC-9F42-43A2B106304C}" type="sibTrans" cxnId="{5178A45F-304F-4BB0-AB71-E6133CFF175C}">
      <dgm:prSet/>
      <dgm:spPr/>
      <dgm:t>
        <a:bodyPr/>
        <a:lstStyle/>
        <a:p>
          <a:endParaRPr lang="en-US"/>
        </a:p>
      </dgm:t>
    </dgm:pt>
    <dgm:pt modelId="{55838745-10EF-40A3-9FBA-D41AABD49908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vi-VN" sz="1200" dirty="0">
              <a:latin typeface="Segoe UI" panose="020B0502040204020203" pitchFamily="34" charset="0"/>
              <a:cs typeface="Segoe UI" panose="020B0502040204020203" pitchFamily="34" charset="0"/>
            </a:rPr>
            <a:t>JWT Token 0.9.1</a:t>
          </a: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1E3AD0-48C4-4920-9811-E15D5E78DC15}" type="parTrans" cxnId="{52F5B7F3-51CD-469F-9E89-DCB52EF72612}">
      <dgm:prSet/>
      <dgm:spPr/>
      <dgm:t>
        <a:bodyPr/>
        <a:lstStyle/>
        <a:p>
          <a:endParaRPr lang="en-US"/>
        </a:p>
      </dgm:t>
    </dgm:pt>
    <dgm:pt modelId="{2B7DA433-94D9-4193-9DD3-D57A383FEEDF}" type="sibTrans" cxnId="{52F5B7F3-51CD-469F-9E89-DCB52EF72612}">
      <dgm:prSet/>
      <dgm:spPr/>
      <dgm:t>
        <a:bodyPr/>
        <a:lstStyle/>
        <a:p>
          <a:endParaRPr lang="en-US"/>
        </a:p>
      </dgm:t>
    </dgm:pt>
    <dgm:pt modelId="{6AAC65D6-4FD5-4BA1-BBEB-B790D9A01EC6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Node.JS and NPM</a:t>
          </a:r>
        </a:p>
      </dgm:t>
    </dgm:pt>
    <dgm:pt modelId="{163AD7A5-271C-4AE1-A10E-EE55E641D656}" type="parTrans" cxnId="{C023F286-D08B-4B93-BAE0-D3E166E9211B}">
      <dgm:prSet/>
      <dgm:spPr/>
      <dgm:t>
        <a:bodyPr/>
        <a:lstStyle/>
        <a:p>
          <a:endParaRPr lang="en-US"/>
        </a:p>
      </dgm:t>
    </dgm:pt>
    <dgm:pt modelId="{BC4B03F9-90ED-4B74-9A13-D731E646E499}" type="sibTrans" cxnId="{C023F286-D08B-4B93-BAE0-D3E166E9211B}">
      <dgm:prSet/>
      <dgm:spPr/>
      <dgm:t>
        <a:bodyPr/>
        <a:lstStyle/>
        <a:p>
          <a:endParaRPr lang="en-US"/>
        </a:p>
      </dgm:t>
    </dgm:pt>
    <dgm:pt modelId="{145F20EC-D85A-4899-8690-8200322E45F0}" type="pres">
      <dgm:prSet presAssocID="{3BDD52EB-DDF1-4F02-8854-2E58D2536744}" presName="Name0" presStyleCnt="0">
        <dgm:presLayoutVars>
          <dgm:dir/>
          <dgm:animLvl val="lvl"/>
          <dgm:resizeHandles/>
        </dgm:presLayoutVars>
      </dgm:prSet>
      <dgm:spPr/>
    </dgm:pt>
    <dgm:pt modelId="{37B60544-FF1B-43CB-8EB8-17425ECB7002}" type="pres">
      <dgm:prSet presAssocID="{307CF64E-2C1F-4311-B7B8-9877149FA03F}" presName="linNode" presStyleCnt="0"/>
      <dgm:spPr/>
    </dgm:pt>
    <dgm:pt modelId="{7CAA984A-28AB-4EF9-B687-5AE01CA440D6}" type="pres">
      <dgm:prSet presAssocID="{307CF64E-2C1F-4311-B7B8-9877149FA03F}" presName="parentShp" presStyleLbl="node1" presStyleIdx="0" presStyleCnt="2">
        <dgm:presLayoutVars>
          <dgm:bulletEnabled val="1"/>
        </dgm:presLayoutVars>
      </dgm:prSet>
      <dgm:spPr/>
    </dgm:pt>
    <dgm:pt modelId="{D8BF2ECE-6A8A-467A-9980-CF11D62D2629}" type="pres">
      <dgm:prSet presAssocID="{307CF64E-2C1F-4311-B7B8-9877149FA03F}" presName="childShp" presStyleLbl="bgAccFollowNode1" presStyleIdx="0" presStyleCnt="2">
        <dgm:presLayoutVars>
          <dgm:bulletEnabled val="1"/>
        </dgm:presLayoutVars>
      </dgm:prSet>
      <dgm:spPr/>
    </dgm:pt>
    <dgm:pt modelId="{26E1A4ED-685E-4BAE-8754-70FE9DFBD1EA}" type="pres">
      <dgm:prSet presAssocID="{EDE0A741-82F8-4DB3-8211-6CD8CB871AD6}" presName="spacing" presStyleCnt="0"/>
      <dgm:spPr/>
    </dgm:pt>
    <dgm:pt modelId="{F4246494-A1A1-40AA-B682-534F4063620B}" type="pres">
      <dgm:prSet presAssocID="{C81FD910-C6DB-4CDE-84A6-CDE02E8A9EF8}" presName="linNode" presStyleCnt="0"/>
      <dgm:spPr/>
    </dgm:pt>
    <dgm:pt modelId="{29E72EFE-8A42-4E33-8BF3-5DAF20A825F1}" type="pres">
      <dgm:prSet presAssocID="{C81FD910-C6DB-4CDE-84A6-CDE02E8A9EF8}" presName="parentShp" presStyleLbl="node1" presStyleIdx="1" presStyleCnt="2">
        <dgm:presLayoutVars>
          <dgm:bulletEnabled val="1"/>
        </dgm:presLayoutVars>
      </dgm:prSet>
      <dgm:spPr/>
    </dgm:pt>
    <dgm:pt modelId="{5EE3DBB4-4FD8-420F-BB3C-3475EAFAAB39}" type="pres">
      <dgm:prSet presAssocID="{C81FD910-C6DB-4CDE-84A6-CDE02E8A9EF8}" presName="childShp" presStyleLbl="bgAccFollowNode1" presStyleIdx="1" presStyleCnt="2" custLinFactNeighborX="575" custLinFactNeighborY="-1612">
        <dgm:presLayoutVars>
          <dgm:bulletEnabled val="1"/>
        </dgm:presLayoutVars>
      </dgm:prSet>
      <dgm:spPr/>
    </dgm:pt>
  </dgm:ptLst>
  <dgm:cxnLst>
    <dgm:cxn modelId="{C93E6100-952E-4056-8A82-0190D21D9416}" type="presOf" srcId="{55838745-10EF-40A3-9FBA-D41AABD49908}" destId="{5EE3DBB4-4FD8-420F-BB3C-3475EAFAAB39}" srcOrd="0" destOrd="6" presId="urn:microsoft.com/office/officeart/2005/8/layout/vList6"/>
    <dgm:cxn modelId="{7582530E-5711-4AA9-BA5E-9CD1B5FF851E}" type="presOf" srcId="{E9D6F713-15CB-4B45-A76D-D7BB3EE9EC97}" destId="{D8BF2ECE-6A8A-467A-9980-CF11D62D2629}" srcOrd="0" destOrd="6" presId="urn:microsoft.com/office/officeart/2005/8/layout/vList6"/>
    <dgm:cxn modelId="{5CA6FB21-9B71-4A1F-89D4-E2ECF3CF6E47}" srcId="{3BDD52EB-DDF1-4F02-8854-2E58D2536744}" destId="{C81FD910-C6DB-4CDE-84A6-CDE02E8A9EF8}" srcOrd="1" destOrd="0" parTransId="{D351DE72-C2FC-45BA-A4F1-0ABF4BB3BD4F}" sibTransId="{FFAA6253-85C7-4E8A-B14E-5079A78B23F6}"/>
    <dgm:cxn modelId="{BC4B2A29-4B7C-4CB1-A87D-5F9F8018FC2C}" srcId="{307CF64E-2C1F-4311-B7B8-9877149FA03F}" destId="{E22407C6-A195-458B-9A28-A5665267301D}" srcOrd="7" destOrd="0" parTransId="{50830195-F53F-42E6-B922-5789340EB8F9}" sibTransId="{90FF37C5-6089-4F4C-9678-F3A42C012C98}"/>
    <dgm:cxn modelId="{3BA83329-6928-4C6F-8E13-900A4957A866}" srcId="{307CF64E-2C1F-4311-B7B8-9877149FA03F}" destId="{7A9C3B89-0825-4990-A960-C5E2B193B6B8}" srcOrd="4" destOrd="0" parTransId="{DE918042-0DC4-486E-B0FD-EB477FB9FC90}" sibTransId="{1D296362-4546-48AC-B231-183AD0C595BA}"/>
    <dgm:cxn modelId="{380D6929-981E-44A0-A8FB-7383453C7899}" srcId="{C81FD910-C6DB-4CDE-84A6-CDE02E8A9EF8}" destId="{4B7D218F-888D-433E-91F8-2B9D53E0B1FC}" srcOrd="1" destOrd="0" parTransId="{AC9974C7-0249-4DBF-A638-3960C55C37CA}" sibTransId="{3F200BB1-F7F4-4A82-91E8-787B12ADB006}"/>
    <dgm:cxn modelId="{A9B4362E-EBEA-4FFF-B87B-021B08E6EA53}" type="presOf" srcId="{307CF64E-2C1F-4311-B7B8-9877149FA03F}" destId="{7CAA984A-28AB-4EF9-B687-5AE01CA440D6}" srcOrd="0" destOrd="0" presId="urn:microsoft.com/office/officeart/2005/8/layout/vList6"/>
    <dgm:cxn modelId="{1C599E30-8526-4E42-9784-157E19E5BF10}" type="presOf" srcId="{2F0338AF-D0F7-4B91-95F8-5BBE5D4F05A1}" destId="{5EE3DBB4-4FD8-420F-BB3C-3475EAFAAB39}" srcOrd="0" destOrd="5" presId="urn:microsoft.com/office/officeart/2005/8/layout/vList6"/>
    <dgm:cxn modelId="{98B38F36-61F6-44E1-B0F8-648C9012F4CC}" srcId="{C81FD910-C6DB-4CDE-84A6-CDE02E8A9EF8}" destId="{81DE2517-C579-4BDF-AAC3-51830B921221}" srcOrd="4" destOrd="0" parTransId="{2DEC38CE-D5A8-403A-8155-38C8E1ED5B8C}" sibTransId="{DAF721B6-6163-42E8-972B-D0345F8E2312}"/>
    <dgm:cxn modelId="{7A8EEB3C-8333-4576-80AD-E65400262FB9}" type="presOf" srcId="{6AAC65D6-4FD5-4BA1-BBEB-B790D9A01EC6}" destId="{5EE3DBB4-4FD8-420F-BB3C-3475EAFAAB39}" srcOrd="0" destOrd="7" presId="urn:microsoft.com/office/officeart/2005/8/layout/vList6"/>
    <dgm:cxn modelId="{73D99B40-E3E6-457B-A159-DC8F763B5688}" type="presOf" srcId="{7A9C3B89-0825-4990-A960-C5E2B193B6B8}" destId="{D8BF2ECE-6A8A-467A-9980-CF11D62D2629}" srcOrd="0" destOrd="4" presId="urn:microsoft.com/office/officeart/2005/8/layout/vList6"/>
    <dgm:cxn modelId="{5178A45F-304F-4BB0-AB71-E6133CFF175C}" srcId="{C81FD910-C6DB-4CDE-84A6-CDE02E8A9EF8}" destId="{2F0338AF-D0F7-4B91-95F8-5BBE5D4F05A1}" srcOrd="5" destOrd="0" parTransId="{3DD43BEF-6E5F-4045-AF50-6074B49B69CC}" sibTransId="{AA54983F-3485-4ACC-9F42-43A2B106304C}"/>
    <dgm:cxn modelId="{B45F0443-FBF7-4240-8320-1DA0D8BCB91A}" type="presOf" srcId="{BFADCCF2-FF39-400F-B3E7-98EFEB12AF66}" destId="{D8BF2ECE-6A8A-467A-9980-CF11D62D2629}" srcOrd="0" destOrd="3" presId="urn:microsoft.com/office/officeart/2005/8/layout/vList6"/>
    <dgm:cxn modelId="{FAFE6564-EE13-479B-8A01-D7CADC340460}" type="presOf" srcId="{E22407C6-A195-458B-9A28-A5665267301D}" destId="{D8BF2ECE-6A8A-467A-9980-CF11D62D2629}" srcOrd="0" destOrd="7" presId="urn:microsoft.com/office/officeart/2005/8/layout/vList6"/>
    <dgm:cxn modelId="{490D4166-2F9A-4D7B-984B-114483E47AED}" type="presOf" srcId="{3BDD52EB-DDF1-4F02-8854-2E58D2536744}" destId="{145F20EC-D85A-4899-8690-8200322E45F0}" srcOrd="0" destOrd="0" presId="urn:microsoft.com/office/officeart/2005/8/layout/vList6"/>
    <dgm:cxn modelId="{1E6C4B69-E4F2-4D1C-9840-B9F0443F4A0B}" type="presOf" srcId="{4B7D218F-888D-433E-91F8-2B9D53E0B1FC}" destId="{5EE3DBB4-4FD8-420F-BB3C-3475EAFAAB39}" srcOrd="0" destOrd="1" presId="urn:microsoft.com/office/officeart/2005/8/layout/vList6"/>
    <dgm:cxn modelId="{1BB5996D-78B3-4880-A82E-2112C9D2DAB0}" srcId="{307CF64E-2C1F-4311-B7B8-9877149FA03F}" destId="{7E2B200B-B63F-4C61-BAD4-045C63FA369D}" srcOrd="0" destOrd="0" parTransId="{1B4C7124-93D1-49C0-9D3D-675BFBE01FE3}" sibTransId="{3D47BD02-6403-4FA8-99F4-10CA964AEAF3}"/>
    <dgm:cxn modelId="{DCAAB073-F02D-4716-97CB-41987DC1C21C}" type="presOf" srcId="{B3918CFD-42D8-4A3E-A2DF-53F60B1DFC04}" destId="{D8BF2ECE-6A8A-467A-9980-CF11D62D2629}" srcOrd="0" destOrd="1" presId="urn:microsoft.com/office/officeart/2005/8/layout/vList6"/>
    <dgm:cxn modelId="{3F022959-29D5-4139-AA19-6AFC7A0FCDAE}" srcId="{307CF64E-2C1F-4311-B7B8-9877149FA03F}" destId="{BFADCCF2-FF39-400F-B3E7-98EFEB12AF66}" srcOrd="3" destOrd="0" parTransId="{B1CC64C6-EC72-4761-8C62-84CB78DFE8DE}" sibTransId="{11F46110-EAB9-4B29-A75A-8C45DAD6BB61}"/>
    <dgm:cxn modelId="{4011AE59-E1BC-408D-914D-4D4E9E91A34F}" type="presOf" srcId="{3EDFB301-BEEF-4323-8E92-38E9852F8352}" destId="{5EE3DBB4-4FD8-420F-BB3C-3475EAFAAB39}" srcOrd="0" destOrd="3" presId="urn:microsoft.com/office/officeart/2005/8/layout/vList6"/>
    <dgm:cxn modelId="{45EE437F-2856-4B02-94F1-ACA0B1B630B7}" srcId="{C81FD910-C6DB-4CDE-84A6-CDE02E8A9EF8}" destId="{3EDFB301-BEEF-4323-8E92-38E9852F8352}" srcOrd="3" destOrd="0" parTransId="{02CD7159-3516-4149-9FD6-B10B7CB66E8A}" sibTransId="{2370CD2B-FB4F-468D-8860-31ED8E4F014E}"/>
    <dgm:cxn modelId="{C023F286-D08B-4B93-BAE0-D3E166E9211B}" srcId="{C81FD910-C6DB-4CDE-84A6-CDE02E8A9EF8}" destId="{6AAC65D6-4FD5-4BA1-BBEB-B790D9A01EC6}" srcOrd="7" destOrd="0" parTransId="{163AD7A5-271C-4AE1-A10E-EE55E641D656}" sibTransId="{BC4B03F9-90ED-4B74-9A13-D731E646E499}"/>
    <dgm:cxn modelId="{775E179D-DF0C-4015-8F4C-2F89E517C1BD}" srcId="{C81FD910-C6DB-4CDE-84A6-CDE02E8A9EF8}" destId="{88DBAA4A-8334-4DBF-8569-ADF3A3D61E15}" srcOrd="2" destOrd="0" parTransId="{13DF6BC6-6F32-47ED-AE36-D5A65CF0EAF2}" sibTransId="{503426B8-C59C-4D3D-A797-F52506CCC327}"/>
    <dgm:cxn modelId="{BF9935A3-5364-4DD9-B47E-9C76F1EA125C}" srcId="{307CF64E-2C1F-4311-B7B8-9877149FA03F}" destId="{E9D6F713-15CB-4B45-A76D-D7BB3EE9EC97}" srcOrd="6" destOrd="0" parTransId="{F26A1B4E-A1BF-4B64-A076-550B86E7957B}" sibTransId="{B6A717C3-1792-469B-B23E-7A4CBF08E528}"/>
    <dgm:cxn modelId="{3C1ACFAA-1F02-4F17-A3FE-B08640C2FB93}" type="presOf" srcId="{81DE2517-C579-4BDF-AAC3-51830B921221}" destId="{5EE3DBB4-4FD8-420F-BB3C-3475EAFAAB39}" srcOrd="0" destOrd="4" presId="urn:microsoft.com/office/officeart/2005/8/layout/vList6"/>
    <dgm:cxn modelId="{D5C563B0-C163-4B55-A687-9817EA3CF5BA}" type="presOf" srcId="{B1F3B948-AEC3-4CD5-AAB8-CC52393C78D5}" destId="{5EE3DBB4-4FD8-420F-BB3C-3475EAFAAB39}" srcOrd="0" destOrd="0" presId="urn:microsoft.com/office/officeart/2005/8/layout/vList6"/>
    <dgm:cxn modelId="{79477BB1-F640-4CC2-8D62-284D762A4B50}" srcId="{307CF64E-2C1F-4311-B7B8-9877149FA03F}" destId="{5AFC109C-7834-40E9-8B34-536B21B88086}" srcOrd="2" destOrd="0" parTransId="{7115CC8E-4FC1-460A-91B7-A16C878A684D}" sibTransId="{1FB7E9A8-6611-4ED5-9BE9-0B0FC375C937}"/>
    <dgm:cxn modelId="{AD49DFB3-7195-4951-BF25-E948A09FA178}" type="presOf" srcId="{7E2B200B-B63F-4C61-BAD4-045C63FA369D}" destId="{D8BF2ECE-6A8A-467A-9980-CF11D62D2629}" srcOrd="0" destOrd="0" presId="urn:microsoft.com/office/officeart/2005/8/layout/vList6"/>
    <dgm:cxn modelId="{D7BF35B4-A61D-4E30-9B4A-B351B301B5D6}" srcId="{3BDD52EB-DDF1-4F02-8854-2E58D2536744}" destId="{307CF64E-2C1F-4311-B7B8-9877149FA03F}" srcOrd="0" destOrd="0" parTransId="{21B42470-B60C-44AA-84BF-F5A67ABAA6D7}" sibTransId="{EDE0A741-82F8-4DB3-8211-6CD8CB871AD6}"/>
    <dgm:cxn modelId="{9E4374D0-A512-450E-8424-C015989CD484}" srcId="{307CF64E-2C1F-4311-B7B8-9877149FA03F}" destId="{B3918CFD-42D8-4A3E-A2DF-53F60B1DFC04}" srcOrd="1" destOrd="0" parTransId="{D67055FE-5081-4FDF-89BA-C9B549858209}" sibTransId="{1817ADDE-C89D-4B43-8E0D-78F439F58569}"/>
    <dgm:cxn modelId="{1C42F4D6-9FF1-4409-98F3-6CA5CDB29D5A}" type="presOf" srcId="{C81FD910-C6DB-4CDE-84A6-CDE02E8A9EF8}" destId="{29E72EFE-8A42-4E33-8BF3-5DAF20A825F1}" srcOrd="0" destOrd="0" presId="urn:microsoft.com/office/officeart/2005/8/layout/vList6"/>
    <dgm:cxn modelId="{0AB44FE6-5D24-4AAD-B250-9579EBE1028B}" srcId="{307CF64E-2C1F-4311-B7B8-9877149FA03F}" destId="{B6C814D2-DE0B-4D2E-A623-DDF8C155E8F2}" srcOrd="5" destOrd="0" parTransId="{007968BC-239C-49D5-BC2A-9AC8D1D1565F}" sibTransId="{6D89CFA5-E4C1-4FB2-9F2C-9332084C21D9}"/>
    <dgm:cxn modelId="{279599EB-E9CA-4342-9F25-A22298122061}" srcId="{C81FD910-C6DB-4CDE-84A6-CDE02E8A9EF8}" destId="{B1F3B948-AEC3-4CD5-AAB8-CC52393C78D5}" srcOrd="0" destOrd="0" parTransId="{D911BA49-BB82-4435-A75B-E3438403BAA4}" sibTransId="{8D29613E-DF83-4DA5-8A9B-24638584019C}"/>
    <dgm:cxn modelId="{CDC415ED-32FE-4DFA-ADE6-2BE01FEAF0A3}" type="presOf" srcId="{88DBAA4A-8334-4DBF-8569-ADF3A3D61E15}" destId="{5EE3DBB4-4FD8-420F-BB3C-3475EAFAAB39}" srcOrd="0" destOrd="2" presId="urn:microsoft.com/office/officeart/2005/8/layout/vList6"/>
    <dgm:cxn modelId="{E1C7BDF0-47CA-4669-B479-DE8A7F5CD63C}" type="presOf" srcId="{5AFC109C-7834-40E9-8B34-536B21B88086}" destId="{D8BF2ECE-6A8A-467A-9980-CF11D62D2629}" srcOrd="0" destOrd="2" presId="urn:microsoft.com/office/officeart/2005/8/layout/vList6"/>
    <dgm:cxn modelId="{52F5B7F3-51CD-469F-9E89-DCB52EF72612}" srcId="{C81FD910-C6DB-4CDE-84A6-CDE02E8A9EF8}" destId="{55838745-10EF-40A3-9FBA-D41AABD49908}" srcOrd="6" destOrd="0" parTransId="{A81E3AD0-48C4-4920-9811-E15D5E78DC15}" sibTransId="{2B7DA433-94D9-4193-9DD3-D57A383FEEDF}"/>
    <dgm:cxn modelId="{E931E3F3-91C8-4650-8260-9E6776E0FC5A}" type="presOf" srcId="{B6C814D2-DE0B-4D2E-A623-DDF8C155E8F2}" destId="{D8BF2ECE-6A8A-467A-9980-CF11D62D2629}" srcOrd="0" destOrd="5" presId="urn:microsoft.com/office/officeart/2005/8/layout/vList6"/>
    <dgm:cxn modelId="{05C5B786-877B-4643-A888-35B69A093A16}" type="presParOf" srcId="{145F20EC-D85A-4899-8690-8200322E45F0}" destId="{37B60544-FF1B-43CB-8EB8-17425ECB7002}" srcOrd="0" destOrd="0" presId="urn:microsoft.com/office/officeart/2005/8/layout/vList6"/>
    <dgm:cxn modelId="{FED84007-3EB8-4027-90A8-EEE977CC5AAE}" type="presParOf" srcId="{37B60544-FF1B-43CB-8EB8-17425ECB7002}" destId="{7CAA984A-28AB-4EF9-B687-5AE01CA440D6}" srcOrd="0" destOrd="0" presId="urn:microsoft.com/office/officeart/2005/8/layout/vList6"/>
    <dgm:cxn modelId="{F7934E1B-7D45-423C-98F6-EC35F2400A75}" type="presParOf" srcId="{37B60544-FF1B-43CB-8EB8-17425ECB7002}" destId="{D8BF2ECE-6A8A-467A-9980-CF11D62D2629}" srcOrd="1" destOrd="0" presId="urn:microsoft.com/office/officeart/2005/8/layout/vList6"/>
    <dgm:cxn modelId="{9EBB7E2A-A9E8-4BB4-81CD-E6CF4B95EBDF}" type="presParOf" srcId="{145F20EC-D85A-4899-8690-8200322E45F0}" destId="{26E1A4ED-685E-4BAE-8754-70FE9DFBD1EA}" srcOrd="1" destOrd="0" presId="urn:microsoft.com/office/officeart/2005/8/layout/vList6"/>
    <dgm:cxn modelId="{96EF4926-1F58-41D5-88AE-A5EF0173B26F}" type="presParOf" srcId="{145F20EC-D85A-4899-8690-8200322E45F0}" destId="{F4246494-A1A1-40AA-B682-534F4063620B}" srcOrd="2" destOrd="0" presId="urn:microsoft.com/office/officeart/2005/8/layout/vList6"/>
    <dgm:cxn modelId="{B3641AC2-6C7D-480A-AC25-F25615202CF2}" type="presParOf" srcId="{F4246494-A1A1-40AA-B682-534F4063620B}" destId="{29E72EFE-8A42-4E33-8BF3-5DAF20A825F1}" srcOrd="0" destOrd="0" presId="urn:microsoft.com/office/officeart/2005/8/layout/vList6"/>
    <dgm:cxn modelId="{81A2008A-DADA-4527-8A09-53E773FC26AF}" type="presParOf" srcId="{F4246494-A1A1-40AA-B682-534F4063620B}" destId="{5EE3DBB4-4FD8-420F-BB3C-3475EAFAAB3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A1D90-A7C3-4C3D-A59C-5CD993CE1B9F}">
      <dsp:nvSpPr>
        <dsp:cNvPr id="0" name=""/>
        <dsp:cNvSpPr/>
      </dsp:nvSpPr>
      <dsp:spPr>
        <a:xfrm>
          <a:off x="2200207" y="4135755"/>
          <a:ext cx="432252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CFAA0-01E9-46A6-9BF8-5735870E3DB3}">
      <dsp:nvSpPr>
        <dsp:cNvPr id="0" name=""/>
        <dsp:cNvSpPr/>
      </dsp:nvSpPr>
      <dsp:spPr>
        <a:xfrm>
          <a:off x="2200207" y="2628899"/>
          <a:ext cx="370255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51CCC-7E52-40BB-9322-740BAFEB469E}">
      <dsp:nvSpPr>
        <dsp:cNvPr id="0" name=""/>
        <dsp:cNvSpPr/>
      </dsp:nvSpPr>
      <dsp:spPr>
        <a:xfrm>
          <a:off x="2200207" y="1122044"/>
          <a:ext cx="432252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3E7CD-FC0A-4881-A490-575A6ECD53FF}">
      <dsp:nvSpPr>
        <dsp:cNvPr id="0" name=""/>
        <dsp:cNvSpPr/>
      </dsp:nvSpPr>
      <dsp:spPr>
        <a:xfrm>
          <a:off x="956277" y="914421"/>
          <a:ext cx="3657610" cy="350515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00225-A037-4A44-839F-0CE431D0B319}">
      <dsp:nvSpPr>
        <dsp:cNvPr id="0" name=""/>
        <dsp:cNvSpPr/>
      </dsp:nvSpPr>
      <dsp:spPr>
        <a:xfrm>
          <a:off x="258303" y="2"/>
          <a:ext cx="1993388" cy="21335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Building a website to enter e-commerce market of Pet</a:t>
          </a:r>
          <a:endParaRPr lang="en-US" sz="2000" b="1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58303" y="2"/>
        <a:ext cx="1993388" cy="2133595"/>
      </dsp:txXfrm>
    </dsp:sp>
    <dsp:sp modelId="{12A2A36E-6A0F-48DE-989B-570F34658A92}">
      <dsp:nvSpPr>
        <dsp:cNvPr id="0" name=""/>
        <dsp:cNvSpPr/>
      </dsp:nvSpPr>
      <dsp:spPr>
        <a:xfrm>
          <a:off x="5876933" y="476249"/>
          <a:ext cx="1291590" cy="129159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665E3-0914-46CC-8997-4BEF6000230C}">
      <dsp:nvSpPr>
        <dsp:cNvPr id="0" name=""/>
        <dsp:cNvSpPr/>
      </dsp:nvSpPr>
      <dsp:spPr>
        <a:xfrm>
          <a:off x="7168523" y="476249"/>
          <a:ext cx="1070674" cy="1291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Services</a:t>
          </a:r>
        </a:p>
      </dsp:txBody>
      <dsp:txXfrm>
        <a:off x="7168523" y="476249"/>
        <a:ext cx="1070674" cy="1291590"/>
      </dsp:txXfrm>
    </dsp:sp>
    <dsp:sp modelId="{B3B67DAC-5AE8-4246-889B-48F013A8A526}">
      <dsp:nvSpPr>
        <dsp:cNvPr id="0" name=""/>
        <dsp:cNvSpPr/>
      </dsp:nvSpPr>
      <dsp:spPr>
        <a:xfrm>
          <a:off x="5256970" y="1983104"/>
          <a:ext cx="1291590" cy="1291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756F5-1B80-4AC4-BE8D-6A60C314E336}">
      <dsp:nvSpPr>
        <dsp:cNvPr id="0" name=""/>
        <dsp:cNvSpPr/>
      </dsp:nvSpPr>
      <dsp:spPr>
        <a:xfrm>
          <a:off x="6548560" y="1983104"/>
          <a:ext cx="744951" cy="1291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Shop</a:t>
          </a:r>
        </a:p>
      </dsp:txBody>
      <dsp:txXfrm>
        <a:off x="6548560" y="1983104"/>
        <a:ext cx="744951" cy="1291590"/>
      </dsp:txXfrm>
    </dsp:sp>
    <dsp:sp modelId="{64AFD26C-CD2D-4BBF-A720-7116FFB8E3F9}">
      <dsp:nvSpPr>
        <dsp:cNvPr id="0" name=""/>
        <dsp:cNvSpPr/>
      </dsp:nvSpPr>
      <dsp:spPr>
        <a:xfrm>
          <a:off x="5876933" y="3489960"/>
          <a:ext cx="1291590" cy="129159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3E2E3-11F2-42F7-AE65-EC86DE033B51}">
      <dsp:nvSpPr>
        <dsp:cNvPr id="0" name=""/>
        <dsp:cNvSpPr/>
      </dsp:nvSpPr>
      <dsp:spPr>
        <a:xfrm>
          <a:off x="7168523" y="3489960"/>
          <a:ext cx="903090" cy="1291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Pet Dating</a:t>
          </a:r>
        </a:p>
      </dsp:txBody>
      <dsp:txXfrm>
        <a:off x="7168523" y="3489960"/>
        <a:ext cx="903090" cy="1291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F2ECE-6A8A-467A-9980-CF11D62D2629}">
      <dsp:nvSpPr>
        <dsp:cNvPr id="0" name=""/>
        <dsp:cNvSpPr/>
      </dsp:nvSpPr>
      <dsp:spPr>
        <a:xfrm>
          <a:off x="2651760" y="576"/>
          <a:ext cx="3977640" cy="2249165"/>
        </a:xfrm>
        <a:prstGeom prst="rightArrow">
          <a:avLst>
            <a:gd name="adj1" fmla="val 75000"/>
            <a:gd name="adj2" fmla="val 5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vi-VN" sz="12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Windows 10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vi-VN" sz="1200" kern="1200">
              <a:latin typeface="Segoe UI" panose="020B0502040204020203" pitchFamily="34" charset="0"/>
              <a:cs typeface="Segoe UI" panose="020B0502040204020203" pitchFamily="34" charset="0"/>
            </a:rPr>
            <a:t>Java SDK 1.8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vi-VN" sz="1200" kern="1200" dirty="0">
              <a:latin typeface="Segoe UI" panose="020B0502040204020203" pitchFamily="34" charset="0"/>
              <a:cs typeface="Segoe UI" panose="020B0502040204020203" pitchFamily="34" charset="0"/>
            </a:rPr>
            <a:t>Netbeans IDE 8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.2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200" kern="1200">
              <a:latin typeface="Segoe UI" panose="020B0502040204020203" pitchFamily="34" charset="0"/>
              <a:cs typeface="Segoe UI" panose="020B0502040204020203" pitchFamily="34" charset="0"/>
            </a:rPr>
            <a:t>Atom 1.36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200" kern="1200">
              <a:latin typeface="Segoe UI" panose="020B0502040204020203" pitchFamily="34" charset="0"/>
              <a:cs typeface="Segoe UI" panose="020B0502040204020203" pitchFamily="34" charset="0"/>
            </a:rPr>
            <a:t>SQL Server 2016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vi-VN" sz="1200" kern="1200">
              <a:latin typeface="Segoe UI" panose="020B0502040204020203" pitchFamily="34" charset="0"/>
              <a:cs typeface="Segoe UI" panose="020B0502040204020203" pitchFamily="34" charset="0"/>
            </a:rPr>
            <a:t>Google Chrome </a:t>
          </a:r>
          <a:r>
            <a:rPr lang="en-US" sz="1200" kern="1200">
              <a:latin typeface="Segoe UI" panose="020B0502040204020203" pitchFamily="34" charset="0"/>
              <a:cs typeface="Segoe UI" panose="020B0502040204020203" pitchFamily="34" charset="0"/>
            </a:rPr>
            <a:t>74.</a:t>
          </a:r>
          <a:r>
            <a:rPr lang="vi-VN" sz="1200" kern="1200">
              <a:latin typeface="Segoe UI" panose="020B0502040204020203" pitchFamily="34" charset="0"/>
              <a:cs typeface="Segoe UI" panose="020B0502040204020203" pitchFamily="34" charset="0"/>
            </a:rPr>
            <a:t>0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200" kern="1200">
              <a:latin typeface="Segoe UI" panose="020B0502040204020203" pitchFamily="34" charset="0"/>
              <a:cs typeface="Segoe UI" panose="020B0502040204020203" pitchFamily="34" charset="0"/>
            </a:rPr>
            <a:t>WampServer 3.1.3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Glassfish server 4.1.0</a:t>
          </a:r>
        </a:p>
      </dsp:txBody>
      <dsp:txXfrm>
        <a:off x="2651760" y="281722"/>
        <a:ext cx="3134203" cy="1686873"/>
      </dsp:txXfrm>
    </dsp:sp>
    <dsp:sp modelId="{7CAA984A-28AB-4EF9-B687-5AE01CA440D6}">
      <dsp:nvSpPr>
        <dsp:cNvPr id="0" name=""/>
        <dsp:cNvSpPr/>
      </dsp:nvSpPr>
      <dsp:spPr>
        <a:xfrm>
          <a:off x="0" y="576"/>
          <a:ext cx="2651760" cy="2249165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+mj-lt"/>
            <a:buNone/>
          </a:pPr>
          <a:r>
            <a:rPr lang="en-GB" sz="2100" b="1" kern="1200" dirty="0">
              <a:latin typeface="Bookman Old Style" panose="02050604050505020204" pitchFamily="18" charset="0"/>
            </a:rPr>
            <a:t>DEVELOPMENT SOFTWARE</a:t>
          </a:r>
          <a:endParaRPr lang="en-US" sz="2100" kern="1200" dirty="0">
            <a:latin typeface="Bookman Old Style" panose="02050604050505020204" pitchFamily="18" charset="0"/>
          </a:endParaRPr>
        </a:p>
      </dsp:txBody>
      <dsp:txXfrm>
        <a:off x="109795" y="110371"/>
        <a:ext cx="2432170" cy="2029575"/>
      </dsp:txXfrm>
    </dsp:sp>
    <dsp:sp modelId="{5EE3DBB4-4FD8-420F-BB3C-3475EAFAAB39}">
      <dsp:nvSpPr>
        <dsp:cNvPr id="0" name=""/>
        <dsp:cNvSpPr/>
      </dsp:nvSpPr>
      <dsp:spPr>
        <a:xfrm>
          <a:off x="2651759" y="2438401"/>
          <a:ext cx="3977640" cy="2249165"/>
        </a:xfrm>
        <a:prstGeom prst="rightArrow">
          <a:avLst>
            <a:gd name="adj1" fmla="val 75000"/>
            <a:gd name="adj2" fmla="val 5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vi-VN" sz="1200" kern="1200">
              <a:latin typeface="Segoe UI" panose="020B0502040204020203" pitchFamily="34" charset="0"/>
              <a:cs typeface="Segoe UI" panose="020B0502040204020203" pitchFamily="34" charset="0"/>
            </a:rPr>
            <a:t>J2EE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vi-VN" sz="1200" kern="1200">
              <a:latin typeface="Segoe UI" panose="020B0502040204020203" pitchFamily="34" charset="0"/>
              <a:cs typeface="Segoe UI" panose="020B0502040204020203" pitchFamily="34" charset="0"/>
            </a:rPr>
            <a:t>EJB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vi-VN" sz="1200" kern="1200">
              <a:latin typeface="Segoe UI" panose="020B0502040204020203" pitchFamily="34" charset="0"/>
              <a:cs typeface="Segoe UI" panose="020B0502040204020203" pitchFamily="34" charset="0"/>
            </a:rPr>
            <a:t>HTML/CSS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vi-VN" sz="1200" kern="1200">
              <a:latin typeface="Segoe UI" panose="020B0502040204020203" pitchFamily="34" charset="0"/>
              <a:cs typeface="Segoe UI" panose="020B0502040204020203" pitchFamily="34" charset="0"/>
            </a:rPr>
            <a:t>JavaScript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vi-VN" sz="1200" kern="1200">
              <a:latin typeface="Segoe UI" panose="020B0502040204020203" pitchFamily="34" charset="0"/>
              <a:cs typeface="Segoe UI" panose="020B0502040204020203" pitchFamily="34" charset="0"/>
            </a:rPr>
            <a:t>Angular 7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vi-VN" sz="1200" kern="1200">
              <a:latin typeface="Segoe UI" panose="020B0502040204020203" pitchFamily="34" charset="0"/>
              <a:cs typeface="Segoe UI" panose="020B0502040204020203" pitchFamily="34" charset="0"/>
            </a:rPr>
            <a:t>REST API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vi-VN" sz="1200" kern="1200" dirty="0">
              <a:latin typeface="Segoe UI" panose="020B0502040204020203" pitchFamily="34" charset="0"/>
              <a:cs typeface="Segoe UI" panose="020B0502040204020203" pitchFamily="34" charset="0"/>
            </a:rPr>
            <a:t>JWT Token 0.9.1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Node.JS and NPM</a:t>
          </a:r>
        </a:p>
      </dsp:txBody>
      <dsp:txXfrm>
        <a:off x="2651759" y="2719547"/>
        <a:ext cx="3134203" cy="1686873"/>
      </dsp:txXfrm>
    </dsp:sp>
    <dsp:sp modelId="{29E72EFE-8A42-4E33-8BF3-5DAF20A825F1}">
      <dsp:nvSpPr>
        <dsp:cNvPr id="0" name=""/>
        <dsp:cNvSpPr/>
      </dsp:nvSpPr>
      <dsp:spPr>
        <a:xfrm>
          <a:off x="0" y="2474658"/>
          <a:ext cx="2651760" cy="224916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+mj-lt"/>
            <a:buNone/>
          </a:pPr>
          <a:r>
            <a:rPr lang="en-GB" sz="2100" b="1" kern="1200" dirty="0">
              <a:latin typeface="Bookman Old Style" panose="02050604050505020204" pitchFamily="18" charset="0"/>
            </a:rPr>
            <a:t>TECHNOLOGY</a:t>
          </a:r>
          <a:endParaRPr lang="en-US" sz="2100" kern="1200" dirty="0">
            <a:latin typeface="Bookman Old Style" panose="02050604050505020204" pitchFamily="18" charset="0"/>
          </a:endParaRPr>
        </a:p>
      </dsp:txBody>
      <dsp:txXfrm>
        <a:off x="109795" y="2584453"/>
        <a:ext cx="2432170" cy="2029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5/15/2019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5/15/2019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0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506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Segoe UI" panose="020B0502040204020203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 		</a:t>
            </a:r>
            <a:r>
              <a:rPr lang="en-US" altLang="ko-KR" sz="4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PARADISE</a:t>
            </a:r>
            <a:r>
              <a:rPr lang="en-US" altLang="ko-KR" sz="4000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				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								</a:t>
            </a:r>
            <a:r>
              <a:rPr lang="en-GB" sz="1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</a:t>
            </a: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Mr. Cat Nghiem </a:t>
            </a:r>
            <a:r>
              <a:rPr lang="en-GB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Hieu</a:t>
            </a: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Tuan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2800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	</a:t>
            </a:r>
            <a:r>
              <a:rPr lang="en-US" altLang="ko-KR" sz="1800" i="1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  Le Cong </a:t>
            </a:r>
            <a:r>
              <a:rPr lang="en-US" altLang="ko-KR" sz="1800" i="1" dirty="0" err="1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Dat</a:t>
            </a:r>
            <a:r>
              <a:rPr lang="en-US" altLang="ko-KR" sz="1800" i="1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 – Student1022144</a:t>
            </a:r>
          </a:p>
          <a:p>
            <a:pPr algn="ctr"/>
            <a:r>
              <a:rPr lang="en-US" altLang="ko-KR" sz="1800" i="1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	  Tran </a:t>
            </a:r>
            <a:r>
              <a:rPr lang="en-US" altLang="ko-KR" sz="1800" i="1" dirty="0" err="1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Thi</a:t>
            </a:r>
            <a:r>
              <a:rPr lang="en-US" altLang="ko-KR" sz="1800" i="1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 Tuyet </a:t>
            </a:r>
            <a:r>
              <a:rPr lang="en-US" altLang="ko-KR" sz="1800" i="1" dirty="0" err="1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Duyen</a:t>
            </a:r>
            <a:r>
              <a:rPr lang="en-US" altLang="ko-KR" sz="1800" i="1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 – Student1030933 </a:t>
            </a:r>
          </a:p>
          <a:p>
            <a:pPr algn="ctr"/>
            <a:r>
              <a:rPr lang="en-US" altLang="ko-KR" sz="1800" i="1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	  Tran Tan </a:t>
            </a:r>
            <a:r>
              <a:rPr lang="en-US" altLang="ko-KR" sz="1800" i="1" dirty="0" err="1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Duy</a:t>
            </a:r>
            <a:r>
              <a:rPr lang="en-US" altLang="ko-KR" sz="1800" i="1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 – Student1053750</a:t>
            </a: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Segoe UI" panose="020B0502040204020203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Segoe UI" panose="020B0502040204020203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22 May 2019</a:t>
            </a:r>
            <a:endParaRPr lang="vi-VN" altLang="ko-K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2DC16-8F09-4437-9F42-5FA947FB6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76400"/>
            <a:ext cx="1905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6EE3CB0-F4E9-4F0C-AACF-8969C58E6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733800"/>
            <a:ext cx="5088901" cy="2713418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3D71BB-3D79-4B56-BBDA-03A9CEE84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" y="1404239"/>
            <a:ext cx="7953830" cy="17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586D7-2018-4181-900A-019DE8688CD2}"/>
              </a:ext>
            </a:extLst>
          </p:cNvPr>
          <p:cNvSpPr/>
          <p:nvPr/>
        </p:nvSpPr>
        <p:spPr>
          <a:xfrm>
            <a:off x="533400" y="1066800"/>
            <a:ext cx="8229600" cy="467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Review 1: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05-08, April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Introduction, Customer requirement, Functions requirement.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Review 2: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14-21, April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case and sequence diagram, Flow chart, ERD design, Database design.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Review 3: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17, April – 07, May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Website GUI design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Website backend programming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0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Introduction</a:t>
            </a:r>
          </a:p>
          <a:p>
            <a:pPr lvl="1" eaLnBrk="1" hangingPunct="1"/>
            <a:r>
              <a:rPr lang="en-US" altLang="en-US" sz="2800" i="1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Actual requirements</a:t>
            </a:r>
            <a:endParaRPr lang="en-US" altLang="ko-KR" sz="2800" i="1" dirty="0">
              <a:latin typeface="Segoe UI" panose="020B0502040204020203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pPr lvl="1"/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Requirements of the project</a:t>
            </a:r>
            <a:endParaRPr lang="en-US" altLang="ko-KR" sz="2800" i="1" dirty="0">
              <a:latin typeface="Segoe UI" panose="020B0502040204020203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pPr lvl="1"/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vi-VN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eployment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vi-VN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iagram</a:t>
            </a:r>
            <a:endParaRPr lang="en-US" altLang="ko-KR" sz="2800" i="1" dirty="0">
              <a:latin typeface="Segoe UI" panose="020B0502040204020203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pPr eaLnBrk="1" hangingPunct="1"/>
            <a:r>
              <a:rPr lang="en-US" altLang="ko-KR" sz="2800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Test result</a:t>
            </a:r>
          </a:p>
          <a:p>
            <a:pPr eaLnBrk="1" hangingPunct="1"/>
            <a:r>
              <a:rPr lang="en-US" altLang="ko-KR" sz="2800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Conclusion and development</a:t>
            </a:r>
          </a:p>
          <a:p>
            <a:r>
              <a:rPr lang="en-US" altLang="ko-KR" sz="2800" dirty="0">
                <a:latin typeface="Segoe UI" panose="020B0502040204020203" pitchFamily="34" charset="0"/>
                <a:ea typeface="Gulim" panose="020B0600000101010101" pitchFamily="34" charset="-127"/>
                <a:cs typeface="Segoe UI" panose="020B0502040204020203" pitchFamily="34" charset="0"/>
              </a:rPr>
              <a:t>Task list</a:t>
            </a:r>
          </a:p>
          <a:p>
            <a:pPr eaLnBrk="1" hangingPunct="1"/>
            <a:endParaRPr lang="vi-VN" altLang="ko-KR" sz="2800" dirty="0">
              <a:latin typeface="Segoe UI" panose="020B0502040204020203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pPr eaLnBrk="1" hangingPunct="1"/>
            <a:endParaRPr lang="en-US" altLang="en-US" dirty="0">
              <a:latin typeface="Segoe UI" panose="020B0502040204020203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45EFA4-43B5-4524-BB78-570D4BCAE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936355"/>
              </p:ext>
            </p:extLst>
          </p:nvPr>
        </p:nvGraphicFramePr>
        <p:xfrm>
          <a:off x="304800" y="9144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Functional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Admin: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View; 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Update (existing product) gallery, services.. ;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Delete Product (supper admin role)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User: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Search for service, product, partner to date with.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Register account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Book service: pet care, pet grooming, pet hotel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Buy products: food, carrier, toy, kennel, collar, treatment products..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Take part in Pet dating club</a:t>
            </a: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Non-functional</a:t>
            </a:r>
            <a:r>
              <a:rPr lang="en-US" dirty="0"/>
              <a:t>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880EC4-ACD0-4180-A466-9F76558BF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57591"/>
              </p:ext>
            </p:extLst>
          </p:nvPr>
        </p:nvGraphicFramePr>
        <p:xfrm>
          <a:off x="1143000" y="1371600"/>
          <a:ext cx="6172199" cy="2418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5797">
                  <a:extLst>
                    <a:ext uri="{9D8B030D-6E8A-4147-A177-3AD203B41FA5}">
                      <a16:colId xmlns:a16="http://schemas.microsoft.com/office/drawing/2014/main" val="2435514919"/>
                    </a:ext>
                  </a:extLst>
                </a:gridCol>
                <a:gridCol w="2065797">
                  <a:extLst>
                    <a:ext uri="{9D8B030D-6E8A-4147-A177-3AD203B41FA5}">
                      <a16:colId xmlns:a16="http://schemas.microsoft.com/office/drawing/2014/main" val="2706120109"/>
                    </a:ext>
                  </a:extLst>
                </a:gridCol>
                <a:gridCol w="2040605">
                  <a:extLst>
                    <a:ext uri="{9D8B030D-6E8A-4147-A177-3AD203B41FA5}">
                      <a16:colId xmlns:a16="http://schemas.microsoft.com/office/drawing/2014/main" val="3219433840"/>
                    </a:ext>
                  </a:extLst>
                </a:gridCol>
              </a:tblGrid>
              <a:tr h="9835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600" dirty="0">
                          <a:effectLst/>
                        </a:rPr>
                        <a:t>HARDWARE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SERVER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33958"/>
                  </a:ext>
                </a:extLst>
              </a:tr>
              <a:tr h="205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Minimum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Recommended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329509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Processor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800 MHz Intel Pentium III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2.6 GHz Intel Pentium IV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164804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Memory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 GB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4 GB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285885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Disk space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8 GB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16 GB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674454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Monitor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Super-VGA (800x600) or higher resolution monitor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82838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Internet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Internet access is required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99747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CLIENT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8661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Processor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800 MHz Intel Pentium III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9275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Memory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512 MB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58606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Monitor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Super-VGA (800x600) or higher resolution monitor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04882"/>
                  </a:ext>
                </a:extLst>
              </a:tr>
              <a:tr h="1237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Internet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Internet access is required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836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9A0E89-F911-461F-890C-E1BAB72B0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57183"/>
              </p:ext>
            </p:extLst>
          </p:nvPr>
        </p:nvGraphicFramePr>
        <p:xfrm>
          <a:off x="1153759" y="4119258"/>
          <a:ext cx="6161440" cy="1824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6641">
                  <a:extLst>
                    <a:ext uri="{9D8B030D-6E8A-4147-A177-3AD203B41FA5}">
                      <a16:colId xmlns:a16="http://schemas.microsoft.com/office/drawing/2014/main" val="2818046557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2469443631"/>
                    </a:ext>
                  </a:extLst>
                </a:gridCol>
              </a:tblGrid>
              <a:tr h="282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r>
                        <a:rPr lang="en-GB" sz="1600" dirty="0">
                          <a:effectLst/>
                        </a:rPr>
                        <a:t>SOFTWARE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4288994171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Operating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Windows XP or later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3947952509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Browser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Google Chrome 65.0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4140519280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Database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Microsoft SQL Server 2014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1912707068"/>
                  </a:ext>
                </a:extLst>
              </a:tr>
              <a:tr h="192731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Java SDK 1.8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2833631212"/>
                  </a:ext>
                </a:extLst>
              </a:tr>
              <a:tr h="192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 err="1">
                          <a:effectLst/>
                        </a:rPr>
                        <a:t>GlassFish</a:t>
                      </a:r>
                      <a:r>
                        <a:rPr lang="en-GB" sz="1000" dirty="0">
                          <a:effectLst/>
                        </a:rPr>
                        <a:t> Server 4.0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3745411929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000">
                          <a:effectLst/>
                        </a:rPr>
                        <a:t>CLIENT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4174993533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Operating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Windows XP or later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3750474356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Browser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Google Chrome 65.0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78" marR="64178" marT="0" marB="0" anchor="ctr"/>
                </a:tc>
                <a:extLst>
                  <a:ext uri="{0D108BD9-81ED-4DB2-BD59-A6C34878D82A}">
                    <a16:rowId xmlns:a16="http://schemas.microsoft.com/office/drawing/2014/main" val="392655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9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Non-functional</a:t>
            </a:r>
          </a:p>
          <a:p>
            <a:pPr marL="457200" lvl="1" indent="0">
              <a:buNone/>
            </a:pPr>
            <a:endParaRPr lang="en-US" b="1" dirty="0"/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B441A8-EB34-43D6-9D52-AF6F91582E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200975"/>
              </p:ext>
            </p:extLst>
          </p:nvPr>
        </p:nvGraphicFramePr>
        <p:xfrm>
          <a:off x="1219200" y="1371600"/>
          <a:ext cx="6629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42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4" name="Content Placeholder 23" descr="A close up of a map&#10;&#10;Description automatically generated">
            <a:extLst>
              <a:ext uri="{FF2B5EF4-FFF2-40B4-BE49-F238E27FC236}">
                <a16:creationId xmlns:a16="http://schemas.microsoft.com/office/drawing/2014/main" id="{794C1BAE-41B4-462F-A3C5-3A49AF45B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410"/>
            <a:ext cx="9036844" cy="5898466"/>
          </a:xfrm>
        </p:spPr>
      </p:pic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D63EC2-3915-40D4-82A1-833AB38A5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7924799" cy="5486400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[1-n]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5000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9CA6AD-5E95-4CC6-83E8-6432284E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8254"/>
            <a:ext cx="8610600" cy="5178690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[2-n]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1881</TotalTime>
  <Words>370</Words>
  <Application>Microsoft Office PowerPoint</Application>
  <PresentationFormat>On-screen Show (4:3)</PresentationFormat>
  <Paragraphs>144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Bookman Old Style</vt:lpstr>
      <vt:lpstr>Calibri</vt:lpstr>
      <vt:lpstr>Courier New</vt:lpstr>
      <vt:lpstr>Segoe UI</vt:lpstr>
      <vt:lpstr>Symbol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Introduction - Requirements of the project </vt:lpstr>
      <vt:lpstr>      Introduction - Deployment diagram </vt:lpstr>
      <vt:lpstr>     Test Result [1-n]</vt:lpstr>
      <vt:lpstr>     Test Result [2-n]</vt:lpstr>
      <vt:lpstr>     Conclusion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Administrator</cp:lastModifiedBy>
  <cp:revision>439</cp:revision>
  <dcterms:created xsi:type="dcterms:W3CDTF">2014-04-09T06:08:42Z</dcterms:created>
  <dcterms:modified xsi:type="dcterms:W3CDTF">2019-05-15T08:55:22Z</dcterms:modified>
</cp:coreProperties>
</file>