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f630888b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f63088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2869800"/>
            <a:ext cx="91440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accen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TICKET-$E</a:t>
            </a:r>
            <a:endParaRPr sz="9600">
              <a:solidFill>
                <a:schemeClr val="accent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62663" y="3892701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Um sistema para inscrição e compra de ingressos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0" y="589175"/>
            <a:ext cx="91440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DIVISÃO DE TAREFAS</a:t>
            </a:r>
            <a:endParaRPr sz="4800">
              <a:solidFill>
                <a:schemeClr val="accent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1275700" y="1918850"/>
            <a:ext cx="1910700" cy="47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GLÓRIA</a:t>
            </a:r>
            <a:endParaRPr sz="2400">
              <a:solidFill>
                <a:schemeClr val="accent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JENNIFER </a:t>
            </a:r>
            <a:endParaRPr sz="2400">
              <a:solidFill>
                <a:schemeClr val="accent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LEILANE</a:t>
            </a:r>
            <a:endParaRPr sz="2400">
              <a:solidFill>
                <a:schemeClr val="accent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LETYCIA</a:t>
            </a:r>
            <a:endParaRPr sz="2400">
              <a:solidFill>
                <a:schemeClr val="accent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RIAN</a:t>
            </a:r>
            <a:endParaRPr sz="2400">
              <a:solidFill>
                <a:schemeClr val="accent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4"/>
          <p:cNvSpPr txBox="1"/>
          <p:nvPr>
            <p:ph idx="4294967295" type="subTitle"/>
          </p:nvPr>
        </p:nvSpPr>
        <p:spPr>
          <a:xfrm>
            <a:off x="3846806" y="1918850"/>
            <a:ext cx="40215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Programação de Funcionalidades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Design de Telas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Programação de Funcionalidades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Design de Telas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Implementação de Telas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