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7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31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60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58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EA34-3866-4DFA-B9DD-D577F46B017D}" type="datetimeFigureOut">
              <a:rPr lang="zh-TW" altLang="en-US" smtClean="0"/>
              <a:t>2019/8/11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58E9-07DB-4417-B2FA-3D001DE1AE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7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673340" cy="2304256"/>
          </a:xfrm>
        </p:spPr>
      </p:pic>
      <p:sp>
        <p:nvSpPr>
          <p:cNvPr id="5" name="文字方塊 4"/>
          <p:cNvSpPr txBox="1"/>
          <p:nvPr/>
        </p:nvSpPr>
        <p:spPr>
          <a:xfrm>
            <a:off x="10257" y="3933056"/>
            <a:ext cx="9133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Customer:uid</a:t>
            </a:r>
            <a:r>
              <a:rPr lang="en-US" altLang="zh-TW" sz="2400" dirty="0" smtClean="0"/>
              <a:t>(PK),</a:t>
            </a:r>
            <a:r>
              <a:rPr lang="en-US" altLang="zh-TW" sz="2400" dirty="0" err="1" smtClean="0"/>
              <a:t>username,userpassword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Cart:c_id</a:t>
            </a:r>
            <a:r>
              <a:rPr lang="en-US" altLang="zh-TW" sz="2400" dirty="0" smtClean="0"/>
              <a:t>(PK),</a:t>
            </a:r>
            <a:r>
              <a:rPr lang="en-US" altLang="zh-TW" sz="2400" dirty="0" err="1" smtClean="0"/>
              <a:t>uid</a:t>
            </a:r>
            <a:r>
              <a:rPr lang="en-US" altLang="zh-TW" sz="2400" dirty="0" smtClean="0"/>
              <a:t>(PK,FK),</a:t>
            </a:r>
            <a:r>
              <a:rPr lang="en-US" altLang="zh-TW" sz="2400" dirty="0" err="1" smtClean="0"/>
              <a:t>producd_id</a:t>
            </a:r>
            <a:r>
              <a:rPr lang="en-US" altLang="zh-TW" sz="2400" dirty="0" smtClean="0"/>
              <a:t>(FK),</a:t>
            </a:r>
            <a:r>
              <a:rPr lang="en-US" altLang="zh-TW" sz="2400" dirty="0" err="1" smtClean="0"/>
              <a:t>quantity,createtme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Product:product_id</a:t>
            </a:r>
            <a:r>
              <a:rPr lang="en-US" altLang="zh-TW" sz="2400" dirty="0" smtClean="0"/>
              <a:t>(PK),</a:t>
            </a:r>
            <a:r>
              <a:rPr lang="en-US" altLang="zh-TW" sz="2400" dirty="0" err="1" smtClean="0"/>
              <a:t>product_name</a:t>
            </a:r>
            <a:r>
              <a:rPr lang="en-US" altLang="zh-TW" sz="2400" dirty="0" smtClean="0"/>
              <a:t> ,</a:t>
            </a:r>
            <a:r>
              <a:rPr lang="en-US" altLang="zh-TW" sz="2400" dirty="0" err="1" smtClean="0"/>
              <a:t>product_desc,product_price</a:t>
            </a:r>
            <a:r>
              <a:rPr lang="en-US" altLang="zh-TW" sz="2400" dirty="0" smtClean="0"/>
              <a:t>,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      </a:t>
            </a:r>
            <a:r>
              <a:rPr lang="en-US" altLang="zh-TW" sz="2400" dirty="0" err="1" smtClean="0"/>
              <a:t>product_img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48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3713937"/>
          </a:xfrm>
        </p:spPr>
      </p:pic>
      <p:sp>
        <p:nvSpPr>
          <p:cNvPr id="5" name="文字方塊 4"/>
          <p:cNvSpPr txBox="1"/>
          <p:nvPr/>
        </p:nvSpPr>
        <p:spPr>
          <a:xfrm>
            <a:off x="3491880" y="5733256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呈現商品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0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" y="548678"/>
            <a:ext cx="8568280" cy="4968554"/>
          </a:xfrm>
        </p:spPr>
      </p:pic>
      <p:sp>
        <p:nvSpPr>
          <p:cNvPr id="5" name="矩形 4"/>
          <p:cNvSpPr/>
          <p:nvPr/>
        </p:nvSpPr>
        <p:spPr>
          <a:xfrm>
            <a:off x="8244408" y="577288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44408" y="1484784"/>
            <a:ext cx="57606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5301208"/>
            <a:ext cx="2880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35696" y="5629992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將商品加入購物車或是結帳都需要先登入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如點擊會導向登入頁面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32330" y="157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668344" y="5085184"/>
            <a:ext cx="576064" cy="5448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683568" y="5409220"/>
            <a:ext cx="1152128" cy="324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452034" cy="2520280"/>
          </a:xfrm>
        </p:spPr>
      </p:pic>
      <p:sp>
        <p:nvSpPr>
          <p:cNvPr id="5" name="文字方塊 4"/>
          <p:cNvSpPr txBox="1"/>
          <p:nvPr/>
        </p:nvSpPr>
        <p:spPr>
          <a:xfrm>
            <a:off x="1475656" y="4149080"/>
            <a:ext cx="639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輸入帳號密碼，帳號欄、密碼欄不得為空如，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登入成功會重新導向回首頁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3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229600" cy="5075618"/>
          </a:xfrm>
        </p:spPr>
      </p:pic>
      <p:sp>
        <p:nvSpPr>
          <p:cNvPr id="5" name="矩形 4"/>
          <p:cNvSpPr/>
          <p:nvPr/>
        </p:nvSpPr>
        <p:spPr>
          <a:xfrm>
            <a:off x="7812360" y="1484784"/>
            <a:ext cx="216024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3528" y="5301208"/>
            <a:ext cx="14401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8088" y="5294704"/>
            <a:ext cx="14401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79713" y="5805264"/>
            <a:ext cx="594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選取數量後加入購物車，之後點選結帳，進入訂單頁面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452320" y="5085184"/>
            <a:ext cx="36004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812360" y="5013177"/>
            <a:ext cx="576071" cy="912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610096" y="5661248"/>
            <a:ext cx="1657648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82600" y="529191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028384" y="555591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1600" y="581364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-43046" y="4459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總金額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>
            <a:stCxn id="19" idx="2"/>
          </p:cNvCxnSpPr>
          <p:nvPr/>
        </p:nvCxnSpPr>
        <p:spPr>
          <a:xfrm flipH="1">
            <a:off x="395535" y="4828510"/>
            <a:ext cx="1" cy="4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438920" y="4900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購買幾項商品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682104" y="5085184"/>
            <a:ext cx="756816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8099"/>
            <a:ext cx="7822488" cy="4835078"/>
          </a:xfrm>
        </p:spPr>
      </p:pic>
      <p:sp>
        <p:nvSpPr>
          <p:cNvPr id="5" name="矩形 4"/>
          <p:cNvSpPr/>
          <p:nvPr/>
        </p:nvSpPr>
        <p:spPr>
          <a:xfrm>
            <a:off x="7884368" y="764704"/>
            <a:ext cx="72008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84168" y="764704"/>
            <a:ext cx="792088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9512" y="5378409"/>
            <a:ext cx="9148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訂單頁面可修改商品數量，或是刪除整個商品，或是繼續購物，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最後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確認點選確定結帳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，進入訂單成立頁面。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68144" y="4221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修改數量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563996" y="42724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刪除該項商品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1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207000" cy="4525963"/>
          </a:xfrm>
        </p:spPr>
      </p:pic>
      <p:sp>
        <p:nvSpPr>
          <p:cNvPr id="5" name="文字方塊 4"/>
          <p:cNvSpPr txBox="1"/>
          <p:nvPr/>
        </p:nvSpPr>
        <p:spPr>
          <a:xfrm>
            <a:off x="1907704" y="5373216"/>
            <a:ext cx="601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將資料匯入資料庫，成立訂單，顯示訂單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140</Words>
  <Application>Microsoft Office PowerPoint</Application>
  <PresentationFormat>如螢幕大小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PHP購物車</vt:lpstr>
      <vt:lpstr>資料庫</vt:lpstr>
      <vt:lpstr>流程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PHP購物車</dc:title>
  <dc:creator>林家愷</dc:creator>
  <cp:lastModifiedBy>林家愷</cp:lastModifiedBy>
  <cp:revision>6</cp:revision>
  <dcterms:created xsi:type="dcterms:W3CDTF">2019-08-11T05:38:01Z</dcterms:created>
  <dcterms:modified xsi:type="dcterms:W3CDTF">2019-08-11T06:17:53Z</dcterms:modified>
</cp:coreProperties>
</file>