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3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6537600" y="33433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EDD33B-9314-4FEB-B5AC-937E6ED281B0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10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5029560" y="4495680"/>
            <a:ext cx="5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265680" y="1209240"/>
            <a:ext cx="4044960" cy="15058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17A7FC-D1C0-406B-AB89-3D4CCEE0530D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3CEDB05-9B52-4839-9EA6-42F4B1178C6E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291AD01-7202-4994-9F14-50D4BF1D59C7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ffeb38"/>
                </a:solidFill>
                <a:latin typeface="Roboto Slab"/>
                <a:ea typeface="Roboto Slab"/>
              </a:rPr>
              <a:t>Full Stack</a:t>
            </a:r>
            <a:r>
              <a:rPr b="1" lang="en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 Development using</a:t>
            </a:r>
            <a:r>
              <a:rPr b="0" lang="en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 </a:t>
            </a:r>
            <a:r>
              <a:rPr b="1" lang="en" sz="4000" spc="-1" strike="noStrike">
                <a:solidFill>
                  <a:srgbClr val="ff9900"/>
                </a:solidFill>
                <a:latin typeface="Roboto Slab"/>
                <a:ea typeface="Roboto Slab"/>
              </a:rPr>
              <a:t>MERN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680480" y="3049560"/>
            <a:ext cx="5783040" cy="90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Instructor : Gautam Patil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4" name="Google Shape;65;p13" descr=""/>
          <p:cNvPicPr/>
          <p:nvPr/>
        </p:nvPicPr>
        <p:blipFill>
          <a:blip r:embed="rId1"/>
          <a:srcRect l="-21604" t="-3412" r="-28968" b="-47150"/>
          <a:stretch/>
        </p:blipFill>
        <p:spPr>
          <a:xfrm rot="438000">
            <a:off x="7110360" y="2058480"/>
            <a:ext cx="1862280" cy="93096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66;p13" descr=""/>
          <p:cNvPicPr/>
          <p:nvPr/>
        </p:nvPicPr>
        <p:blipFill>
          <a:blip r:embed="rId2"/>
          <a:stretch/>
        </p:blipFill>
        <p:spPr>
          <a:xfrm>
            <a:off x="185760" y="215640"/>
            <a:ext cx="1491120" cy="43704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67;p13" descr=""/>
          <p:cNvPicPr/>
          <p:nvPr/>
        </p:nvPicPr>
        <p:blipFill>
          <a:blip r:embed="rId3"/>
          <a:stretch/>
        </p:blipFill>
        <p:spPr>
          <a:xfrm>
            <a:off x="7409520" y="0"/>
            <a:ext cx="1666080" cy="582480"/>
          </a:xfrm>
          <a:prstGeom prst="rect">
            <a:avLst/>
          </a:prstGeom>
          <a:ln>
            <a:noFill/>
          </a:ln>
        </p:spPr>
      </p:pic>
      <p:pic>
        <p:nvPicPr>
          <p:cNvPr id="167" name="Google Shape;68;p13" descr=""/>
          <p:cNvPicPr/>
          <p:nvPr/>
        </p:nvPicPr>
        <p:blipFill>
          <a:blip r:embed="rId4"/>
          <a:srcRect l="6784" t="20757" r="15584" b="9575"/>
          <a:stretch/>
        </p:blipFill>
        <p:spPr>
          <a:xfrm rot="21163800">
            <a:off x="219960" y="2025360"/>
            <a:ext cx="1330560" cy="62676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69;p13" descr=""/>
          <p:cNvPicPr/>
          <p:nvPr/>
        </p:nvPicPr>
        <p:blipFill>
          <a:blip r:embed="rId5"/>
          <a:stretch/>
        </p:blipFill>
        <p:spPr>
          <a:xfrm>
            <a:off x="8129520" y="4071600"/>
            <a:ext cx="982440" cy="98244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70;p13" descr=""/>
          <p:cNvPicPr/>
          <p:nvPr/>
        </p:nvPicPr>
        <p:blipFill>
          <a:blip r:embed="rId6"/>
          <a:stretch/>
        </p:blipFill>
        <p:spPr>
          <a:xfrm>
            <a:off x="2761560" y="4325400"/>
            <a:ext cx="3528360" cy="72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88080" y="125280"/>
            <a:ext cx="8367840" cy="444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           </a:t>
            </a: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Whole Picture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136;p22" descr=""/>
          <p:cNvPicPr/>
          <p:nvPr/>
        </p:nvPicPr>
        <p:blipFill>
          <a:blip r:embed="rId1"/>
          <a:stretch/>
        </p:blipFill>
        <p:spPr>
          <a:xfrm>
            <a:off x="388080" y="1964880"/>
            <a:ext cx="3884760" cy="2890800"/>
          </a:xfrm>
          <a:prstGeom prst="rect">
            <a:avLst/>
          </a:prstGeom>
          <a:ln>
            <a:noFill/>
          </a:ln>
        </p:spPr>
      </p:pic>
      <p:pic>
        <p:nvPicPr>
          <p:cNvPr id="200" name="Google Shape;137;p22" descr=""/>
          <p:cNvPicPr/>
          <p:nvPr/>
        </p:nvPicPr>
        <p:blipFill>
          <a:blip r:embed="rId2"/>
          <a:stretch/>
        </p:blipFill>
        <p:spPr>
          <a:xfrm>
            <a:off x="4452480" y="1964880"/>
            <a:ext cx="4357440" cy="28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 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300" spc="-1" strike="noStrike">
                <a:solidFill>
                  <a:srgbClr val="ffeb38"/>
                </a:solidFill>
                <a:latin typeface="Roboto Slab"/>
                <a:ea typeface="Roboto Slab"/>
              </a:rPr>
              <a:t>Static </a:t>
            </a:r>
            <a:r>
              <a:rPr b="1" lang="en" sz="2700" spc="-1" strike="noStrike">
                <a:solidFill>
                  <a:srgbClr val="ffffff"/>
                </a:solidFill>
                <a:latin typeface="Roboto Slab"/>
                <a:ea typeface="Roboto Slab"/>
              </a:rPr>
              <a:t>V/S</a:t>
            </a: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 </a:t>
            </a:r>
            <a:r>
              <a:rPr b="1" lang="en" sz="6200" spc="-1" strike="noStrike">
                <a:solidFill>
                  <a:srgbClr val="ffeb38"/>
                </a:solidFill>
                <a:latin typeface="Roboto Slab"/>
                <a:ea typeface="Roboto Slab"/>
              </a:rPr>
              <a:t>Dynamic Site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Why MERN Stack 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11760" y="1195200"/>
            <a:ext cx="3852720" cy="524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"/>
                <a:ea typeface="Roboto"/>
              </a:rPr>
              <a:t>Advantages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18680" y="18118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4"/>
          <p:cNvSpPr txBox="1"/>
          <p:nvPr/>
        </p:nvSpPr>
        <p:spPr>
          <a:xfrm>
            <a:off x="311760" y="1916280"/>
            <a:ext cx="3852720" cy="275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Fast and Smooth UI with React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Currently very Trending in Industry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CostEffective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Good Community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Efficiency in Developement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Roboto"/>
                <a:ea typeface="Roboto"/>
              </a:rPr>
              <a:t>Open Source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5"/>
          <p:cNvSpPr txBox="1"/>
          <p:nvPr/>
        </p:nvSpPr>
        <p:spPr>
          <a:xfrm>
            <a:off x="4905720" y="1201680"/>
            <a:ext cx="3852720" cy="524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8bc34a"/>
                </a:solidFill>
                <a:latin typeface="Roboto"/>
                <a:ea typeface="Roboto"/>
              </a:rPr>
              <a:t>How MERN works 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5012640" y="1811880"/>
            <a:ext cx="2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7"/>
          <p:cNvSpPr txBox="1"/>
          <p:nvPr/>
        </p:nvSpPr>
        <p:spPr>
          <a:xfrm>
            <a:off x="4905720" y="1916280"/>
            <a:ext cx="3852720" cy="275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155;p24" descr=""/>
          <p:cNvPicPr/>
          <p:nvPr/>
        </p:nvPicPr>
        <p:blipFill>
          <a:blip r:embed="rId1"/>
          <a:stretch/>
        </p:blipFill>
        <p:spPr>
          <a:xfrm>
            <a:off x="4572000" y="1897560"/>
            <a:ext cx="4244760" cy="282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300" spc="-1" strike="noStrike">
                <a:solidFill>
                  <a:srgbClr val="ffeb38"/>
                </a:solidFill>
                <a:latin typeface="Roboto Slab"/>
                <a:ea typeface="Roboto Slab"/>
              </a:rPr>
              <a:t>Introduction to            </a:t>
            </a:r>
            <a:r>
              <a:rPr b="1" lang="en" sz="7800" spc="-1" strike="noStrike">
                <a:solidFill>
                  <a:srgbClr val="ff9900"/>
                </a:solidFill>
                <a:latin typeface="Roboto Slab"/>
                <a:ea typeface="Roboto Slab"/>
              </a:rPr>
              <a:t>HTML</a:t>
            </a:r>
            <a:endParaRPr b="0" lang="en-IN" sz="7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7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939560" y="334440"/>
            <a:ext cx="3836520" cy="4084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No need to maintain Student-Professor Relation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Learn in Public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Learning is fun when done in SOCIAL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You will LOSE it if you DONT USE it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Week 5 days Training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Saturday == Teach Me Day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8bc34a"/>
              </a:buClr>
              <a:buFont typeface="Roboto"/>
              <a:buChar char="●"/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Sunday == Building Day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58480" y="1870920"/>
            <a:ext cx="4044960" cy="1317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800" spc="-1" strike="noStrike">
                <a:solidFill>
                  <a:srgbClr val="ffff00"/>
                </a:solidFill>
                <a:latin typeface="Roboto Slab"/>
                <a:ea typeface="Roboto Slab"/>
              </a:rPr>
              <a:t>Things to know before Starting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Understanding Basics of </a:t>
            </a: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WEB</a:t>
            </a: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 and </a:t>
            </a:r>
            <a:r>
              <a:rPr b="1" lang="en" sz="4700" spc="-1" strike="noStrike">
                <a:solidFill>
                  <a:srgbClr val="ffff00"/>
                </a:solidFill>
                <a:latin typeface="Roboto Slab"/>
                <a:ea typeface="Roboto Slab"/>
              </a:rPr>
              <a:t>INTERNET</a:t>
            </a:r>
            <a:endParaRPr b="0" lang="en-IN" sz="4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Basic Termonologies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Roboto Slab"/>
              <a:buChar char="●"/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Server 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Roboto Slab"/>
              <a:buChar char="●"/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Client ?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Roboto Slab"/>
              <a:buChar char="●"/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Domain Name 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Roboto Slab"/>
              <a:buChar char="●"/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IP 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ffffff"/>
              </a:buClr>
              <a:buFont typeface="Roboto Slab"/>
              <a:buChar char="●"/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DNS  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89;p16" descr=""/>
          <p:cNvPicPr/>
          <p:nvPr/>
        </p:nvPicPr>
        <p:blipFill>
          <a:blip r:embed="rId1"/>
          <a:stretch/>
        </p:blipFill>
        <p:spPr>
          <a:xfrm>
            <a:off x="7819200" y="-60840"/>
            <a:ext cx="1391040" cy="1391040"/>
          </a:xfrm>
          <a:prstGeom prst="rect">
            <a:avLst/>
          </a:prstGeom>
          <a:ln>
            <a:noFill/>
          </a:ln>
        </p:spPr>
      </p:pic>
      <p:pic>
        <p:nvPicPr>
          <p:cNvPr id="177" name="Google Shape;90;p16" descr=""/>
          <p:cNvPicPr/>
          <p:nvPr/>
        </p:nvPicPr>
        <p:blipFill>
          <a:blip r:embed="rId2"/>
          <a:stretch/>
        </p:blipFill>
        <p:spPr>
          <a:xfrm>
            <a:off x="6622560" y="1330560"/>
            <a:ext cx="2521080" cy="1728000"/>
          </a:xfrm>
          <a:prstGeom prst="rect">
            <a:avLst/>
          </a:prstGeom>
          <a:ln>
            <a:noFill/>
          </a:ln>
        </p:spPr>
      </p:pic>
      <p:pic>
        <p:nvPicPr>
          <p:cNvPr id="178" name="Google Shape;91;p16" descr=""/>
          <p:cNvPicPr/>
          <p:nvPr/>
        </p:nvPicPr>
        <p:blipFill>
          <a:blip r:embed="rId3"/>
          <a:stretch/>
        </p:blipFill>
        <p:spPr>
          <a:xfrm>
            <a:off x="5894640" y="3281400"/>
            <a:ext cx="3249000" cy="186156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0" y="0"/>
            <a:ext cx="299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￼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80" name="Google Shape;93;p16" descr=""/>
          <p:cNvPicPr/>
          <p:nvPr/>
        </p:nvPicPr>
        <p:blipFill>
          <a:blip r:embed="rId4"/>
          <a:stretch/>
        </p:blipFill>
        <p:spPr>
          <a:xfrm>
            <a:off x="2999880" y="3351600"/>
            <a:ext cx="2789280" cy="17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What is a Website AND webpage and how it is created?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 </a:t>
            </a:r>
            <a:r>
              <a:rPr b="1" lang="en" sz="6300" spc="-1" strike="noStrike">
                <a:solidFill>
                  <a:srgbClr val="ffeb38"/>
                </a:solidFill>
                <a:latin typeface="Roboto Slab"/>
                <a:ea typeface="Roboto Slab"/>
              </a:rPr>
              <a:t>Frontend</a:t>
            </a: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 </a:t>
            </a:r>
            <a:r>
              <a:rPr b="1" lang="en" sz="2700" spc="-1" strike="noStrike">
                <a:solidFill>
                  <a:srgbClr val="ffffff"/>
                </a:solidFill>
                <a:latin typeface="Roboto Slab"/>
                <a:ea typeface="Roboto Slab"/>
              </a:rPr>
              <a:t>V/S</a:t>
            </a: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 </a:t>
            </a:r>
            <a:r>
              <a:rPr b="1" lang="en" sz="6200" spc="-1" strike="noStrike">
                <a:solidFill>
                  <a:srgbClr val="ffeb38"/>
                </a:solidFill>
                <a:latin typeface="Roboto Slab"/>
                <a:ea typeface="Roboto Slab"/>
              </a:rPr>
              <a:t>Backend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106;p18" descr=""/>
          <p:cNvPicPr/>
          <p:nvPr/>
        </p:nvPicPr>
        <p:blipFill>
          <a:blip r:embed="rId1"/>
          <a:stretch/>
        </p:blipFill>
        <p:spPr>
          <a:xfrm>
            <a:off x="2622240" y="2965680"/>
            <a:ext cx="3802320" cy="196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 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300" spc="-1" strike="noStrike">
                <a:solidFill>
                  <a:srgbClr val="ffeb38"/>
                </a:solidFill>
                <a:latin typeface="Roboto Slab"/>
                <a:ea typeface="Roboto Slab"/>
              </a:rPr>
              <a:t>Framework</a:t>
            </a:r>
            <a:r>
              <a:rPr b="1" lang="en" sz="2700" spc="-1" strike="noStrike">
                <a:solidFill>
                  <a:srgbClr val="ffffff"/>
                </a:solidFill>
                <a:latin typeface="Roboto Slab"/>
                <a:ea typeface="Roboto Slab"/>
              </a:rPr>
              <a:t>V/S</a:t>
            </a:r>
            <a:r>
              <a:rPr b="1" lang="en" sz="4800" spc="-1" strike="noStrike">
                <a:solidFill>
                  <a:srgbClr val="ffeb38"/>
                </a:solidFill>
                <a:latin typeface="Roboto Slab"/>
                <a:ea typeface="Roboto Slab"/>
              </a:rPr>
              <a:t> </a:t>
            </a:r>
            <a:r>
              <a:rPr b="1" lang="en" sz="6200" spc="-1" strike="noStrike">
                <a:solidFill>
                  <a:srgbClr val="ffeb38"/>
                </a:solidFill>
                <a:latin typeface="Roboto Slab"/>
                <a:ea typeface="Roboto Slab"/>
              </a:rPr>
              <a:t>Library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Frontend Languages and Framework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ff9900"/>
              </a:buClr>
              <a:buFont typeface="Roboto Slab"/>
              <a:buChar char="●"/>
            </a:pPr>
            <a:r>
              <a:rPr b="1" lang="en" sz="2000" spc="-1" strike="noStrike">
                <a:solidFill>
                  <a:srgbClr val="ff9900"/>
                </a:solidFill>
                <a:latin typeface="Roboto Slab"/>
                <a:ea typeface="Roboto Slab"/>
              </a:rPr>
              <a:t>Languages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Roboto Slab"/>
                <a:ea typeface="Roboto Slab"/>
              </a:rPr>
              <a:t>HTML | CSS | JS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Roboto Slab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Roboto Slab"/>
                <a:ea typeface="Roboto Slab"/>
              </a:rPr>
              <a:t> </a:t>
            </a:r>
            <a:r>
              <a:rPr b="1" lang="en" sz="2000" spc="-1" strike="noStrike">
                <a:solidFill>
                  <a:srgbClr val="ff9900"/>
                </a:solidFill>
                <a:latin typeface="Roboto Slab"/>
                <a:ea typeface="Roboto Slab"/>
              </a:rPr>
              <a:t>FrameWorks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Roboto Slab"/>
                <a:ea typeface="Roboto Slab"/>
              </a:rPr>
              <a:t>React | Vue | Angular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0" y="0"/>
            <a:ext cx="299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￼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91" name="Google Shape;120;p20" descr=""/>
          <p:cNvPicPr/>
          <p:nvPr/>
        </p:nvPicPr>
        <p:blipFill>
          <a:blip r:embed="rId1"/>
          <a:stretch/>
        </p:blipFill>
        <p:spPr>
          <a:xfrm>
            <a:off x="5774400" y="1198440"/>
            <a:ext cx="3294720" cy="3619800"/>
          </a:xfrm>
          <a:prstGeom prst="rect">
            <a:avLst/>
          </a:prstGeom>
          <a:ln>
            <a:noFill/>
          </a:ln>
        </p:spPr>
      </p:pic>
      <p:pic>
        <p:nvPicPr>
          <p:cNvPr id="192" name="Google Shape;121;p20" descr=""/>
          <p:cNvPicPr/>
          <p:nvPr/>
        </p:nvPicPr>
        <p:blipFill>
          <a:blip r:embed="rId2"/>
          <a:stretch/>
        </p:blipFill>
        <p:spPr>
          <a:xfrm>
            <a:off x="554040" y="3346920"/>
            <a:ext cx="2836080" cy="162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88080" y="125280"/>
            <a:ext cx="8367840" cy="101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feb38"/>
                </a:solidFill>
                <a:latin typeface="Roboto Slab"/>
                <a:ea typeface="Roboto Slab"/>
              </a:rPr>
              <a:t>Backend Languages and Framework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8080" y="1427040"/>
            <a:ext cx="5618160" cy="3141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ff9900"/>
              </a:buClr>
              <a:buFont typeface="Roboto Slab"/>
              <a:buChar char="●"/>
            </a:pPr>
            <a:r>
              <a:rPr b="1" lang="en" sz="2000" spc="-1" strike="noStrike">
                <a:solidFill>
                  <a:srgbClr val="ff9900"/>
                </a:solidFill>
                <a:latin typeface="Roboto Slab"/>
                <a:ea typeface="Roboto Slab"/>
              </a:rPr>
              <a:t>Languages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Roboto Slab"/>
                <a:ea typeface="Roboto Slab"/>
              </a:rPr>
              <a:t>Python | Java | Node JS | Golang | C# | PHP, etc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ffffff"/>
              </a:buClr>
              <a:buFont typeface="Roboto Slab"/>
              <a:buChar char="●"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Roboto Slab"/>
                <a:ea typeface="Roboto Slab"/>
              </a:rPr>
              <a:t> </a:t>
            </a:r>
            <a:r>
              <a:rPr b="1" lang="en" sz="2000" spc="-1" strike="noStrike">
                <a:solidFill>
                  <a:srgbClr val="ff9900"/>
                </a:solidFill>
                <a:latin typeface="Roboto Slab"/>
                <a:ea typeface="Roboto Slab"/>
              </a:rPr>
              <a:t>FrameWorks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Roboto Slab"/>
                <a:ea typeface="Roboto Slab"/>
              </a:rPr>
              <a:t>Django | Spring | Express | DotNet | Laravel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0" y="0"/>
            <a:ext cx="299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￼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96" name="Google Shape;129;p21" descr=""/>
          <p:cNvPicPr/>
          <p:nvPr/>
        </p:nvPicPr>
        <p:blipFill>
          <a:blip r:embed="rId1"/>
          <a:stretch/>
        </p:blipFill>
        <p:spPr>
          <a:xfrm>
            <a:off x="5373360" y="3421440"/>
            <a:ext cx="3770280" cy="172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cp:revision>0</cp:revision>
  <dc:subject/>
  <dc:title/>
</cp:coreProperties>
</file>