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FF70F6-A0D0-4DB9-BD1F-AA8B49EA155B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4EE15-C53B-4C2C-9A39-E282C7BF3B56}" type="slidenum">
              <a:rPr lang="ro-RO" smtClean="0"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Driving Assistant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 este?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Aplicație Android</a:t>
            </a:r>
          </a:p>
          <a:p>
            <a:r>
              <a:rPr lang="ro-RO" dirty="0" smtClean="0"/>
              <a:t>Alternativă a manualului de utilizare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 ce?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Problema manualului de utilizare</a:t>
            </a:r>
          </a:p>
          <a:p>
            <a:r>
              <a:rPr lang="ro-RO" dirty="0" smtClean="0"/>
              <a:t>Problema diversității auto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Soluția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Condensarea manualului într-o aplicație</a:t>
            </a:r>
          </a:p>
          <a:p>
            <a:r>
              <a:rPr lang="ro-RO" dirty="0" smtClean="0"/>
              <a:t>Utilizarea Realității Augmentate (AR)</a:t>
            </a:r>
            <a:endParaRPr lang="ro-R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Moduri de utilizare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Aplicația are 2 moduri de utilizare: Partial AR și Immersive AR</a:t>
            </a:r>
            <a:endParaRPr 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Partial AR</a:t>
            </a:r>
            <a:endParaRPr lang="ro-RO" dirty="0"/>
          </a:p>
        </p:txBody>
      </p:sp>
      <p:pic>
        <p:nvPicPr>
          <p:cNvPr id="4" name="Content Placeholder 3" descr="detect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Immersive AR</a:t>
            </a:r>
            <a:endParaRPr lang="ro-RO" dirty="0"/>
          </a:p>
        </p:txBody>
      </p:sp>
      <p:pic>
        <p:nvPicPr>
          <p:cNvPr id="4" name="Content Placeholder 3" descr="fullar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37471" y="1935163"/>
            <a:ext cx="2469058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</TotalTime>
  <Words>54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Driving Assistant</vt:lpstr>
      <vt:lpstr>Ce este?</vt:lpstr>
      <vt:lpstr>De ce?</vt:lpstr>
      <vt:lpstr>Soluția</vt:lpstr>
      <vt:lpstr>Moduri de utilizare</vt:lpstr>
      <vt:lpstr>Exemplu Partial AR</vt:lpstr>
      <vt:lpstr>Exemplu Immersive 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Assistant</dc:title>
  <dc:creator>Andrei</dc:creator>
  <cp:lastModifiedBy>Andrei</cp:lastModifiedBy>
  <cp:revision>2</cp:revision>
  <dcterms:created xsi:type="dcterms:W3CDTF">2018-06-29T08:55:19Z</dcterms:created>
  <dcterms:modified xsi:type="dcterms:W3CDTF">2018-06-29T09:06:51Z</dcterms:modified>
</cp:coreProperties>
</file>