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67" r:id="rId3"/>
    <p:sldId id="257" r:id="rId4"/>
    <p:sldId id="258" r:id="rId5"/>
    <p:sldId id="259" r:id="rId6"/>
    <p:sldId id="263" r:id="rId7"/>
    <p:sldId id="264" r:id="rId8"/>
    <p:sldId id="265" r:id="rId9"/>
    <p:sldId id="262" r:id="rId10"/>
    <p:sldId id="261" r:id="rId11"/>
    <p:sldId id="270" r:id="rId12"/>
    <p:sldId id="260" r:id="rId13"/>
    <p:sldId id="271" r:id="rId14"/>
    <p:sldId id="269" r:id="rId15"/>
    <p:sldId id="268" r:id="rId16"/>
    <p:sldId id="266" r:id="rId17"/>
    <p:sldId id="272" r:id="rId18"/>
    <p:sldId id="273" r:id="rId19"/>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F235AA-7908-4223-902B-BC64C0E4377F}" type="datetimeFigureOut">
              <a:rPr lang="ro-RO" smtClean="0"/>
              <a:pPr/>
              <a:t>02.07.2018</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832B28-EA91-444F-A42A-FDDF3149C9D1}" type="slidenum">
              <a:rPr lang="ro-RO" smtClean="0"/>
              <a:pPr/>
              <a:t>‹#›</a:t>
            </a:fld>
            <a:endParaRPr lang="ro-R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B38ACE2-2AD2-4005-A03A-FDC6EF7005B9}" type="datetime1">
              <a:rPr lang="ro-RO" smtClean="0"/>
              <a:pPr/>
              <a:t>02.07.2018</a:t>
            </a:fld>
            <a:endParaRPr lang="ro-RO"/>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o-RO"/>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04EE15-C53B-4C2C-9A39-E282C7BF3B56}" type="slidenum">
              <a:rPr lang="ro-RO" smtClean="0"/>
              <a:pPr/>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6F40CA-1CC9-4539-BD1F-86405070F42E}" type="datetime1">
              <a:rPr lang="ro-RO" smtClean="0"/>
              <a:pPr/>
              <a:t>02.07.2018</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F304EE15-C53B-4C2C-9A39-E282C7BF3B56}"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D4112C-79E6-4908-9E9D-B11DFB75D80C}" type="datetime1">
              <a:rPr lang="ro-RO" smtClean="0"/>
              <a:pPr/>
              <a:t>02.07.2018</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F304EE15-C53B-4C2C-9A39-E282C7BF3B56}"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59FF7B-3F71-4FF8-BCF3-5D44AB6F60E2}" type="datetime1">
              <a:rPr lang="ro-RO" smtClean="0"/>
              <a:pPr/>
              <a:t>02.07.2018</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F304EE15-C53B-4C2C-9A39-E282C7BF3B56}" type="slidenum">
              <a:rPr lang="ro-RO" smtClean="0"/>
              <a:pPr/>
              <a:t>‹#›</a:t>
            </a:fld>
            <a:endParaRPr lang="ro-RO"/>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77CF6E-FC0C-4477-AAAC-31DB6FC43848}" type="datetime1">
              <a:rPr lang="ro-RO" smtClean="0"/>
              <a:pPr/>
              <a:t>02.07.2018</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F304EE15-C53B-4C2C-9A39-E282C7BF3B56}" type="slidenum">
              <a:rPr lang="ro-RO" smtClean="0"/>
              <a:pPr/>
              <a:t>‹#›</a:t>
            </a:fld>
            <a:endParaRPr lang="ro-RO"/>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0D396A-9996-4D2F-9C03-7657DF551871}" type="datetime1">
              <a:rPr lang="ro-RO" smtClean="0"/>
              <a:pPr/>
              <a:t>02.07.2018</a:t>
            </a:fld>
            <a:endParaRPr lang="ro-RO"/>
          </a:p>
        </p:txBody>
      </p:sp>
      <p:sp>
        <p:nvSpPr>
          <p:cNvPr id="6" name="Footer Placeholder 5"/>
          <p:cNvSpPr>
            <a:spLocks noGrp="1"/>
          </p:cNvSpPr>
          <p:nvPr>
            <p:ph type="ftr" sz="quarter" idx="11"/>
          </p:nvPr>
        </p:nvSpPr>
        <p:spPr/>
        <p:txBody>
          <a:bodyPr/>
          <a:lstStyle>
            <a:extLst/>
          </a:lstStyle>
          <a:p>
            <a:endParaRPr lang="ro-RO"/>
          </a:p>
        </p:txBody>
      </p:sp>
      <p:sp>
        <p:nvSpPr>
          <p:cNvPr id="7" name="Slide Number Placeholder 6"/>
          <p:cNvSpPr>
            <a:spLocks noGrp="1"/>
          </p:cNvSpPr>
          <p:nvPr>
            <p:ph type="sldNum" sz="quarter" idx="12"/>
          </p:nvPr>
        </p:nvSpPr>
        <p:spPr/>
        <p:txBody>
          <a:bodyPr/>
          <a:lstStyle>
            <a:extLst/>
          </a:lstStyle>
          <a:p>
            <a:fld id="{F304EE15-C53B-4C2C-9A39-E282C7BF3B56}" type="slidenum">
              <a:rPr lang="ro-RO" smtClean="0"/>
              <a:pPr/>
              <a:t>‹#›</a:t>
            </a:fld>
            <a:endParaRPr lang="ro-RO"/>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6B2DEC0-79F2-48E7-BB28-E919BCD34F0D}" type="datetime1">
              <a:rPr lang="ro-RO" smtClean="0"/>
              <a:pPr/>
              <a:t>02.07.2018</a:t>
            </a:fld>
            <a:endParaRPr lang="ro-RO"/>
          </a:p>
        </p:txBody>
      </p:sp>
      <p:sp>
        <p:nvSpPr>
          <p:cNvPr id="8" name="Footer Placeholder 7"/>
          <p:cNvSpPr>
            <a:spLocks noGrp="1"/>
          </p:cNvSpPr>
          <p:nvPr>
            <p:ph type="ftr" sz="quarter" idx="11"/>
          </p:nvPr>
        </p:nvSpPr>
        <p:spPr/>
        <p:txBody>
          <a:bodyPr/>
          <a:lstStyle>
            <a:extLst/>
          </a:lstStyle>
          <a:p>
            <a:endParaRPr lang="ro-RO"/>
          </a:p>
        </p:txBody>
      </p:sp>
      <p:sp>
        <p:nvSpPr>
          <p:cNvPr id="9" name="Slide Number Placeholder 8"/>
          <p:cNvSpPr>
            <a:spLocks noGrp="1"/>
          </p:cNvSpPr>
          <p:nvPr>
            <p:ph type="sldNum" sz="quarter" idx="12"/>
          </p:nvPr>
        </p:nvSpPr>
        <p:spPr/>
        <p:txBody>
          <a:bodyPr/>
          <a:lstStyle>
            <a:extLst/>
          </a:lstStyle>
          <a:p>
            <a:fld id="{F304EE15-C53B-4C2C-9A39-E282C7BF3B56}" type="slidenum">
              <a:rPr lang="ro-RO" smtClean="0"/>
              <a:pPr/>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DBFA21F-12D8-491D-BC9B-625099969039}" type="datetime1">
              <a:rPr lang="ro-RO" smtClean="0"/>
              <a:pPr/>
              <a:t>02.07.2018</a:t>
            </a:fld>
            <a:endParaRPr lang="ro-RO"/>
          </a:p>
        </p:txBody>
      </p:sp>
      <p:sp>
        <p:nvSpPr>
          <p:cNvPr id="4" name="Footer Placeholder 3"/>
          <p:cNvSpPr>
            <a:spLocks noGrp="1"/>
          </p:cNvSpPr>
          <p:nvPr>
            <p:ph type="ftr" sz="quarter" idx="11"/>
          </p:nvPr>
        </p:nvSpPr>
        <p:spPr/>
        <p:txBody>
          <a:bodyPr/>
          <a:lstStyle>
            <a:extLst/>
          </a:lstStyle>
          <a:p>
            <a:endParaRPr lang="ro-RO"/>
          </a:p>
        </p:txBody>
      </p:sp>
      <p:sp>
        <p:nvSpPr>
          <p:cNvPr id="5" name="Slide Number Placeholder 4"/>
          <p:cNvSpPr>
            <a:spLocks noGrp="1"/>
          </p:cNvSpPr>
          <p:nvPr>
            <p:ph type="sldNum" sz="quarter" idx="12"/>
          </p:nvPr>
        </p:nvSpPr>
        <p:spPr/>
        <p:txBody>
          <a:bodyPr/>
          <a:lstStyle>
            <a:extLst/>
          </a:lstStyle>
          <a:p>
            <a:fld id="{F304EE15-C53B-4C2C-9A39-E282C7BF3B56}" type="slidenum">
              <a:rPr lang="ro-RO" smtClean="0"/>
              <a:pPr/>
              <a:t>‹#›</a:t>
            </a:fld>
            <a:endParaRPr lang="ro-RO"/>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3F51321-7C6A-469A-B24E-FE5640E4BF54}" type="datetime1">
              <a:rPr lang="ro-RO" smtClean="0"/>
              <a:pPr/>
              <a:t>02.07.2018</a:t>
            </a:fld>
            <a:endParaRPr lang="ro-RO"/>
          </a:p>
        </p:txBody>
      </p:sp>
      <p:sp>
        <p:nvSpPr>
          <p:cNvPr id="3" name="Footer Placeholder 2"/>
          <p:cNvSpPr>
            <a:spLocks noGrp="1"/>
          </p:cNvSpPr>
          <p:nvPr>
            <p:ph type="ftr" sz="quarter" idx="11"/>
          </p:nvPr>
        </p:nvSpPr>
        <p:spPr/>
        <p:txBody>
          <a:bodyPr/>
          <a:lstStyle>
            <a:extLst/>
          </a:lstStyle>
          <a:p>
            <a:endParaRPr lang="ro-RO"/>
          </a:p>
        </p:txBody>
      </p:sp>
      <p:sp>
        <p:nvSpPr>
          <p:cNvPr id="4" name="Slide Number Placeholder 3"/>
          <p:cNvSpPr>
            <a:spLocks noGrp="1"/>
          </p:cNvSpPr>
          <p:nvPr>
            <p:ph type="sldNum" sz="quarter" idx="12"/>
          </p:nvPr>
        </p:nvSpPr>
        <p:spPr/>
        <p:txBody>
          <a:bodyPr/>
          <a:lstStyle>
            <a:extLst/>
          </a:lstStyle>
          <a:p>
            <a:fld id="{F304EE15-C53B-4C2C-9A39-E282C7BF3B56}"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ADB6E14-CC14-48F0-BC68-5FD362D3806D}" type="datetime1">
              <a:rPr lang="ro-RO" smtClean="0"/>
              <a:pPr/>
              <a:t>02.07.2018</a:t>
            </a:fld>
            <a:endParaRPr lang="ro-RO"/>
          </a:p>
        </p:txBody>
      </p:sp>
      <p:sp>
        <p:nvSpPr>
          <p:cNvPr id="6" name="Footer Placeholder 5"/>
          <p:cNvSpPr>
            <a:spLocks noGrp="1"/>
          </p:cNvSpPr>
          <p:nvPr>
            <p:ph type="ftr" sz="quarter" idx="11"/>
          </p:nvPr>
        </p:nvSpPr>
        <p:spPr/>
        <p:txBody>
          <a:bodyPr/>
          <a:lstStyle>
            <a:extLst/>
          </a:lstStyle>
          <a:p>
            <a:endParaRPr lang="ro-RO"/>
          </a:p>
        </p:txBody>
      </p:sp>
      <p:sp>
        <p:nvSpPr>
          <p:cNvPr id="7" name="Slide Number Placeholder 6"/>
          <p:cNvSpPr>
            <a:spLocks noGrp="1"/>
          </p:cNvSpPr>
          <p:nvPr>
            <p:ph type="sldNum" sz="quarter" idx="12"/>
          </p:nvPr>
        </p:nvSpPr>
        <p:spPr/>
        <p:txBody>
          <a:bodyPr/>
          <a:lstStyle>
            <a:extLst/>
          </a:lstStyle>
          <a:p>
            <a:fld id="{F304EE15-C53B-4C2C-9A39-E282C7BF3B56}" type="slidenum">
              <a:rPr lang="ro-RO" smtClean="0"/>
              <a:pPr/>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8EFE4-F538-49CD-86FD-66105EAFF196}" type="datetime1">
              <a:rPr lang="ro-RO" smtClean="0"/>
              <a:pPr/>
              <a:t>02.07.2018</a:t>
            </a:fld>
            <a:endParaRPr lang="ro-RO"/>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o-RO"/>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04EE15-C53B-4C2C-9A39-E282C7BF3B56}" type="slidenum">
              <a:rPr lang="ro-RO" smtClean="0"/>
              <a:pPr/>
              <a:t>‹#›</a:t>
            </a:fld>
            <a:endParaRPr lang="ro-RO"/>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9FC3016-400F-40DB-B089-3DABB4C94E0E}" type="datetime1">
              <a:rPr lang="ro-RO" smtClean="0"/>
              <a:pPr/>
              <a:t>02.07.2018</a:t>
            </a:fld>
            <a:endParaRPr lang="ro-RO"/>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o-RO"/>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04EE15-C53B-4C2C-9A39-E282C7BF3B56}" type="slidenum">
              <a:rPr lang="ro-RO" smtClean="0"/>
              <a:pPr/>
              <a:t>‹#›</a:t>
            </a:fld>
            <a:endParaRPr lang="ro-RO"/>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C:\Users\Andrei\Desktop\Licenta2018LeusteanAndrei\Demo_ImmersiveAR.mp4"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C:\Users\Andrei\Desktop\Licenta2018LeusteanAndrei\Demo_PartialAR.mp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bmwgroupdesignworks.com/work/mini-ar-glass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o-RO" dirty="0" smtClean="0"/>
              <a:t>Driving Assistant</a:t>
            </a:r>
            <a:endParaRPr lang="ro-RO" dirty="0"/>
          </a:p>
        </p:txBody>
      </p:sp>
      <p:sp>
        <p:nvSpPr>
          <p:cNvPr id="3" name="Subtitle 2"/>
          <p:cNvSpPr>
            <a:spLocks noGrp="1"/>
          </p:cNvSpPr>
          <p:nvPr>
            <p:ph type="subTitle" idx="1"/>
          </p:nvPr>
        </p:nvSpPr>
        <p:spPr/>
        <p:txBody>
          <a:bodyPr>
            <a:normAutofit fontScale="70000" lnSpcReduction="20000"/>
          </a:bodyPr>
          <a:lstStyle/>
          <a:p>
            <a:r>
              <a:rPr lang="ro-RO" dirty="0" smtClean="0"/>
              <a:t>Lucrare de licență</a:t>
            </a:r>
          </a:p>
          <a:p>
            <a:r>
              <a:rPr lang="ro-RO" dirty="0" smtClean="0"/>
              <a:t>Sesiunea iulie 2018</a:t>
            </a:r>
          </a:p>
          <a:p>
            <a:r>
              <a:rPr lang="ro-RO" dirty="0" smtClean="0"/>
              <a:t>Absolvent Leuștean Andrei</a:t>
            </a:r>
          </a:p>
          <a:p>
            <a:r>
              <a:rPr lang="ro-RO" dirty="0" smtClean="0"/>
              <a:t>Coordonator științific drd. Colab. Florin Olariu</a:t>
            </a:r>
            <a:endParaRPr lang="ro-RO" dirty="0"/>
          </a:p>
        </p:txBody>
      </p:sp>
      <p:pic>
        <p:nvPicPr>
          <p:cNvPr id="1026" name="Picture 2" descr="logo"/>
          <p:cNvPicPr>
            <a:picLocks noChangeAspect="1" noChangeArrowheads="1"/>
          </p:cNvPicPr>
          <p:nvPr/>
        </p:nvPicPr>
        <p:blipFill>
          <a:blip r:embed="rId2" cstate="print"/>
          <a:srcRect/>
          <a:stretch>
            <a:fillRect/>
          </a:stretch>
        </p:blipFill>
        <p:spPr bwMode="auto">
          <a:xfrm>
            <a:off x="7715272" y="142852"/>
            <a:ext cx="1211263" cy="1104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F304EE15-C53B-4C2C-9A39-E282C7BF3B56}" type="slidenum">
              <a:rPr lang="ro-RO" smtClean="0"/>
              <a:pPr/>
              <a:t>1</a:t>
            </a:fld>
            <a:endParaRPr lang="ro-RO"/>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ullar1.jpg"/>
          <p:cNvPicPr>
            <a:picLocks noGrp="1" noChangeAspect="1"/>
          </p:cNvPicPr>
          <p:nvPr>
            <p:ph idx="1"/>
          </p:nvPr>
        </p:nvPicPr>
        <p:blipFill>
          <a:blip r:embed="rId2" cstate="print"/>
          <a:stretch>
            <a:fillRect/>
          </a:stretch>
        </p:blipFill>
        <p:spPr>
          <a:xfrm>
            <a:off x="5929322" y="1928802"/>
            <a:ext cx="2469058" cy="4389437"/>
          </a:xfrm>
        </p:spPr>
      </p:pic>
      <p:sp>
        <p:nvSpPr>
          <p:cNvPr id="2" name="Title 1"/>
          <p:cNvSpPr>
            <a:spLocks noGrp="1"/>
          </p:cNvSpPr>
          <p:nvPr>
            <p:ph type="title"/>
          </p:nvPr>
        </p:nvSpPr>
        <p:spPr/>
        <p:txBody>
          <a:bodyPr/>
          <a:lstStyle/>
          <a:p>
            <a:r>
              <a:rPr lang="ro-RO" dirty="0" smtClean="0"/>
              <a:t>Exemplu Immersive AR</a:t>
            </a:r>
            <a:endParaRPr lang="ro-RO" dirty="0"/>
          </a:p>
        </p:txBody>
      </p:sp>
      <p:pic>
        <p:nvPicPr>
          <p:cNvPr id="5" name="Picture 4" descr="bmw-mini-augmented-vision-3-100582445-primary.idge.jpg"/>
          <p:cNvPicPr>
            <a:picLocks noChangeAspect="1"/>
          </p:cNvPicPr>
          <p:nvPr/>
        </p:nvPicPr>
        <p:blipFill>
          <a:blip r:embed="rId3" cstate="print"/>
          <a:stretch>
            <a:fillRect/>
          </a:stretch>
        </p:blipFill>
        <p:spPr>
          <a:xfrm>
            <a:off x="285721" y="2799588"/>
            <a:ext cx="5231160" cy="3484628"/>
          </a:xfrm>
          <a:prstGeom prst="rect">
            <a:avLst/>
          </a:prstGeom>
        </p:spPr>
      </p:pic>
      <p:sp>
        <p:nvSpPr>
          <p:cNvPr id="6" name="Slide Number Placeholder 5"/>
          <p:cNvSpPr>
            <a:spLocks noGrp="1"/>
          </p:cNvSpPr>
          <p:nvPr>
            <p:ph type="sldNum" sz="quarter" idx="12"/>
          </p:nvPr>
        </p:nvSpPr>
        <p:spPr/>
        <p:txBody>
          <a:bodyPr/>
          <a:lstStyle/>
          <a:p>
            <a:fld id="{F304EE15-C53B-4C2C-9A39-E282C7BF3B56}" type="slidenum">
              <a:rPr lang="ro-RO" smtClean="0"/>
              <a:pPr/>
              <a:t>10</a:t>
            </a:fld>
            <a:endParaRPr lang="ro-RO"/>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304EE15-C53B-4C2C-9A39-E282C7BF3B56}" type="slidenum">
              <a:rPr lang="ro-RO" smtClean="0"/>
              <a:pPr/>
              <a:t>11</a:t>
            </a:fld>
            <a:endParaRPr lang="ro-RO"/>
          </a:p>
        </p:txBody>
      </p:sp>
      <p:sp>
        <p:nvSpPr>
          <p:cNvPr id="4" name="Title 3"/>
          <p:cNvSpPr>
            <a:spLocks noGrp="1"/>
          </p:cNvSpPr>
          <p:nvPr>
            <p:ph type="title"/>
          </p:nvPr>
        </p:nvSpPr>
        <p:spPr/>
        <p:txBody>
          <a:bodyPr/>
          <a:lstStyle/>
          <a:p>
            <a:r>
              <a:rPr lang="ro-RO" dirty="0" smtClean="0"/>
              <a:t>Exemplu Immersive AR</a:t>
            </a:r>
            <a:endParaRPr lang="ro-RO" dirty="0"/>
          </a:p>
        </p:txBody>
      </p:sp>
      <p:pic>
        <p:nvPicPr>
          <p:cNvPr id="9" name="Demo_ImmersiveAR.mp4">
            <a:hlinkClick r:id="" action="ppaction://media"/>
          </p:cNvPr>
          <p:cNvPicPr>
            <a:picLocks noGrp="1" noRot="1" noChangeAspect="1"/>
          </p:cNvPicPr>
          <p:nvPr>
            <p:ph idx="1"/>
            <a:videoFile r:link="rId1"/>
          </p:nvPr>
        </p:nvPicPr>
        <p:blipFill>
          <a:blip r:embed="rId3" cstate="print"/>
          <a:stretch>
            <a:fillRect/>
          </a:stretch>
        </p:blipFill>
        <p:spPr>
          <a:xfrm>
            <a:off x="1571604" y="1493028"/>
            <a:ext cx="6286544" cy="4714908"/>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tect0.jpg"/>
          <p:cNvPicPr>
            <a:picLocks noGrp="1" noChangeAspect="1"/>
          </p:cNvPicPr>
          <p:nvPr>
            <p:ph idx="1"/>
          </p:nvPr>
        </p:nvPicPr>
        <p:blipFill>
          <a:blip r:embed="rId2" cstate="print"/>
          <a:stretch>
            <a:fillRect/>
          </a:stretch>
        </p:blipFill>
        <p:spPr>
          <a:xfrm>
            <a:off x="548922" y="1481138"/>
            <a:ext cx="8046155" cy="4525962"/>
          </a:xfrm>
        </p:spPr>
      </p:pic>
      <p:sp>
        <p:nvSpPr>
          <p:cNvPr id="2" name="Title 1"/>
          <p:cNvSpPr>
            <a:spLocks noGrp="1"/>
          </p:cNvSpPr>
          <p:nvPr>
            <p:ph type="title"/>
          </p:nvPr>
        </p:nvSpPr>
        <p:spPr/>
        <p:txBody>
          <a:bodyPr/>
          <a:lstStyle/>
          <a:p>
            <a:r>
              <a:rPr lang="ro-RO" dirty="0" smtClean="0"/>
              <a:t>Exemplu Partial AR</a:t>
            </a:r>
            <a:endParaRPr lang="ro-RO" dirty="0"/>
          </a:p>
        </p:txBody>
      </p:sp>
      <p:sp>
        <p:nvSpPr>
          <p:cNvPr id="5" name="Slide Number Placeholder 4"/>
          <p:cNvSpPr>
            <a:spLocks noGrp="1"/>
          </p:cNvSpPr>
          <p:nvPr>
            <p:ph type="sldNum" sz="quarter" idx="12"/>
          </p:nvPr>
        </p:nvSpPr>
        <p:spPr/>
        <p:txBody>
          <a:bodyPr/>
          <a:lstStyle/>
          <a:p>
            <a:fld id="{F304EE15-C53B-4C2C-9A39-E282C7BF3B56}" type="slidenum">
              <a:rPr lang="ro-RO" smtClean="0"/>
              <a:pPr/>
              <a:t>12</a:t>
            </a:fld>
            <a:endParaRPr lang="ro-RO"/>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304EE15-C53B-4C2C-9A39-E282C7BF3B56}" type="slidenum">
              <a:rPr lang="ro-RO" smtClean="0"/>
              <a:pPr/>
              <a:t>13</a:t>
            </a:fld>
            <a:endParaRPr lang="ro-RO"/>
          </a:p>
        </p:txBody>
      </p:sp>
      <p:sp>
        <p:nvSpPr>
          <p:cNvPr id="4" name="Title 3"/>
          <p:cNvSpPr>
            <a:spLocks noGrp="1"/>
          </p:cNvSpPr>
          <p:nvPr>
            <p:ph type="title"/>
          </p:nvPr>
        </p:nvSpPr>
        <p:spPr/>
        <p:txBody>
          <a:bodyPr/>
          <a:lstStyle/>
          <a:p>
            <a:r>
              <a:rPr lang="ro-RO" dirty="0" smtClean="0"/>
              <a:t>Exemplu Partial AR</a:t>
            </a:r>
            <a:endParaRPr lang="ro-RO" dirty="0"/>
          </a:p>
        </p:txBody>
      </p:sp>
      <p:pic>
        <p:nvPicPr>
          <p:cNvPr id="9" name="Demo_PartialAR.mp4">
            <a:hlinkClick r:id="" action="ppaction://media"/>
          </p:cNvPr>
          <p:cNvPicPr>
            <a:picLocks noGrp="1" noRot="1" noChangeAspect="1"/>
          </p:cNvPicPr>
          <p:nvPr>
            <p:ph idx="1"/>
            <a:videoFile r:link="rId1"/>
          </p:nvPr>
        </p:nvPicPr>
        <p:blipFill>
          <a:blip r:embed="rId3" cstate="print"/>
          <a:stretch>
            <a:fillRect/>
          </a:stretch>
        </p:blipFill>
        <p:spPr>
          <a:xfrm>
            <a:off x="1500166" y="1439448"/>
            <a:ext cx="6286544" cy="4714909"/>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dirty="0" smtClean="0"/>
              <a:t>Creșterea numărului de autovehicule recunoscute</a:t>
            </a:r>
          </a:p>
          <a:p>
            <a:pPr lvl="0"/>
            <a:r>
              <a:rPr lang="ro-RO" dirty="0" smtClean="0"/>
              <a:t>Portarea către iOS pentru</a:t>
            </a:r>
          </a:p>
          <a:p>
            <a:pPr lvl="0"/>
            <a:r>
              <a:rPr lang="ro-RO" dirty="0" smtClean="0"/>
              <a:t>Disponibilitatea selectării limbii</a:t>
            </a:r>
          </a:p>
          <a:p>
            <a:r>
              <a:rPr lang="ro-RO" dirty="0" smtClean="0"/>
              <a:t>Oferirea unui mod suplimentar de utilizare, care să listeze toate caracteristicile autovehiculului pe baza anului și modelului acestuia</a:t>
            </a:r>
          </a:p>
          <a:p>
            <a:r>
              <a:rPr lang="ro-RO" dirty="0" smtClean="0"/>
              <a:t>Oferirea mai multor detalii din manualul de utilizare</a:t>
            </a:r>
            <a:endParaRPr lang="ro-RO" dirty="0"/>
          </a:p>
        </p:txBody>
      </p:sp>
      <p:sp>
        <p:nvSpPr>
          <p:cNvPr id="3" name="Slide Number Placeholder 2"/>
          <p:cNvSpPr>
            <a:spLocks noGrp="1"/>
          </p:cNvSpPr>
          <p:nvPr>
            <p:ph type="sldNum" sz="quarter" idx="12"/>
          </p:nvPr>
        </p:nvSpPr>
        <p:spPr/>
        <p:txBody>
          <a:bodyPr/>
          <a:lstStyle/>
          <a:p>
            <a:fld id="{F304EE15-C53B-4C2C-9A39-E282C7BF3B56}" type="slidenum">
              <a:rPr lang="ro-RO" smtClean="0"/>
              <a:pPr/>
              <a:t>14</a:t>
            </a:fld>
            <a:endParaRPr lang="ro-RO"/>
          </a:p>
        </p:txBody>
      </p:sp>
      <p:sp>
        <p:nvSpPr>
          <p:cNvPr id="4" name="Title 3"/>
          <p:cNvSpPr>
            <a:spLocks noGrp="1"/>
          </p:cNvSpPr>
          <p:nvPr>
            <p:ph type="title"/>
          </p:nvPr>
        </p:nvSpPr>
        <p:spPr/>
        <p:txBody>
          <a:bodyPr>
            <a:normAutofit fontScale="90000"/>
          </a:bodyPr>
          <a:lstStyle/>
          <a:p>
            <a:r>
              <a:rPr lang="ro-RO" dirty="0" smtClean="0"/>
              <a:t>Posibilități de dezvoltare ulterioară</a:t>
            </a:r>
            <a:endParaRPr lang="ro-R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dirty="0" smtClean="0"/>
              <a:t>Driving Assistant prezintă o situație prin care putem condensa ceva existent și extinde la mediul AR, devenind mai simplu de utilizat și mai accesibil</a:t>
            </a:r>
          </a:p>
          <a:p>
            <a:r>
              <a:rPr lang="ro-RO" dirty="0" smtClean="0"/>
              <a:t>Având în vedere interesul ridicat pentru AR, modul Immersive AR oferă un exemplu de interacțiune cu hologramele, pe baza căruia se vor putea construi noi metode de interacționare, cu un grad de practicabilitate ridicat</a:t>
            </a:r>
            <a:endParaRPr lang="ro-RO" dirty="0"/>
          </a:p>
        </p:txBody>
      </p:sp>
      <p:sp>
        <p:nvSpPr>
          <p:cNvPr id="3" name="Slide Number Placeholder 2"/>
          <p:cNvSpPr>
            <a:spLocks noGrp="1"/>
          </p:cNvSpPr>
          <p:nvPr>
            <p:ph type="sldNum" sz="quarter" idx="12"/>
          </p:nvPr>
        </p:nvSpPr>
        <p:spPr/>
        <p:txBody>
          <a:bodyPr/>
          <a:lstStyle/>
          <a:p>
            <a:fld id="{F304EE15-C53B-4C2C-9A39-E282C7BF3B56}" type="slidenum">
              <a:rPr lang="ro-RO" smtClean="0"/>
              <a:pPr/>
              <a:t>15</a:t>
            </a:fld>
            <a:endParaRPr lang="ro-RO"/>
          </a:p>
        </p:txBody>
      </p:sp>
      <p:sp>
        <p:nvSpPr>
          <p:cNvPr id="4" name="Title 3"/>
          <p:cNvSpPr>
            <a:spLocks noGrp="1"/>
          </p:cNvSpPr>
          <p:nvPr>
            <p:ph type="title"/>
          </p:nvPr>
        </p:nvSpPr>
        <p:spPr/>
        <p:txBody>
          <a:bodyPr/>
          <a:lstStyle/>
          <a:p>
            <a:r>
              <a:rPr lang="ro-RO" dirty="0" smtClean="0"/>
              <a:t>Concluzii</a:t>
            </a:r>
            <a:endParaRPr lang="ro-RO"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Imagine MINI AR glasses: </a:t>
            </a:r>
            <a:r>
              <a:rPr lang="ro-RO" dirty="0" smtClean="0">
                <a:hlinkClick r:id="rId2"/>
              </a:rPr>
              <a:t>http</a:t>
            </a:r>
            <a:r>
              <a:rPr lang="ro-RO" dirty="0" smtClean="0">
                <a:hlinkClick r:id="rId2"/>
              </a:rPr>
              <a:t>://www.bmwgroupdesignworks.com/work/mini-ar-glasses/</a:t>
            </a:r>
            <a:endParaRPr lang="ro-RO" dirty="0" smtClean="0"/>
          </a:p>
          <a:p>
            <a:endParaRPr lang="ro-RO" dirty="0"/>
          </a:p>
        </p:txBody>
      </p:sp>
      <p:sp>
        <p:nvSpPr>
          <p:cNvPr id="2" name="Title 1"/>
          <p:cNvSpPr>
            <a:spLocks noGrp="1"/>
          </p:cNvSpPr>
          <p:nvPr>
            <p:ph type="title"/>
          </p:nvPr>
        </p:nvSpPr>
        <p:spPr/>
        <p:txBody>
          <a:bodyPr/>
          <a:lstStyle/>
          <a:p>
            <a:r>
              <a:rPr lang="ro-RO" dirty="0" smtClean="0"/>
              <a:t>Bibliografie</a:t>
            </a:r>
            <a:endParaRPr lang="ro-RO" dirty="0"/>
          </a:p>
        </p:txBody>
      </p:sp>
      <p:sp>
        <p:nvSpPr>
          <p:cNvPr id="4" name="Slide Number Placeholder 3"/>
          <p:cNvSpPr>
            <a:spLocks noGrp="1"/>
          </p:cNvSpPr>
          <p:nvPr>
            <p:ph type="sldNum" sz="quarter" idx="12"/>
          </p:nvPr>
        </p:nvSpPr>
        <p:spPr/>
        <p:txBody>
          <a:bodyPr/>
          <a:lstStyle/>
          <a:p>
            <a:fld id="{F304EE15-C53B-4C2C-9A39-E282C7BF3B56}" type="slidenum">
              <a:rPr lang="ro-RO" smtClean="0"/>
              <a:pPr/>
              <a:t>16</a:t>
            </a:fld>
            <a:endParaRPr lang="ro-RO"/>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ro-RO"/>
          </a:p>
        </p:txBody>
      </p:sp>
      <p:sp>
        <p:nvSpPr>
          <p:cNvPr id="3" name="Slide Number Placeholder 2"/>
          <p:cNvSpPr>
            <a:spLocks noGrp="1"/>
          </p:cNvSpPr>
          <p:nvPr>
            <p:ph type="sldNum" sz="quarter" idx="12"/>
          </p:nvPr>
        </p:nvSpPr>
        <p:spPr/>
        <p:txBody>
          <a:bodyPr/>
          <a:lstStyle/>
          <a:p>
            <a:fld id="{F304EE15-C53B-4C2C-9A39-E282C7BF3B56}" type="slidenum">
              <a:rPr lang="ro-RO" smtClean="0"/>
              <a:pPr/>
              <a:t>17</a:t>
            </a:fld>
            <a:endParaRPr lang="ro-RO"/>
          </a:p>
        </p:txBody>
      </p:sp>
      <p:sp>
        <p:nvSpPr>
          <p:cNvPr id="4" name="Title 3"/>
          <p:cNvSpPr>
            <a:spLocks noGrp="1"/>
          </p:cNvSpPr>
          <p:nvPr>
            <p:ph type="title"/>
          </p:nvPr>
        </p:nvSpPr>
        <p:spPr/>
        <p:txBody>
          <a:bodyPr/>
          <a:lstStyle/>
          <a:p>
            <a:r>
              <a:rPr lang="ro-RO" dirty="0" smtClean="0"/>
              <a:t>Q&amp;A</a:t>
            </a:r>
            <a:endParaRPr lang="ro-RO"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ro-RO" dirty="0" smtClean="0"/>
          </a:p>
          <a:p>
            <a:pPr>
              <a:buNone/>
            </a:pPr>
            <a:endParaRPr lang="ro-RO" dirty="0" smtClean="0"/>
          </a:p>
          <a:p>
            <a:pPr>
              <a:buNone/>
            </a:pPr>
            <a:endParaRPr lang="ro-RO" dirty="0" smtClean="0"/>
          </a:p>
          <a:p>
            <a:pPr>
              <a:buNone/>
            </a:pPr>
            <a:endParaRPr lang="ro-RO" dirty="0" smtClean="0"/>
          </a:p>
          <a:p>
            <a:pPr>
              <a:buNone/>
            </a:pPr>
            <a:endParaRPr lang="ro-RO" dirty="0" smtClean="0"/>
          </a:p>
          <a:p>
            <a:pPr>
              <a:buNone/>
            </a:pPr>
            <a:endParaRPr lang="ro-RO" dirty="0" smtClean="0"/>
          </a:p>
          <a:p>
            <a:pPr>
              <a:buNone/>
            </a:pPr>
            <a:endParaRPr lang="ro-RO" dirty="0" smtClean="0"/>
          </a:p>
          <a:p>
            <a:pPr>
              <a:buNone/>
            </a:pPr>
            <a:r>
              <a:rPr lang="ro-RO" dirty="0" smtClean="0"/>
              <a:t>Leuștean Andrei</a:t>
            </a:r>
            <a:endParaRPr lang="ro-RO" dirty="0"/>
          </a:p>
        </p:txBody>
      </p:sp>
      <p:sp>
        <p:nvSpPr>
          <p:cNvPr id="3" name="Slide Number Placeholder 2"/>
          <p:cNvSpPr>
            <a:spLocks noGrp="1"/>
          </p:cNvSpPr>
          <p:nvPr>
            <p:ph type="sldNum" sz="quarter" idx="12"/>
          </p:nvPr>
        </p:nvSpPr>
        <p:spPr/>
        <p:txBody>
          <a:bodyPr/>
          <a:lstStyle/>
          <a:p>
            <a:fld id="{F304EE15-C53B-4C2C-9A39-E282C7BF3B56}" type="slidenum">
              <a:rPr lang="ro-RO" smtClean="0"/>
              <a:pPr/>
              <a:t>18</a:t>
            </a:fld>
            <a:endParaRPr lang="ro-RO"/>
          </a:p>
        </p:txBody>
      </p:sp>
      <p:sp>
        <p:nvSpPr>
          <p:cNvPr id="4" name="Title 3"/>
          <p:cNvSpPr>
            <a:spLocks noGrp="1"/>
          </p:cNvSpPr>
          <p:nvPr>
            <p:ph type="title"/>
          </p:nvPr>
        </p:nvSpPr>
        <p:spPr/>
        <p:txBody>
          <a:bodyPr/>
          <a:lstStyle/>
          <a:p>
            <a:r>
              <a:rPr lang="ro-RO" dirty="0" smtClean="0"/>
              <a:t>Vă mulțumesc</a:t>
            </a:r>
            <a:endParaRPr lang="ro-R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dirty="0" smtClean="0"/>
              <a:t>Descrierea aplicației</a:t>
            </a:r>
          </a:p>
          <a:p>
            <a:r>
              <a:rPr lang="ro-RO" dirty="0" smtClean="0"/>
              <a:t>Contextul</a:t>
            </a:r>
          </a:p>
          <a:p>
            <a:r>
              <a:rPr lang="ro-RO" dirty="0" smtClean="0"/>
              <a:t>Tehnologii utilizate</a:t>
            </a:r>
          </a:p>
          <a:p>
            <a:r>
              <a:rPr lang="ro-RO" dirty="0" smtClean="0"/>
              <a:t>Implementare</a:t>
            </a:r>
          </a:p>
          <a:p>
            <a:r>
              <a:rPr lang="ro-RO" dirty="0" smtClean="0"/>
              <a:t>Demo</a:t>
            </a:r>
          </a:p>
          <a:p>
            <a:r>
              <a:rPr lang="ro-RO" dirty="0" smtClean="0"/>
              <a:t>Posibilități de dezvoltare ulterioară</a:t>
            </a:r>
          </a:p>
          <a:p>
            <a:r>
              <a:rPr lang="ro-RO" dirty="0" smtClean="0"/>
              <a:t>Concluzii</a:t>
            </a:r>
          </a:p>
          <a:p>
            <a:r>
              <a:rPr lang="ro-RO" dirty="0" smtClean="0"/>
              <a:t>Q&amp;A</a:t>
            </a:r>
          </a:p>
          <a:p>
            <a:endParaRPr lang="ro-RO" dirty="0" smtClean="0"/>
          </a:p>
          <a:p>
            <a:endParaRPr lang="ro-RO" dirty="0"/>
          </a:p>
        </p:txBody>
      </p:sp>
      <p:sp>
        <p:nvSpPr>
          <p:cNvPr id="3" name="Slide Number Placeholder 2"/>
          <p:cNvSpPr>
            <a:spLocks noGrp="1"/>
          </p:cNvSpPr>
          <p:nvPr>
            <p:ph type="sldNum" sz="quarter" idx="12"/>
          </p:nvPr>
        </p:nvSpPr>
        <p:spPr/>
        <p:txBody>
          <a:bodyPr/>
          <a:lstStyle/>
          <a:p>
            <a:fld id="{F304EE15-C53B-4C2C-9A39-E282C7BF3B56}" type="slidenum">
              <a:rPr lang="ro-RO" smtClean="0"/>
              <a:pPr/>
              <a:t>2</a:t>
            </a:fld>
            <a:endParaRPr lang="ro-RO"/>
          </a:p>
        </p:txBody>
      </p:sp>
      <p:sp>
        <p:nvSpPr>
          <p:cNvPr id="4" name="Title 3"/>
          <p:cNvSpPr>
            <a:spLocks noGrp="1"/>
          </p:cNvSpPr>
          <p:nvPr>
            <p:ph type="title"/>
          </p:nvPr>
        </p:nvSpPr>
        <p:spPr/>
        <p:txBody>
          <a:bodyPr/>
          <a:lstStyle/>
          <a:p>
            <a:r>
              <a:rPr lang="ro-RO" dirty="0" smtClean="0"/>
              <a:t>Cuprins</a:t>
            </a:r>
            <a:endParaRPr lang="ro-R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Aplicație Android</a:t>
            </a:r>
          </a:p>
          <a:p>
            <a:r>
              <a:rPr lang="ro-RO" dirty="0" smtClean="0"/>
              <a:t>Alternativă a manualului de utilizare</a:t>
            </a:r>
          </a:p>
        </p:txBody>
      </p:sp>
      <p:sp>
        <p:nvSpPr>
          <p:cNvPr id="2" name="Title 1"/>
          <p:cNvSpPr>
            <a:spLocks noGrp="1"/>
          </p:cNvSpPr>
          <p:nvPr>
            <p:ph type="title"/>
          </p:nvPr>
        </p:nvSpPr>
        <p:spPr/>
        <p:txBody>
          <a:bodyPr/>
          <a:lstStyle/>
          <a:p>
            <a:r>
              <a:rPr lang="ro-RO" dirty="0" smtClean="0"/>
              <a:t>Ce este?</a:t>
            </a:r>
            <a:endParaRPr lang="ro-RO" dirty="0"/>
          </a:p>
        </p:txBody>
      </p:sp>
      <p:sp>
        <p:nvSpPr>
          <p:cNvPr id="4" name="Slide Number Placeholder 3"/>
          <p:cNvSpPr>
            <a:spLocks noGrp="1"/>
          </p:cNvSpPr>
          <p:nvPr>
            <p:ph type="sldNum" sz="quarter" idx="12"/>
          </p:nvPr>
        </p:nvSpPr>
        <p:spPr/>
        <p:txBody>
          <a:bodyPr/>
          <a:lstStyle/>
          <a:p>
            <a:fld id="{F304EE15-C53B-4C2C-9A39-E282C7BF3B56}" type="slidenum">
              <a:rPr lang="ro-RO" smtClean="0"/>
              <a:pPr/>
              <a:t>3</a:t>
            </a:fld>
            <a:endParaRPr lang="ro-RO"/>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Problema manualului de utilizare</a:t>
            </a:r>
          </a:p>
          <a:p>
            <a:r>
              <a:rPr lang="ro-RO" dirty="0" smtClean="0"/>
              <a:t>Problema diversității auto</a:t>
            </a:r>
          </a:p>
          <a:p>
            <a:r>
              <a:rPr lang="ro-RO" dirty="0" smtClean="0"/>
              <a:t>Util celor ce urmează școala de șoferi</a:t>
            </a:r>
            <a:endParaRPr lang="ro-RO" dirty="0"/>
          </a:p>
        </p:txBody>
      </p:sp>
      <p:sp>
        <p:nvSpPr>
          <p:cNvPr id="2" name="Title 1"/>
          <p:cNvSpPr>
            <a:spLocks noGrp="1"/>
          </p:cNvSpPr>
          <p:nvPr>
            <p:ph type="title"/>
          </p:nvPr>
        </p:nvSpPr>
        <p:spPr/>
        <p:txBody>
          <a:bodyPr/>
          <a:lstStyle/>
          <a:p>
            <a:r>
              <a:rPr lang="ro-RO" dirty="0" smtClean="0"/>
              <a:t>De ce?</a:t>
            </a:r>
            <a:endParaRPr lang="ro-RO" dirty="0"/>
          </a:p>
        </p:txBody>
      </p:sp>
      <p:sp>
        <p:nvSpPr>
          <p:cNvPr id="4" name="Slide Number Placeholder 3"/>
          <p:cNvSpPr>
            <a:spLocks noGrp="1"/>
          </p:cNvSpPr>
          <p:nvPr>
            <p:ph type="sldNum" sz="quarter" idx="12"/>
          </p:nvPr>
        </p:nvSpPr>
        <p:spPr/>
        <p:txBody>
          <a:bodyPr/>
          <a:lstStyle/>
          <a:p>
            <a:fld id="{F304EE15-C53B-4C2C-9A39-E282C7BF3B56}" type="slidenum">
              <a:rPr lang="ro-RO" smtClean="0"/>
              <a:pPr/>
              <a:t>4</a:t>
            </a:fld>
            <a:endParaRPr lang="ro-RO"/>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Condensarea manualului într-o aplicație</a:t>
            </a:r>
          </a:p>
          <a:p>
            <a:r>
              <a:rPr lang="ro-RO" dirty="0" smtClean="0"/>
              <a:t>Utilizarea Realității Augmentate (AR)</a:t>
            </a:r>
            <a:endParaRPr lang="ro-RO" dirty="0"/>
          </a:p>
        </p:txBody>
      </p:sp>
      <p:sp>
        <p:nvSpPr>
          <p:cNvPr id="2" name="Title 1"/>
          <p:cNvSpPr>
            <a:spLocks noGrp="1"/>
          </p:cNvSpPr>
          <p:nvPr>
            <p:ph type="title"/>
          </p:nvPr>
        </p:nvSpPr>
        <p:spPr/>
        <p:txBody>
          <a:bodyPr/>
          <a:lstStyle/>
          <a:p>
            <a:r>
              <a:rPr lang="ro-RO" dirty="0" smtClean="0"/>
              <a:t>Soluția</a:t>
            </a:r>
            <a:endParaRPr lang="ro-RO" dirty="0"/>
          </a:p>
        </p:txBody>
      </p:sp>
      <p:sp>
        <p:nvSpPr>
          <p:cNvPr id="4" name="Slide Number Placeholder 3"/>
          <p:cNvSpPr>
            <a:spLocks noGrp="1"/>
          </p:cNvSpPr>
          <p:nvPr>
            <p:ph type="sldNum" sz="quarter" idx="12"/>
          </p:nvPr>
        </p:nvSpPr>
        <p:spPr/>
        <p:txBody>
          <a:bodyPr/>
          <a:lstStyle/>
          <a:p>
            <a:fld id="{F304EE15-C53B-4C2C-9A39-E282C7BF3B56}" type="slidenum">
              <a:rPr lang="ro-RO" smtClean="0"/>
              <a:pPr/>
              <a:t>5</a:t>
            </a:fld>
            <a:endParaRPr lang="ro-RO"/>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Unity API</a:t>
            </a:r>
          </a:p>
          <a:p>
            <a:r>
              <a:rPr lang="ro-RO" dirty="0" smtClean="0"/>
              <a:t>Vuforia SDK</a:t>
            </a:r>
          </a:p>
          <a:p>
            <a:r>
              <a:rPr lang="ro-RO" dirty="0" smtClean="0"/>
              <a:t>Microsoft Paint</a:t>
            </a:r>
            <a:endParaRPr lang="ro-RO" dirty="0"/>
          </a:p>
        </p:txBody>
      </p:sp>
      <p:sp>
        <p:nvSpPr>
          <p:cNvPr id="2" name="Title 1"/>
          <p:cNvSpPr>
            <a:spLocks noGrp="1"/>
          </p:cNvSpPr>
          <p:nvPr>
            <p:ph type="title"/>
          </p:nvPr>
        </p:nvSpPr>
        <p:spPr/>
        <p:txBody>
          <a:bodyPr/>
          <a:lstStyle/>
          <a:p>
            <a:r>
              <a:rPr lang="ro-RO" dirty="0" smtClean="0"/>
              <a:t>Tehnologii utilizate</a:t>
            </a:r>
            <a:endParaRPr lang="ro-RO" dirty="0"/>
          </a:p>
        </p:txBody>
      </p:sp>
      <p:sp>
        <p:nvSpPr>
          <p:cNvPr id="4" name="Slide Number Placeholder 3"/>
          <p:cNvSpPr>
            <a:spLocks noGrp="1"/>
          </p:cNvSpPr>
          <p:nvPr>
            <p:ph type="sldNum" sz="quarter" idx="12"/>
          </p:nvPr>
        </p:nvSpPr>
        <p:spPr/>
        <p:txBody>
          <a:bodyPr/>
          <a:lstStyle/>
          <a:p>
            <a:fld id="{F304EE15-C53B-4C2C-9A39-E282C7BF3B56}" type="slidenum">
              <a:rPr lang="ro-RO" smtClean="0"/>
              <a:pPr/>
              <a:t>6</a:t>
            </a:fld>
            <a:endParaRPr lang="ro-RO"/>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uforia db 1.png"/>
          <p:cNvPicPr>
            <a:picLocks noGrp="1" noChangeAspect="1"/>
          </p:cNvPicPr>
          <p:nvPr>
            <p:ph idx="1"/>
          </p:nvPr>
        </p:nvPicPr>
        <p:blipFill>
          <a:blip r:embed="rId2" cstate="print"/>
          <a:stretch>
            <a:fillRect/>
          </a:stretch>
        </p:blipFill>
        <p:spPr>
          <a:xfrm>
            <a:off x="1041419" y="1481138"/>
            <a:ext cx="7061161" cy="4525962"/>
          </a:xfrm>
        </p:spPr>
      </p:pic>
      <p:sp>
        <p:nvSpPr>
          <p:cNvPr id="2" name="Title 1"/>
          <p:cNvSpPr>
            <a:spLocks noGrp="1"/>
          </p:cNvSpPr>
          <p:nvPr>
            <p:ph type="title"/>
          </p:nvPr>
        </p:nvSpPr>
        <p:spPr/>
        <p:txBody>
          <a:bodyPr/>
          <a:lstStyle/>
          <a:p>
            <a:r>
              <a:rPr lang="ro-RO" dirty="0" smtClean="0"/>
              <a:t>Baza de date Vuforia</a:t>
            </a:r>
            <a:endParaRPr lang="ro-RO" dirty="0"/>
          </a:p>
        </p:txBody>
      </p:sp>
      <p:sp>
        <p:nvSpPr>
          <p:cNvPr id="5" name="Slide Number Placeholder 4"/>
          <p:cNvSpPr>
            <a:spLocks noGrp="1"/>
          </p:cNvSpPr>
          <p:nvPr>
            <p:ph type="sldNum" sz="quarter" idx="12"/>
          </p:nvPr>
        </p:nvSpPr>
        <p:spPr/>
        <p:txBody>
          <a:bodyPr/>
          <a:lstStyle/>
          <a:p>
            <a:fld id="{F304EE15-C53B-4C2C-9A39-E282C7BF3B56}" type="slidenum">
              <a:rPr lang="ro-RO" smtClean="0"/>
              <a:pPr/>
              <a:t>7</a:t>
            </a:fld>
            <a:endParaRPr lang="ro-RO"/>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5 stars.png"/>
          <p:cNvPicPr>
            <a:picLocks noGrp="1" noChangeAspect="1"/>
          </p:cNvPicPr>
          <p:nvPr>
            <p:ph idx="1"/>
          </p:nvPr>
        </p:nvPicPr>
        <p:blipFill>
          <a:blip r:embed="rId2" cstate="print"/>
          <a:stretch>
            <a:fillRect/>
          </a:stretch>
        </p:blipFill>
        <p:spPr>
          <a:xfrm>
            <a:off x="1000100" y="1928802"/>
            <a:ext cx="3519284" cy="4389437"/>
          </a:xfrm>
        </p:spPr>
      </p:pic>
      <p:sp>
        <p:nvSpPr>
          <p:cNvPr id="2" name="Title 1"/>
          <p:cNvSpPr>
            <a:spLocks noGrp="1"/>
          </p:cNvSpPr>
          <p:nvPr>
            <p:ph type="title"/>
          </p:nvPr>
        </p:nvSpPr>
        <p:spPr/>
        <p:txBody>
          <a:bodyPr/>
          <a:lstStyle/>
          <a:p>
            <a:r>
              <a:rPr lang="ro-RO" dirty="0" smtClean="0"/>
              <a:t>Baza de date Vuforia</a:t>
            </a:r>
            <a:endParaRPr lang="ro-RO" dirty="0"/>
          </a:p>
        </p:txBody>
      </p:sp>
      <p:pic>
        <p:nvPicPr>
          <p:cNvPr id="7" name="Picture 6" descr="5 stars features.png"/>
          <p:cNvPicPr>
            <a:picLocks noChangeAspect="1"/>
          </p:cNvPicPr>
          <p:nvPr/>
        </p:nvPicPr>
        <p:blipFill>
          <a:blip r:embed="rId3" cstate="print"/>
          <a:stretch>
            <a:fillRect/>
          </a:stretch>
        </p:blipFill>
        <p:spPr>
          <a:xfrm>
            <a:off x="5143504" y="2000240"/>
            <a:ext cx="3535384" cy="4357717"/>
          </a:xfrm>
          <a:prstGeom prst="rect">
            <a:avLst/>
          </a:prstGeom>
        </p:spPr>
      </p:pic>
      <p:sp>
        <p:nvSpPr>
          <p:cNvPr id="8" name="Slide Number Placeholder 7"/>
          <p:cNvSpPr>
            <a:spLocks noGrp="1"/>
          </p:cNvSpPr>
          <p:nvPr>
            <p:ph type="sldNum" sz="quarter" idx="12"/>
          </p:nvPr>
        </p:nvSpPr>
        <p:spPr/>
        <p:txBody>
          <a:bodyPr/>
          <a:lstStyle/>
          <a:p>
            <a:fld id="{F304EE15-C53B-4C2C-9A39-E282C7BF3B56}" type="slidenum">
              <a:rPr lang="ro-RO" smtClean="0"/>
              <a:pPr/>
              <a:t>8</a:t>
            </a:fld>
            <a:endParaRPr lang="ro-RO"/>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t>Aplicația are 2 moduri de utilizare: Partial AR și Immersive AR</a:t>
            </a:r>
            <a:endParaRPr lang="ro-RO" dirty="0"/>
          </a:p>
        </p:txBody>
      </p:sp>
      <p:sp>
        <p:nvSpPr>
          <p:cNvPr id="2" name="Title 1"/>
          <p:cNvSpPr>
            <a:spLocks noGrp="1"/>
          </p:cNvSpPr>
          <p:nvPr>
            <p:ph type="title"/>
          </p:nvPr>
        </p:nvSpPr>
        <p:spPr/>
        <p:txBody>
          <a:bodyPr/>
          <a:lstStyle/>
          <a:p>
            <a:r>
              <a:rPr lang="ro-RO" dirty="0" smtClean="0"/>
              <a:t>Moduri de utilizare</a:t>
            </a:r>
            <a:endParaRPr lang="ro-RO" dirty="0"/>
          </a:p>
        </p:txBody>
      </p:sp>
      <p:sp>
        <p:nvSpPr>
          <p:cNvPr id="4" name="Slide Number Placeholder 3"/>
          <p:cNvSpPr>
            <a:spLocks noGrp="1"/>
          </p:cNvSpPr>
          <p:nvPr>
            <p:ph type="sldNum" sz="quarter" idx="12"/>
          </p:nvPr>
        </p:nvSpPr>
        <p:spPr/>
        <p:txBody>
          <a:bodyPr/>
          <a:lstStyle/>
          <a:p>
            <a:fld id="{F304EE15-C53B-4C2C-9A39-E282C7BF3B56}" type="slidenum">
              <a:rPr lang="ro-RO" smtClean="0"/>
              <a:pPr/>
              <a:t>9</a:t>
            </a:fld>
            <a:endParaRPr lang="ro-RO"/>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2768</TotalTime>
  <Words>253</Words>
  <Application>Microsoft Office PowerPoint</Application>
  <PresentationFormat>On-screen Show (4:3)</PresentationFormat>
  <Paragraphs>75</Paragraphs>
  <Slides>18</Slides>
  <Notes>0</Notes>
  <HiddenSlides>0</HiddenSlides>
  <MMClips>2</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Driving Assistant</vt:lpstr>
      <vt:lpstr>Cuprins</vt:lpstr>
      <vt:lpstr>Ce este?</vt:lpstr>
      <vt:lpstr>De ce?</vt:lpstr>
      <vt:lpstr>Soluția</vt:lpstr>
      <vt:lpstr>Tehnologii utilizate</vt:lpstr>
      <vt:lpstr>Baza de date Vuforia</vt:lpstr>
      <vt:lpstr>Baza de date Vuforia</vt:lpstr>
      <vt:lpstr>Moduri de utilizare</vt:lpstr>
      <vt:lpstr>Exemplu Immersive AR</vt:lpstr>
      <vt:lpstr>Exemplu Immersive AR</vt:lpstr>
      <vt:lpstr>Exemplu Partial AR</vt:lpstr>
      <vt:lpstr>Exemplu Partial AR</vt:lpstr>
      <vt:lpstr>Posibilități de dezvoltare ulterioară</vt:lpstr>
      <vt:lpstr>Concluzii</vt:lpstr>
      <vt:lpstr>Bibliografie</vt:lpstr>
      <vt:lpstr>Q&amp;A</vt:lpstr>
      <vt:lpstr>Vă mulțumesc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Assistant</dc:title>
  <dc:creator>Andrei</dc:creator>
  <cp:lastModifiedBy>Andrei</cp:lastModifiedBy>
  <cp:revision>96</cp:revision>
  <dcterms:created xsi:type="dcterms:W3CDTF">2018-06-29T08:55:19Z</dcterms:created>
  <dcterms:modified xsi:type="dcterms:W3CDTF">2018-07-02T03:18:32Z</dcterms:modified>
</cp:coreProperties>
</file>