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 Software AG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CAS_Logo_72dpi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592" y="1294460"/>
            <a:ext cx="884237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reihandform 22"/>
          <p:cNvSpPr/>
          <p:nvPr userDrawn="1"/>
        </p:nvSpPr>
        <p:spPr>
          <a:xfrm>
            <a:off x="-25439" y="0"/>
            <a:ext cx="311717" cy="2338852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387" h="1488523">
                <a:moveTo>
                  <a:pt x="13529" y="1488523"/>
                </a:moveTo>
                <a:cubicBezTo>
                  <a:pt x="12735" y="1113585"/>
                  <a:pt x="16984" y="374938"/>
                  <a:pt x="16190" y="0"/>
                </a:cubicBezTo>
                <a:cubicBezTo>
                  <a:pt x="198387" y="672"/>
                  <a:pt x="17485" y="411"/>
                  <a:pt x="198032" y="0"/>
                </a:cubicBezTo>
                <a:cubicBezTo>
                  <a:pt x="196856" y="463365"/>
                  <a:pt x="195681" y="926731"/>
                  <a:pt x="194505" y="1390096"/>
                </a:cubicBezTo>
                <a:cubicBezTo>
                  <a:pt x="194505" y="1415990"/>
                  <a:pt x="184219" y="1440824"/>
                  <a:pt x="165909" y="1459134"/>
                </a:cubicBezTo>
                <a:cubicBezTo>
                  <a:pt x="147599" y="1477444"/>
                  <a:pt x="122268" y="1482832"/>
                  <a:pt x="96871" y="1487730"/>
                </a:cubicBezTo>
                <a:lnTo>
                  <a:pt x="13529" y="1488523"/>
                </a:lnTo>
                <a:cubicBezTo>
                  <a:pt x="0" y="1488353"/>
                  <a:pt x="15244" y="1487089"/>
                  <a:pt x="15695" y="1486712"/>
                </a:cubicBezTo>
                <a:lnTo>
                  <a:pt x="13529" y="14885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42938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Vortragsthema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20546" y="5589240"/>
            <a:ext cx="6400800" cy="571504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Vorname Name Funktion</a:t>
            </a:r>
          </a:p>
          <a:p>
            <a:endParaRPr lang="de-DE" dirty="0" smtClean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6286524"/>
            <a:ext cx="3000396" cy="500062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 Software AG Regulä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Freihandform 18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 Software AG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"/>
          </p:nvPr>
        </p:nvSpPr>
        <p:spPr>
          <a:xfrm>
            <a:off x="285720" y="1357298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2"/>
          </p:nvPr>
        </p:nvSpPr>
        <p:spPr>
          <a:xfrm>
            <a:off x="4476720" y="1357298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0" name="Freihandform 19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 Software AG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060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Zwischenüberschrift</a:t>
            </a:r>
          </a:p>
        </p:txBody>
      </p:sp>
      <p:sp>
        <p:nvSpPr>
          <p:cNvPr id="20" name="Freihandform 19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60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20" y="15462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75" r:id="rId3"/>
    <p:sldLayoutId id="2147483676" r:id="rId4"/>
    <p:sldLayoutId id="2147483677" r:id="rId5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2001A"/>
        </a:buClr>
        <a:buFont typeface="Tahoma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Tahoma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2267744" y="1541917"/>
            <a:ext cx="3744416" cy="720080"/>
            <a:chOff x="2699792" y="3068960"/>
            <a:chExt cx="3744416" cy="720080"/>
          </a:xfrm>
        </p:grpSpPr>
        <p:sp>
          <p:nvSpPr>
            <p:cNvPr id="4" name="Rechteck 3"/>
            <p:cNvSpPr/>
            <p:nvPr/>
          </p:nvSpPr>
          <p:spPr>
            <a:xfrm>
              <a:off x="2699792" y="3068960"/>
              <a:ext cx="3744416" cy="72008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239852" y="3212976"/>
              <a:ext cx="2664296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25000"/>
                    </a:schemeClr>
                  </a:solidFill>
                </a:rPr>
                <a:t>Produktpflegeeditor</a:t>
              </a:r>
              <a:endParaRPr lang="de-DE" dirty="0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084168" y="2564904"/>
            <a:ext cx="1512168" cy="1080120"/>
            <a:chOff x="6156176" y="3140968"/>
            <a:chExt cx="1512168" cy="1080120"/>
          </a:xfrm>
        </p:grpSpPr>
        <p:sp>
          <p:nvSpPr>
            <p:cNvPr id="10" name="Zylinder 9"/>
            <p:cNvSpPr/>
            <p:nvPr/>
          </p:nvSpPr>
          <p:spPr>
            <a:xfrm>
              <a:off x="6372200" y="3212976"/>
              <a:ext cx="1081087" cy="86327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noProof="1" smtClean="0">
                  <a:solidFill>
                    <a:schemeClr val="accent2">
                      <a:lumMod val="25000"/>
                    </a:schemeClr>
                  </a:solidFill>
                </a:rPr>
                <a:t>Regel-dateien</a:t>
              </a:r>
              <a:endParaRPr lang="de-DE" noProof="1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140968"/>
              <a:ext cx="1512168" cy="108012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/>
          <p:cNvSpPr/>
          <p:nvPr/>
        </p:nvSpPr>
        <p:spPr>
          <a:xfrm>
            <a:off x="2339752" y="3803914"/>
            <a:ext cx="3600400" cy="1152128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47864" y="4740018"/>
            <a:ext cx="158417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2">
                    <a:lumMod val="25000"/>
                  </a:schemeClr>
                </a:solidFill>
              </a:rPr>
              <a:t>Konfigurator</a:t>
            </a:r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-</a:t>
            </a:r>
          </a:p>
          <a:p>
            <a:pPr algn="ctr"/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Client</a:t>
            </a:r>
            <a:endParaRPr lang="de-DE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71800" y="4019938"/>
            <a:ext cx="273630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Konfigurationskern</a:t>
            </a:r>
            <a:endParaRPr lang="de-DE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39552" y="1628800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Eclipse</a:t>
            </a:r>
            <a:r>
              <a:rPr lang="de-DE" dirty="0" smtClean="0"/>
              <a:t> RCP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39552" y="3861048"/>
            <a:ext cx="1729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JBoss</a:t>
            </a:r>
            <a:r>
              <a:rPr lang="de-DE" dirty="0" smtClean="0"/>
              <a:t> 6</a:t>
            </a:r>
          </a:p>
          <a:p>
            <a:pPr algn="ctr"/>
            <a:r>
              <a:rPr lang="de-DE" dirty="0" smtClean="0"/>
              <a:t>JEE-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668344" y="292494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10" idx="3"/>
            <a:endCxn id="13" idx="3"/>
          </p:cNvCxnSpPr>
          <p:nvPr/>
        </p:nvCxnSpPr>
        <p:spPr>
          <a:xfrm flipH="1">
            <a:off x="5508104" y="3500189"/>
            <a:ext cx="1332632" cy="73577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1"/>
            <a:endCxn id="7" idx="3"/>
          </p:cNvCxnSpPr>
          <p:nvPr/>
        </p:nvCxnSpPr>
        <p:spPr>
          <a:xfrm flipH="1" flipV="1">
            <a:off x="5472100" y="1901957"/>
            <a:ext cx="1368636" cy="7349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0"/>
            <a:endCxn id="13" idx="2"/>
          </p:cNvCxnSpPr>
          <p:nvPr/>
        </p:nvCxnSpPr>
        <p:spPr>
          <a:xfrm flipV="1">
            <a:off x="4139952" y="445198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0"/>
            <a:endCxn id="7" idx="2"/>
          </p:cNvCxnSpPr>
          <p:nvPr/>
        </p:nvCxnSpPr>
        <p:spPr>
          <a:xfrm flipV="1">
            <a:off x="4139952" y="2117981"/>
            <a:ext cx="0" cy="1901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AS Software AG Maste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001A"/>
      </a:accent1>
      <a:accent2>
        <a:srgbClr val="CCDDE6"/>
      </a:accent2>
      <a:accent3>
        <a:srgbClr val="9BB5C2"/>
      </a:accent3>
      <a:accent4>
        <a:srgbClr val="F2DB00"/>
      </a:accent4>
      <a:accent5>
        <a:srgbClr val="94C260"/>
      </a:accent5>
      <a:accent6>
        <a:srgbClr val="00628D"/>
      </a:accent6>
      <a:hlink>
        <a:srgbClr val="7030A0"/>
      </a:hlink>
      <a:folHlink>
        <a:srgbClr val="B54FF3"/>
      </a:folHlink>
    </a:clrScheme>
    <a:fontScheme name="CAS_Mast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Default Theme</vt:lpstr>
      <vt:lpstr>Folie 1</vt:lpstr>
      <vt:lpstr>Folie 2</vt:lpstr>
    </vt:vector>
  </TitlesOfParts>
  <Company>CAS Software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Dane.Leube</dc:creator>
  <cp:lastModifiedBy>Dane.Leube</cp:lastModifiedBy>
  <cp:revision>14</cp:revision>
  <dcterms:created xsi:type="dcterms:W3CDTF">2013-07-26T11:37:37Z</dcterms:created>
  <dcterms:modified xsi:type="dcterms:W3CDTF">2013-07-26T11:55:27Z</dcterms:modified>
</cp:coreProperties>
</file>