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 Software AG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0" descr="CAS_Logo_72dpi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7592" y="1294460"/>
            <a:ext cx="884237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reihandform 22"/>
          <p:cNvSpPr/>
          <p:nvPr userDrawn="1"/>
        </p:nvSpPr>
        <p:spPr>
          <a:xfrm>
            <a:off x="-25439" y="0"/>
            <a:ext cx="311717" cy="2338852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387" h="1488523">
                <a:moveTo>
                  <a:pt x="13529" y="1488523"/>
                </a:moveTo>
                <a:cubicBezTo>
                  <a:pt x="12735" y="1113585"/>
                  <a:pt x="16984" y="374938"/>
                  <a:pt x="16190" y="0"/>
                </a:cubicBezTo>
                <a:cubicBezTo>
                  <a:pt x="198387" y="672"/>
                  <a:pt x="17485" y="411"/>
                  <a:pt x="198032" y="0"/>
                </a:cubicBezTo>
                <a:cubicBezTo>
                  <a:pt x="196856" y="463365"/>
                  <a:pt x="195681" y="926731"/>
                  <a:pt x="194505" y="1390096"/>
                </a:cubicBezTo>
                <a:cubicBezTo>
                  <a:pt x="194505" y="1415990"/>
                  <a:pt x="184219" y="1440824"/>
                  <a:pt x="165909" y="1459134"/>
                </a:cubicBezTo>
                <a:cubicBezTo>
                  <a:pt x="147599" y="1477444"/>
                  <a:pt x="122268" y="1482832"/>
                  <a:pt x="96871" y="1487730"/>
                </a:cubicBezTo>
                <a:lnTo>
                  <a:pt x="13529" y="1488523"/>
                </a:lnTo>
                <a:cubicBezTo>
                  <a:pt x="0" y="1488353"/>
                  <a:pt x="15244" y="1487089"/>
                  <a:pt x="15695" y="1486712"/>
                </a:cubicBezTo>
                <a:lnTo>
                  <a:pt x="13529" y="14885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442938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Vortragsthema</a:t>
            </a:r>
            <a:endParaRPr lang="de-DE" dirty="0"/>
          </a:p>
        </p:txBody>
      </p:sp>
      <p:sp>
        <p:nvSpPr>
          <p:cNvPr id="1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20546" y="5589240"/>
            <a:ext cx="6400800" cy="571504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Vorname Name Funktion</a:t>
            </a:r>
          </a:p>
          <a:p>
            <a:endParaRPr lang="de-DE" dirty="0" smtClean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6286524"/>
            <a:ext cx="3000396" cy="500062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Datum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 Software AG Regulä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9" name="Freihandform 18"/>
          <p:cNvSpPr/>
          <p:nvPr userDrawn="1"/>
        </p:nvSpPr>
        <p:spPr>
          <a:xfrm>
            <a:off x="-2381" y="0"/>
            <a:ext cx="288658" cy="1131554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772929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715594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8" fmla="*/ 13529 w 198387"/>
              <a:gd name="connsiteY8" fmla="*/ 715594 h 715594"/>
              <a:gd name="connsiteX0" fmla="*/ 15695 w 198387"/>
              <a:gd name="connsiteY0" fmla="*/ 713783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0" fmla="*/ 28090 w 212948"/>
              <a:gd name="connsiteY0" fmla="*/ 715594 h 715594"/>
              <a:gd name="connsiteX1" fmla="*/ 30751 w 212948"/>
              <a:gd name="connsiteY1" fmla="*/ 0 h 715594"/>
              <a:gd name="connsiteX2" fmla="*/ 212593 w 212948"/>
              <a:gd name="connsiteY2" fmla="*/ 0 h 715594"/>
              <a:gd name="connsiteX3" fmla="*/ 209066 w 212948"/>
              <a:gd name="connsiteY3" fmla="*/ 617167 h 715594"/>
              <a:gd name="connsiteX4" fmla="*/ 180470 w 212948"/>
              <a:gd name="connsiteY4" fmla="*/ 686205 h 715594"/>
              <a:gd name="connsiteX5" fmla="*/ 111432 w 212948"/>
              <a:gd name="connsiteY5" fmla="*/ 714801 h 715594"/>
              <a:gd name="connsiteX6" fmla="*/ 28090 w 212948"/>
              <a:gd name="connsiteY6" fmla="*/ 715594 h 715594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103052 w 204568"/>
              <a:gd name="connsiteY0" fmla="*/ 714801 h 745818"/>
              <a:gd name="connsiteX1" fmla="*/ 113282 w 204568"/>
              <a:gd name="connsiteY1" fmla="*/ 500105 h 745818"/>
              <a:gd name="connsiteX2" fmla="*/ 22371 w 204568"/>
              <a:gd name="connsiteY2" fmla="*/ 0 h 745818"/>
              <a:gd name="connsiteX3" fmla="*/ 204213 w 204568"/>
              <a:gd name="connsiteY3" fmla="*/ 0 h 745818"/>
              <a:gd name="connsiteX4" fmla="*/ 200686 w 204568"/>
              <a:gd name="connsiteY4" fmla="*/ 617167 h 745818"/>
              <a:gd name="connsiteX5" fmla="*/ 172090 w 204568"/>
              <a:gd name="connsiteY5" fmla="*/ 686205 h 745818"/>
              <a:gd name="connsiteX6" fmla="*/ 103052 w 204568"/>
              <a:gd name="connsiteY6" fmla="*/ 714801 h 745818"/>
              <a:gd name="connsiteX0" fmla="*/ 103052 w 204568"/>
              <a:gd name="connsiteY0" fmla="*/ 714801 h 801100"/>
              <a:gd name="connsiteX1" fmla="*/ 22372 w 204568"/>
              <a:gd name="connsiteY1" fmla="*/ 681967 h 801100"/>
              <a:gd name="connsiteX2" fmla="*/ 22371 w 204568"/>
              <a:gd name="connsiteY2" fmla="*/ 0 h 801100"/>
              <a:gd name="connsiteX3" fmla="*/ 204213 w 204568"/>
              <a:gd name="connsiteY3" fmla="*/ 0 h 801100"/>
              <a:gd name="connsiteX4" fmla="*/ 200686 w 204568"/>
              <a:gd name="connsiteY4" fmla="*/ 617167 h 801100"/>
              <a:gd name="connsiteX5" fmla="*/ 172090 w 204568"/>
              <a:gd name="connsiteY5" fmla="*/ 686205 h 801100"/>
              <a:gd name="connsiteX6" fmla="*/ 103052 w 204568"/>
              <a:gd name="connsiteY6" fmla="*/ 714801 h 801100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81814 w 183330"/>
              <a:gd name="connsiteY0" fmla="*/ 714801 h 715507"/>
              <a:gd name="connsiteX1" fmla="*/ 1134 w 183330"/>
              <a:gd name="connsiteY1" fmla="*/ 681967 h 715507"/>
              <a:gd name="connsiteX2" fmla="*/ 1133 w 183330"/>
              <a:gd name="connsiteY2" fmla="*/ 0 h 715507"/>
              <a:gd name="connsiteX3" fmla="*/ 182975 w 183330"/>
              <a:gd name="connsiteY3" fmla="*/ 0 h 715507"/>
              <a:gd name="connsiteX4" fmla="*/ 179448 w 183330"/>
              <a:gd name="connsiteY4" fmla="*/ 617167 h 715507"/>
              <a:gd name="connsiteX5" fmla="*/ 150852 w 183330"/>
              <a:gd name="connsiteY5" fmla="*/ 686205 h 715507"/>
              <a:gd name="connsiteX6" fmla="*/ 81814 w 183330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2195 w 183711"/>
              <a:gd name="connsiteY0" fmla="*/ 714801 h 720159"/>
              <a:gd name="connsiteX1" fmla="*/ 0 w 183711"/>
              <a:gd name="connsiteY1" fmla="*/ 718350 h 720159"/>
              <a:gd name="connsiteX2" fmla="*/ 1514 w 183711"/>
              <a:gd name="connsiteY2" fmla="*/ 0 h 720159"/>
              <a:gd name="connsiteX3" fmla="*/ 183356 w 183711"/>
              <a:gd name="connsiteY3" fmla="*/ 0 h 720159"/>
              <a:gd name="connsiteX4" fmla="*/ 179829 w 183711"/>
              <a:gd name="connsiteY4" fmla="*/ 617167 h 720159"/>
              <a:gd name="connsiteX5" fmla="*/ 151233 w 183711"/>
              <a:gd name="connsiteY5" fmla="*/ 686205 h 720159"/>
              <a:gd name="connsiteX6" fmla="*/ 82195 w 183711"/>
              <a:gd name="connsiteY6" fmla="*/ 714801 h 7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11" h="720159">
                <a:moveTo>
                  <a:pt x="82195" y="714801"/>
                </a:moveTo>
                <a:cubicBezTo>
                  <a:pt x="56990" y="720159"/>
                  <a:pt x="33803" y="715959"/>
                  <a:pt x="0" y="718350"/>
                </a:cubicBezTo>
                <a:cubicBezTo>
                  <a:pt x="193" y="600756"/>
                  <a:pt x="1896" y="87322"/>
                  <a:pt x="1514" y="0"/>
                </a:cubicBezTo>
                <a:cubicBezTo>
                  <a:pt x="183711" y="672"/>
                  <a:pt x="2809" y="411"/>
                  <a:pt x="183356" y="0"/>
                </a:cubicBezTo>
                <a:cubicBezTo>
                  <a:pt x="182180" y="463365"/>
                  <a:pt x="181005" y="153802"/>
                  <a:pt x="179829" y="617167"/>
                </a:cubicBezTo>
                <a:cubicBezTo>
                  <a:pt x="179829" y="643061"/>
                  <a:pt x="169543" y="667895"/>
                  <a:pt x="151233" y="686205"/>
                </a:cubicBezTo>
                <a:cubicBezTo>
                  <a:pt x="132923" y="704515"/>
                  <a:pt x="107401" y="709444"/>
                  <a:pt x="82195" y="7148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1" descr="CAS_Logo_300dpi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404664"/>
            <a:ext cx="607852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 Software AG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half" idx="1"/>
          </p:nvPr>
        </p:nvSpPr>
        <p:spPr>
          <a:xfrm>
            <a:off x="285720" y="1357298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2"/>
          </p:nvPr>
        </p:nvSpPr>
        <p:spPr>
          <a:xfrm>
            <a:off x="4476720" y="1357298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20" name="Freihandform 19"/>
          <p:cNvSpPr/>
          <p:nvPr userDrawn="1"/>
        </p:nvSpPr>
        <p:spPr>
          <a:xfrm>
            <a:off x="-2381" y="0"/>
            <a:ext cx="288658" cy="1131554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772929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715594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8" fmla="*/ 13529 w 198387"/>
              <a:gd name="connsiteY8" fmla="*/ 715594 h 715594"/>
              <a:gd name="connsiteX0" fmla="*/ 15695 w 198387"/>
              <a:gd name="connsiteY0" fmla="*/ 713783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0" fmla="*/ 28090 w 212948"/>
              <a:gd name="connsiteY0" fmla="*/ 715594 h 715594"/>
              <a:gd name="connsiteX1" fmla="*/ 30751 w 212948"/>
              <a:gd name="connsiteY1" fmla="*/ 0 h 715594"/>
              <a:gd name="connsiteX2" fmla="*/ 212593 w 212948"/>
              <a:gd name="connsiteY2" fmla="*/ 0 h 715594"/>
              <a:gd name="connsiteX3" fmla="*/ 209066 w 212948"/>
              <a:gd name="connsiteY3" fmla="*/ 617167 h 715594"/>
              <a:gd name="connsiteX4" fmla="*/ 180470 w 212948"/>
              <a:gd name="connsiteY4" fmla="*/ 686205 h 715594"/>
              <a:gd name="connsiteX5" fmla="*/ 111432 w 212948"/>
              <a:gd name="connsiteY5" fmla="*/ 714801 h 715594"/>
              <a:gd name="connsiteX6" fmla="*/ 28090 w 212948"/>
              <a:gd name="connsiteY6" fmla="*/ 715594 h 715594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103052 w 204568"/>
              <a:gd name="connsiteY0" fmla="*/ 714801 h 745818"/>
              <a:gd name="connsiteX1" fmla="*/ 113282 w 204568"/>
              <a:gd name="connsiteY1" fmla="*/ 500105 h 745818"/>
              <a:gd name="connsiteX2" fmla="*/ 22371 w 204568"/>
              <a:gd name="connsiteY2" fmla="*/ 0 h 745818"/>
              <a:gd name="connsiteX3" fmla="*/ 204213 w 204568"/>
              <a:gd name="connsiteY3" fmla="*/ 0 h 745818"/>
              <a:gd name="connsiteX4" fmla="*/ 200686 w 204568"/>
              <a:gd name="connsiteY4" fmla="*/ 617167 h 745818"/>
              <a:gd name="connsiteX5" fmla="*/ 172090 w 204568"/>
              <a:gd name="connsiteY5" fmla="*/ 686205 h 745818"/>
              <a:gd name="connsiteX6" fmla="*/ 103052 w 204568"/>
              <a:gd name="connsiteY6" fmla="*/ 714801 h 745818"/>
              <a:gd name="connsiteX0" fmla="*/ 103052 w 204568"/>
              <a:gd name="connsiteY0" fmla="*/ 714801 h 801100"/>
              <a:gd name="connsiteX1" fmla="*/ 22372 w 204568"/>
              <a:gd name="connsiteY1" fmla="*/ 681967 h 801100"/>
              <a:gd name="connsiteX2" fmla="*/ 22371 w 204568"/>
              <a:gd name="connsiteY2" fmla="*/ 0 h 801100"/>
              <a:gd name="connsiteX3" fmla="*/ 204213 w 204568"/>
              <a:gd name="connsiteY3" fmla="*/ 0 h 801100"/>
              <a:gd name="connsiteX4" fmla="*/ 200686 w 204568"/>
              <a:gd name="connsiteY4" fmla="*/ 617167 h 801100"/>
              <a:gd name="connsiteX5" fmla="*/ 172090 w 204568"/>
              <a:gd name="connsiteY5" fmla="*/ 686205 h 801100"/>
              <a:gd name="connsiteX6" fmla="*/ 103052 w 204568"/>
              <a:gd name="connsiteY6" fmla="*/ 714801 h 801100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81814 w 183330"/>
              <a:gd name="connsiteY0" fmla="*/ 714801 h 715507"/>
              <a:gd name="connsiteX1" fmla="*/ 1134 w 183330"/>
              <a:gd name="connsiteY1" fmla="*/ 681967 h 715507"/>
              <a:gd name="connsiteX2" fmla="*/ 1133 w 183330"/>
              <a:gd name="connsiteY2" fmla="*/ 0 h 715507"/>
              <a:gd name="connsiteX3" fmla="*/ 182975 w 183330"/>
              <a:gd name="connsiteY3" fmla="*/ 0 h 715507"/>
              <a:gd name="connsiteX4" fmla="*/ 179448 w 183330"/>
              <a:gd name="connsiteY4" fmla="*/ 617167 h 715507"/>
              <a:gd name="connsiteX5" fmla="*/ 150852 w 183330"/>
              <a:gd name="connsiteY5" fmla="*/ 686205 h 715507"/>
              <a:gd name="connsiteX6" fmla="*/ 81814 w 183330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2195 w 183711"/>
              <a:gd name="connsiteY0" fmla="*/ 714801 h 720159"/>
              <a:gd name="connsiteX1" fmla="*/ 0 w 183711"/>
              <a:gd name="connsiteY1" fmla="*/ 718350 h 720159"/>
              <a:gd name="connsiteX2" fmla="*/ 1514 w 183711"/>
              <a:gd name="connsiteY2" fmla="*/ 0 h 720159"/>
              <a:gd name="connsiteX3" fmla="*/ 183356 w 183711"/>
              <a:gd name="connsiteY3" fmla="*/ 0 h 720159"/>
              <a:gd name="connsiteX4" fmla="*/ 179829 w 183711"/>
              <a:gd name="connsiteY4" fmla="*/ 617167 h 720159"/>
              <a:gd name="connsiteX5" fmla="*/ 151233 w 183711"/>
              <a:gd name="connsiteY5" fmla="*/ 686205 h 720159"/>
              <a:gd name="connsiteX6" fmla="*/ 82195 w 183711"/>
              <a:gd name="connsiteY6" fmla="*/ 714801 h 7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11" h="720159">
                <a:moveTo>
                  <a:pt x="82195" y="714801"/>
                </a:moveTo>
                <a:cubicBezTo>
                  <a:pt x="56990" y="720159"/>
                  <a:pt x="33803" y="715959"/>
                  <a:pt x="0" y="718350"/>
                </a:cubicBezTo>
                <a:cubicBezTo>
                  <a:pt x="193" y="600756"/>
                  <a:pt x="1896" y="87322"/>
                  <a:pt x="1514" y="0"/>
                </a:cubicBezTo>
                <a:cubicBezTo>
                  <a:pt x="183711" y="672"/>
                  <a:pt x="2809" y="411"/>
                  <a:pt x="183356" y="0"/>
                </a:cubicBezTo>
                <a:cubicBezTo>
                  <a:pt x="182180" y="463365"/>
                  <a:pt x="181005" y="153802"/>
                  <a:pt x="179829" y="617167"/>
                </a:cubicBezTo>
                <a:cubicBezTo>
                  <a:pt x="179829" y="643061"/>
                  <a:pt x="169543" y="667895"/>
                  <a:pt x="151233" y="686205"/>
                </a:cubicBezTo>
                <a:cubicBezTo>
                  <a:pt x="132923" y="704515"/>
                  <a:pt x="107401" y="709444"/>
                  <a:pt x="82195" y="7148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 descr="CAS_Logo_300dpi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404664"/>
            <a:ext cx="607852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 Software AG 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060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Zwischenüberschrift</a:t>
            </a:r>
          </a:p>
        </p:txBody>
      </p:sp>
      <p:sp>
        <p:nvSpPr>
          <p:cNvPr id="20" name="Freihandform 19"/>
          <p:cNvSpPr/>
          <p:nvPr userDrawn="1"/>
        </p:nvSpPr>
        <p:spPr>
          <a:xfrm>
            <a:off x="-2381" y="0"/>
            <a:ext cx="288658" cy="1131554"/>
          </a:xfrm>
          <a:custGeom>
            <a:avLst/>
            <a:gdLst>
              <a:gd name="connsiteX0" fmla="*/ 0 w 357190"/>
              <a:gd name="connsiteY0" fmla="*/ 97634 h 2563838"/>
              <a:gd name="connsiteX1" fmla="*/ 28596 w 357190"/>
              <a:gd name="connsiteY1" fmla="*/ 28596 h 2563838"/>
              <a:gd name="connsiteX2" fmla="*/ 97634 w 357190"/>
              <a:gd name="connsiteY2" fmla="*/ 0 h 2563838"/>
              <a:gd name="connsiteX3" fmla="*/ 259556 w 357190"/>
              <a:gd name="connsiteY3" fmla="*/ 0 h 2563838"/>
              <a:gd name="connsiteX4" fmla="*/ 328594 w 357190"/>
              <a:gd name="connsiteY4" fmla="*/ 28596 h 2563838"/>
              <a:gd name="connsiteX5" fmla="*/ 357190 w 357190"/>
              <a:gd name="connsiteY5" fmla="*/ 97634 h 2563838"/>
              <a:gd name="connsiteX6" fmla="*/ 357190 w 357190"/>
              <a:gd name="connsiteY6" fmla="*/ 2466204 h 2563838"/>
              <a:gd name="connsiteX7" fmla="*/ 328594 w 357190"/>
              <a:gd name="connsiteY7" fmla="*/ 2535242 h 2563838"/>
              <a:gd name="connsiteX8" fmla="*/ 259556 w 357190"/>
              <a:gd name="connsiteY8" fmla="*/ 2563838 h 2563838"/>
              <a:gd name="connsiteX9" fmla="*/ 97634 w 357190"/>
              <a:gd name="connsiteY9" fmla="*/ 2563838 h 2563838"/>
              <a:gd name="connsiteX10" fmla="*/ 28596 w 357190"/>
              <a:gd name="connsiteY10" fmla="*/ 2535242 h 2563838"/>
              <a:gd name="connsiteX11" fmla="*/ 0 w 357190"/>
              <a:gd name="connsiteY11" fmla="*/ 2466204 h 2563838"/>
              <a:gd name="connsiteX12" fmla="*/ 0 w 357190"/>
              <a:gd name="connsiteY12" fmla="*/ 97634 h 2563838"/>
              <a:gd name="connsiteX0" fmla="*/ 0 w 357190"/>
              <a:gd name="connsiteY0" fmla="*/ 102372 h 2568576"/>
              <a:gd name="connsiteX1" fmla="*/ 28596 w 357190"/>
              <a:gd name="connsiteY1" fmla="*/ 33334 h 2568576"/>
              <a:gd name="connsiteX2" fmla="*/ 97634 w 357190"/>
              <a:gd name="connsiteY2" fmla="*/ 4738 h 2568576"/>
              <a:gd name="connsiteX3" fmla="*/ 176214 w 357190"/>
              <a:gd name="connsiteY3" fmla="*/ 0 h 2568576"/>
              <a:gd name="connsiteX4" fmla="*/ 259556 w 357190"/>
              <a:gd name="connsiteY4" fmla="*/ 4738 h 2568576"/>
              <a:gd name="connsiteX5" fmla="*/ 328594 w 357190"/>
              <a:gd name="connsiteY5" fmla="*/ 33334 h 2568576"/>
              <a:gd name="connsiteX6" fmla="*/ 357190 w 357190"/>
              <a:gd name="connsiteY6" fmla="*/ 102372 h 2568576"/>
              <a:gd name="connsiteX7" fmla="*/ 357190 w 357190"/>
              <a:gd name="connsiteY7" fmla="*/ 2470942 h 2568576"/>
              <a:gd name="connsiteX8" fmla="*/ 328594 w 357190"/>
              <a:gd name="connsiteY8" fmla="*/ 2539980 h 2568576"/>
              <a:gd name="connsiteX9" fmla="*/ 259556 w 357190"/>
              <a:gd name="connsiteY9" fmla="*/ 2568576 h 2568576"/>
              <a:gd name="connsiteX10" fmla="*/ 97634 w 357190"/>
              <a:gd name="connsiteY10" fmla="*/ 2568576 h 2568576"/>
              <a:gd name="connsiteX11" fmla="*/ 28596 w 357190"/>
              <a:gd name="connsiteY11" fmla="*/ 2539980 h 2568576"/>
              <a:gd name="connsiteX12" fmla="*/ 0 w 357190"/>
              <a:gd name="connsiteY12" fmla="*/ 2470942 h 2568576"/>
              <a:gd name="connsiteX13" fmla="*/ 0 w 357190"/>
              <a:gd name="connsiteY13" fmla="*/ 102372 h 2568576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97634 w 357190"/>
              <a:gd name="connsiteY11" fmla="*/ 2568576 h 2569369"/>
              <a:gd name="connsiteX12" fmla="*/ 28596 w 357190"/>
              <a:gd name="connsiteY12" fmla="*/ 2539980 h 2569369"/>
              <a:gd name="connsiteX13" fmla="*/ 0 w 357190"/>
              <a:gd name="connsiteY13" fmla="*/ 2470942 h 2569369"/>
              <a:gd name="connsiteX14" fmla="*/ 0 w 357190"/>
              <a:gd name="connsiteY14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28596 w 357190"/>
              <a:gd name="connsiteY11" fmla="*/ 2539980 h 2569369"/>
              <a:gd name="connsiteX12" fmla="*/ 0 w 357190"/>
              <a:gd name="connsiteY12" fmla="*/ 2470942 h 2569369"/>
              <a:gd name="connsiteX13" fmla="*/ 0 w 357190"/>
              <a:gd name="connsiteY13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2470942 h 2569369"/>
              <a:gd name="connsiteX12" fmla="*/ 0 w 357190"/>
              <a:gd name="connsiteY12" fmla="*/ 102372 h 2569369"/>
              <a:gd name="connsiteX0" fmla="*/ 0 w 357190"/>
              <a:gd name="connsiteY0" fmla="*/ 102372 h 2569369"/>
              <a:gd name="connsiteX1" fmla="*/ 28596 w 357190"/>
              <a:gd name="connsiteY1" fmla="*/ 33334 h 2569369"/>
              <a:gd name="connsiteX2" fmla="*/ 97634 w 357190"/>
              <a:gd name="connsiteY2" fmla="*/ 4738 h 2569369"/>
              <a:gd name="connsiteX3" fmla="*/ 176214 w 357190"/>
              <a:gd name="connsiteY3" fmla="*/ 0 h 2569369"/>
              <a:gd name="connsiteX4" fmla="*/ 259556 w 357190"/>
              <a:gd name="connsiteY4" fmla="*/ 4738 h 2569369"/>
              <a:gd name="connsiteX5" fmla="*/ 328594 w 357190"/>
              <a:gd name="connsiteY5" fmla="*/ 33334 h 2569369"/>
              <a:gd name="connsiteX6" fmla="*/ 357190 w 357190"/>
              <a:gd name="connsiteY6" fmla="*/ 102372 h 2569369"/>
              <a:gd name="connsiteX7" fmla="*/ 357190 w 357190"/>
              <a:gd name="connsiteY7" fmla="*/ 2470942 h 2569369"/>
              <a:gd name="connsiteX8" fmla="*/ 328594 w 357190"/>
              <a:gd name="connsiteY8" fmla="*/ 2539980 h 2569369"/>
              <a:gd name="connsiteX9" fmla="*/ 259556 w 357190"/>
              <a:gd name="connsiteY9" fmla="*/ 2568576 h 2569369"/>
              <a:gd name="connsiteX10" fmla="*/ 176214 w 357190"/>
              <a:gd name="connsiteY10" fmla="*/ 2569369 h 2569369"/>
              <a:gd name="connsiteX11" fmla="*/ 0 w 357190"/>
              <a:gd name="connsiteY11" fmla="*/ 102372 h 2569369"/>
              <a:gd name="connsiteX0" fmla="*/ 147618 w 328594"/>
              <a:gd name="connsiteY0" fmla="*/ 2569369 h 2569369"/>
              <a:gd name="connsiteX1" fmla="*/ 0 w 328594"/>
              <a:gd name="connsiteY1" fmla="*/ 33334 h 2569369"/>
              <a:gd name="connsiteX2" fmla="*/ 69038 w 328594"/>
              <a:gd name="connsiteY2" fmla="*/ 4738 h 2569369"/>
              <a:gd name="connsiteX3" fmla="*/ 147618 w 328594"/>
              <a:gd name="connsiteY3" fmla="*/ 0 h 2569369"/>
              <a:gd name="connsiteX4" fmla="*/ 230960 w 328594"/>
              <a:gd name="connsiteY4" fmla="*/ 4738 h 2569369"/>
              <a:gd name="connsiteX5" fmla="*/ 299998 w 328594"/>
              <a:gd name="connsiteY5" fmla="*/ 33334 h 2569369"/>
              <a:gd name="connsiteX6" fmla="*/ 328594 w 328594"/>
              <a:gd name="connsiteY6" fmla="*/ 102372 h 2569369"/>
              <a:gd name="connsiteX7" fmla="*/ 328594 w 328594"/>
              <a:gd name="connsiteY7" fmla="*/ 2470942 h 2569369"/>
              <a:gd name="connsiteX8" fmla="*/ 299998 w 328594"/>
              <a:gd name="connsiteY8" fmla="*/ 2539980 h 2569369"/>
              <a:gd name="connsiteX9" fmla="*/ 230960 w 328594"/>
              <a:gd name="connsiteY9" fmla="*/ 2568576 h 2569369"/>
              <a:gd name="connsiteX10" fmla="*/ 147618 w 328594"/>
              <a:gd name="connsiteY10" fmla="*/ 2569369 h 2569369"/>
              <a:gd name="connsiteX0" fmla="*/ 78580 w 259556"/>
              <a:gd name="connsiteY0" fmla="*/ 2569369 h 2569369"/>
              <a:gd name="connsiteX1" fmla="*/ 0 w 259556"/>
              <a:gd name="connsiteY1" fmla="*/ 4738 h 2569369"/>
              <a:gd name="connsiteX2" fmla="*/ 78580 w 259556"/>
              <a:gd name="connsiteY2" fmla="*/ 0 h 2569369"/>
              <a:gd name="connsiteX3" fmla="*/ 161922 w 259556"/>
              <a:gd name="connsiteY3" fmla="*/ 4738 h 2569369"/>
              <a:gd name="connsiteX4" fmla="*/ 230960 w 259556"/>
              <a:gd name="connsiteY4" fmla="*/ 33334 h 2569369"/>
              <a:gd name="connsiteX5" fmla="*/ 259556 w 259556"/>
              <a:gd name="connsiteY5" fmla="*/ 102372 h 2569369"/>
              <a:gd name="connsiteX6" fmla="*/ 259556 w 259556"/>
              <a:gd name="connsiteY6" fmla="*/ 2470942 h 2569369"/>
              <a:gd name="connsiteX7" fmla="*/ 230960 w 259556"/>
              <a:gd name="connsiteY7" fmla="*/ 2539980 h 2569369"/>
              <a:gd name="connsiteX8" fmla="*/ 161922 w 259556"/>
              <a:gd name="connsiteY8" fmla="*/ 2568576 h 2569369"/>
              <a:gd name="connsiteX9" fmla="*/ 78580 w 25955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80976 w 180976"/>
              <a:gd name="connsiteY5" fmla="*/ 2470942 h 2569369"/>
              <a:gd name="connsiteX6" fmla="*/ 152380 w 180976"/>
              <a:gd name="connsiteY6" fmla="*/ 2539980 h 2569369"/>
              <a:gd name="connsiteX7" fmla="*/ 83342 w 180976"/>
              <a:gd name="connsiteY7" fmla="*/ 2568576 h 2569369"/>
              <a:gd name="connsiteX8" fmla="*/ 0 w 180976"/>
              <a:gd name="connsiteY8" fmla="*/ 2569369 h 2569369"/>
              <a:gd name="connsiteX0" fmla="*/ 0 w 180976"/>
              <a:gd name="connsiteY0" fmla="*/ 2569369 h 2569369"/>
              <a:gd name="connsiteX1" fmla="*/ 0 w 180976"/>
              <a:gd name="connsiteY1" fmla="*/ 0 h 2569369"/>
              <a:gd name="connsiteX2" fmla="*/ 83342 w 180976"/>
              <a:gd name="connsiteY2" fmla="*/ 4738 h 2569369"/>
              <a:gd name="connsiteX3" fmla="*/ 152380 w 180976"/>
              <a:gd name="connsiteY3" fmla="*/ 33334 h 2569369"/>
              <a:gd name="connsiteX4" fmla="*/ 180976 w 180976"/>
              <a:gd name="connsiteY4" fmla="*/ 102372 h 2569369"/>
              <a:gd name="connsiteX5" fmla="*/ 178594 w 180976"/>
              <a:gd name="connsiteY5" fmla="*/ 157163 h 2569369"/>
              <a:gd name="connsiteX6" fmla="*/ 180976 w 180976"/>
              <a:gd name="connsiteY6" fmla="*/ 2470942 h 2569369"/>
              <a:gd name="connsiteX7" fmla="*/ 152380 w 180976"/>
              <a:gd name="connsiteY7" fmla="*/ 2539980 h 2569369"/>
              <a:gd name="connsiteX8" fmla="*/ 83342 w 180976"/>
              <a:gd name="connsiteY8" fmla="*/ 2568576 h 2569369"/>
              <a:gd name="connsiteX9" fmla="*/ 0 w 180976"/>
              <a:gd name="connsiteY9" fmla="*/ 2569369 h 2569369"/>
              <a:gd name="connsiteX0" fmla="*/ 0 w 180976"/>
              <a:gd name="connsiteY0" fmla="*/ 2569369 h 2569369"/>
              <a:gd name="connsiteX1" fmla="*/ 0 w 180976"/>
              <a:gd name="connsiteY1" fmla="*/ 157163 h 2569369"/>
              <a:gd name="connsiteX2" fmla="*/ 0 w 180976"/>
              <a:gd name="connsiteY2" fmla="*/ 0 h 2569369"/>
              <a:gd name="connsiteX3" fmla="*/ 83342 w 180976"/>
              <a:gd name="connsiteY3" fmla="*/ 4738 h 2569369"/>
              <a:gd name="connsiteX4" fmla="*/ 152380 w 180976"/>
              <a:gd name="connsiteY4" fmla="*/ 33334 h 2569369"/>
              <a:gd name="connsiteX5" fmla="*/ 180976 w 180976"/>
              <a:gd name="connsiteY5" fmla="*/ 102372 h 2569369"/>
              <a:gd name="connsiteX6" fmla="*/ 178594 w 180976"/>
              <a:gd name="connsiteY6" fmla="*/ 157163 h 2569369"/>
              <a:gd name="connsiteX7" fmla="*/ 180976 w 180976"/>
              <a:gd name="connsiteY7" fmla="*/ 2470942 h 2569369"/>
              <a:gd name="connsiteX8" fmla="*/ 152380 w 180976"/>
              <a:gd name="connsiteY8" fmla="*/ 2539980 h 2569369"/>
              <a:gd name="connsiteX9" fmla="*/ 83342 w 180976"/>
              <a:gd name="connsiteY9" fmla="*/ 2568576 h 2569369"/>
              <a:gd name="connsiteX10" fmla="*/ 0 w 180976"/>
              <a:gd name="connsiteY10" fmla="*/ 2569369 h 2569369"/>
              <a:gd name="connsiteX0" fmla="*/ 0 w 180976"/>
              <a:gd name="connsiteY0" fmla="*/ 2564631 h 2564631"/>
              <a:gd name="connsiteX1" fmla="*/ 0 w 180976"/>
              <a:gd name="connsiteY1" fmla="*/ 152425 h 2564631"/>
              <a:gd name="connsiteX2" fmla="*/ 83342 w 180976"/>
              <a:gd name="connsiteY2" fmla="*/ 0 h 2564631"/>
              <a:gd name="connsiteX3" fmla="*/ 152380 w 180976"/>
              <a:gd name="connsiteY3" fmla="*/ 28596 h 2564631"/>
              <a:gd name="connsiteX4" fmla="*/ 180976 w 180976"/>
              <a:gd name="connsiteY4" fmla="*/ 97634 h 2564631"/>
              <a:gd name="connsiteX5" fmla="*/ 178594 w 180976"/>
              <a:gd name="connsiteY5" fmla="*/ 152425 h 2564631"/>
              <a:gd name="connsiteX6" fmla="*/ 180976 w 180976"/>
              <a:gd name="connsiteY6" fmla="*/ 2466204 h 2564631"/>
              <a:gd name="connsiteX7" fmla="*/ 152380 w 180976"/>
              <a:gd name="connsiteY7" fmla="*/ 2535242 h 2564631"/>
              <a:gd name="connsiteX8" fmla="*/ 83342 w 180976"/>
              <a:gd name="connsiteY8" fmla="*/ 2563838 h 2564631"/>
              <a:gd name="connsiteX9" fmla="*/ 0 w 180976"/>
              <a:gd name="connsiteY9" fmla="*/ 2564631 h 2564631"/>
              <a:gd name="connsiteX0" fmla="*/ 0 w 180976"/>
              <a:gd name="connsiteY0" fmla="*/ 2536035 h 2536035"/>
              <a:gd name="connsiteX1" fmla="*/ 0 w 180976"/>
              <a:gd name="connsiteY1" fmla="*/ 123829 h 2536035"/>
              <a:gd name="connsiteX2" fmla="*/ 152380 w 180976"/>
              <a:gd name="connsiteY2" fmla="*/ 0 h 2536035"/>
              <a:gd name="connsiteX3" fmla="*/ 180976 w 180976"/>
              <a:gd name="connsiteY3" fmla="*/ 69038 h 2536035"/>
              <a:gd name="connsiteX4" fmla="*/ 178594 w 180976"/>
              <a:gd name="connsiteY4" fmla="*/ 123829 h 2536035"/>
              <a:gd name="connsiteX5" fmla="*/ 180976 w 180976"/>
              <a:gd name="connsiteY5" fmla="*/ 2437608 h 2536035"/>
              <a:gd name="connsiteX6" fmla="*/ 152380 w 180976"/>
              <a:gd name="connsiteY6" fmla="*/ 2506646 h 2536035"/>
              <a:gd name="connsiteX7" fmla="*/ 83342 w 180976"/>
              <a:gd name="connsiteY7" fmla="*/ 2535242 h 2536035"/>
              <a:gd name="connsiteX8" fmla="*/ 0 w 180976"/>
              <a:gd name="connsiteY8" fmla="*/ 2536035 h 2536035"/>
              <a:gd name="connsiteX0" fmla="*/ 0 w 180976"/>
              <a:gd name="connsiteY0" fmla="*/ 2466997 h 2466997"/>
              <a:gd name="connsiteX1" fmla="*/ 0 w 180976"/>
              <a:gd name="connsiteY1" fmla="*/ 54791 h 2466997"/>
              <a:gd name="connsiteX2" fmla="*/ 180976 w 180976"/>
              <a:gd name="connsiteY2" fmla="*/ 0 h 2466997"/>
              <a:gd name="connsiteX3" fmla="*/ 178594 w 180976"/>
              <a:gd name="connsiteY3" fmla="*/ 54791 h 2466997"/>
              <a:gd name="connsiteX4" fmla="*/ 180976 w 180976"/>
              <a:gd name="connsiteY4" fmla="*/ 2368570 h 2466997"/>
              <a:gd name="connsiteX5" fmla="*/ 152380 w 180976"/>
              <a:gd name="connsiteY5" fmla="*/ 2437608 h 2466997"/>
              <a:gd name="connsiteX6" fmla="*/ 83342 w 180976"/>
              <a:gd name="connsiteY6" fmla="*/ 2466204 h 2466997"/>
              <a:gd name="connsiteX7" fmla="*/ 0 w 180976"/>
              <a:gd name="connsiteY7" fmla="*/ 2466997 h 2466997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80976 w 180976"/>
              <a:gd name="connsiteY3" fmla="*/ 2313779 h 2412206"/>
              <a:gd name="connsiteX4" fmla="*/ 152380 w 180976"/>
              <a:gd name="connsiteY4" fmla="*/ 2382817 h 2412206"/>
              <a:gd name="connsiteX5" fmla="*/ 83342 w 180976"/>
              <a:gd name="connsiteY5" fmla="*/ 2411413 h 2412206"/>
              <a:gd name="connsiteX6" fmla="*/ 0 w 180976"/>
              <a:gd name="connsiteY6" fmla="*/ 2412206 h 2412206"/>
              <a:gd name="connsiteX0" fmla="*/ 0 w 180976"/>
              <a:gd name="connsiteY0" fmla="*/ 2412206 h 2412206"/>
              <a:gd name="connsiteX1" fmla="*/ 0 w 180976"/>
              <a:gd name="connsiteY1" fmla="*/ 0 h 2412206"/>
              <a:gd name="connsiteX2" fmla="*/ 178594 w 180976"/>
              <a:gd name="connsiteY2" fmla="*/ 0 h 2412206"/>
              <a:gd name="connsiteX3" fmla="*/ 178594 w 180976"/>
              <a:gd name="connsiteY3" fmla="*/ 1287392 h 2412206"/>
              <a:gd name="connsiteX4" fmla="*/ 180976 w 180976"/>
              <a:gd name="connsiteY4" fmla="*/ 2313779 h 2412206"/>
              <a:gd name="connsiteX5" fmla="*/ 152380 w 180976"/>
              <a:gd name="connsiteY5" fmla="*/ 2382817 h 2412206"/>
              <a:gd name="connsiteX6" fmla="*/ 83342 w 180976"/>
              <a:gd name="connsiteY6" fmla="*/ 2411413 h 2412206"/>
              <a:gd name="connsiteX7" fmla="*/ 0 w 180976"/>
              <a:gd name="connsiteY7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0 h 2412206"/>
              <a:gd name="connsiteX4" fmla="*/ 180975 w 183357"/>
              <a:gd name="connsiteY4" fmla="*/ 1287392 h 2412206"/>
              <a:gd name="connsiteX5" fmla="*/ 183357 w 183357"/>
              <a:gd name="connsiteY5" fmla="*/ 2313779 h 2412206"/>
              <a:gd name="connsiteX6" fmla="*/ 154761 w 183357"/>
              <a:gd name="connsiteY6" fmla="*/ 2382817 h 2412206"/>
              <a:gd name="connsiteX7" fmla="*/ 85723 w 183357"/>
              <a:gd name="connsiteY7" fmla="*/ 2411413 h 2412206"/>
              <a:gd name="connsiteX8" fmla="*/ 2381 w 183357"/>
              <a:gd name="connsiteY8" fmla="*/ 2412206 h 2412206"/>
              <a:gd name="connsiteX0" fmla="*/ 2381 w 183357"/>
              <a:gd name="connsiteY0" fmla="*/ 2412206 h 2412206"/>
              <a:gd name="connsiteX1" fmla="*/ 0 w 183357"/>
              <a:gd name="connsiteY1" fmla="*/ 1287392 h 2412206"/>
              <a:gd name="connsiteX2" fmla="*/ 2381 w 183357"/>
              <a:gd name="connsiteY2" fmla="*/ 0 h 2412206"/>
              <a:gd name="connsiteX3" fmla="*/ 180975 w 183357"/>
              <a:gd name="connsiteY3" fmla="*/ 1287392 h 2412206"/>
              <a:gd name="connsiteX4" fmla="*/ 183357 w 183357"/>
              <a:gd name="connsiteY4" fmla="*/ 2313779 h 2412206"/>
              <a:gd name="connsiteX5" fmla="*/ 154761 w 183357"/>
              <a:gd name="connsiteY5" fmla="*/ 2382817 h 2412206"/>
              <a:gd name="connsiteX6" fmla="*/ 85723 w 183357"/>
              <a:gd name="connsiteY6" fmla="*/ 2411413 h 2412206"/>
              <a:gd name="connsiteX7" fmla="*/ 2381 w 183357"/>
              <a:gd name="connsiteY7" fmla="*/ 2412206 h 2412206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312283 h 1312283"/>
              <a:gd name="connsiteX1" fmla="*/ 0 w 183357"/>
              <a:gd name="connsiteY1" fmla="*/ 187469 h 1312283"/>
              <a:gd name="connsiteX2" fmla="*/ 180975 w 183357"/>
              <a:gd name="connsiteY2" fmla="*/ 187469 h 1312283"/>
              <a:gd name="connsiteX3" fmla="*/ 183357 w 183357"/>
              <a:gd name="connsiteY3" fmla="*/ 1213856 h 1312283"/>
              <a:gd name="connsiteX4" fmla="*/ 154761 w 183357"/>
              <a:gd name="connsiteY4" fmla="*/ 1282894 h 1312283"/>
              <a:gd name="connsiteX5" fmla="*/ 85723 w 183357"/>
              <a:gd name="connsiteY5" fmla="*/ 1311490 h 1312283"/>
              <a:gd name="connsiteX6" fmla="*/ 2381 w 183357"/>
              <a:gd name="connsiteY6" fmla="*/ 1312283 h 1312283"/>
              <a:gd name="connsiteX0" fmla="*/ 2381 w 183357"/>
              <a:gd name="connsiteY0" fmla="*/ 1124814 h 1124814"/>
              <a:gd name="connsiteX1" fmla="*/ 0 w 183357"/>
              <a:gd name="connsiteY1" fmla="*/ 0 h 1124814"/>
              <a:gd name="connsiteX2" fmla="*/ 180975 w 183357"/>
              <a:gd name="connsiteY2" fmla="*/ 0 h 1124814"/>
              <a:gd name="connsiteX3" fmla="*/ 183357 w 183357"/>
              <a:gd name="connsiteY3" fmla="*/ 1026387 h 1124814"/>
              <a:gd name="connsiteX4" fmla="*/ 154761 w 183357"/>
              <a:gd name="connsiteY4" fmla="*/ 1095425 h 1124814"/>
              <a:gd name="connsiteX5" fmla="*/ 85723 w 183357"/>
              <a:gd name="connsiteY5" fmla="*/ 1124021 h 1124814"/>
              <a:gd name="connsiteX6" fmla="*/ 2381 w 183357"/>
              <a:gd name="connsiteY6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0" fmla="*/ 64446 w 245422"/>
              <a:gd name="connsiteY0" fmla="*/ 1124814 h 1124814"/>
              <a:gd name="connsiteX1" fmla="*/ 62065 w 245422"/>
              <a:gd name="connsiteY1" fmla="*/ 0 h 1124814"/>
              <a:gd name="connsiteX2" fmla="*/ 243040 w 245422"/>
              <a:gd name="connsiteY2" fmla="*/ 0 h 1124814"/>
              <a:gd name="connsiteX3" fmla="*/ 245422 w 245422"/>
              <a:gd name="connsiteY3" fmla="*/ 1026387 h 1124814"/>
              <a:gd name="connsiteX4" fmla="*/ 216826 w 245422"/>
              <a:gd name="connsiteY4" fmla="*/ 1095425 h 1124814"/>
              <a:gd name="connsiteX5" fmla="*/ 147788 w 245422"/>
              <a:gd name="connsiteY5" fmla="*/ 1124021 h 1124814"/>
              <a:gd name="connsiteX6" fmla="*/ 64446 w 245422"/>
              <a:gd name="connsiteY6" fmla="*/ 1124814 h 1124814"/>
              <a:gd name="connsiteX7" fmla="*/ 66612 w 245422"/>
              <a:gd name="connsiteY7" fmla="*/ 1123003 h 1124814"/>
              <a:gd name="connsiteX8" fmla="*/ 64446 w 245422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4505"/>
              <a:gd name="connsiteY0" fmla="*/ 1124814 h 1124814"/>
              <a:gd name="connsiteX1" fmla="*/ 11148 w 194505"/>
              <a:gd name="connsiteY1" fmla="*/ 0 h 1124814"/>
              <a:gd name="connsiteX2" fmla="*/ 192123 w 194505"/>
              <a:gd name="connsiteY2" fmla="*/ 0 h 1124814"/>
              <a:gd name="connsiteX3" fmla="*/ 194505 w 194505"/>
              <a:gd name="connsiteY3" fmla="*/ 1026387 h 1124814"/>
              <a:gd name="connsiteX4" fmla="*/ 165909 w 194505"/>
              <a:gd name="connsiteY4" fmla="*/ 1095425 h 1124814"/>
              <a:gd name="connsiteX5" fmla="*/ 96871 w 194505"/>
              <a:gd name="connsiteY5" fmla="*/ 1124021 h 1124814"/>
              <a:gd name="connsiteX6" fmla="*/ 13529 w 194505"/>
              <a:gd name="connsiteY6" fmla="*/ 1124814 h 1124814"/>
              <a:gd name="connsiteX7" fmla="*/ 15695 w 194505"/>
              <a:gd name="connsiteY7" fmla="*/ 1123003 h 1124814"/>
              <a:gd name="connsiteX8" fmla="*/ 13529 w 194505"/>
              <a:gd name="connsiteY8" fmla="*/ 1124814 h 1124814"/>
              <a:gd name="connsiteX0" fmla="*/ 13529 w 198032"/>
              <a:gd name="connsiteY0" fmla="*/ 1488523 h 1488523"/>
              <a:gd name="connsiteX1" fmla="*/ 11148 w 198032"/>
              <a:gd name="connsiteY1" fmla="*/ 363709 h 1488523"/>
              <a:gd name="connsiteX2" fmla="*/ 198032 w 198032"/>
              <a:gd name="connsiteY2" fmla="*/ 0 h 1488523"/>
              <a:gd name="connsiteX3" fmla="*/ 194505 w 198032"/>
              <a:gd name="connsiteY3" fmla="*/ 1390096 h 1488523"/>
              <a:gd name="connsiteX4" fmla="*/ 165909 w 198032"/>
              <a:gd name="connsiteY4" fmla="*/ 1459134 h 1488523"/>
              <a:gd name="connsiteX5" fmla="*/ 96871 w 198032"/>
              <a:gd name="connsiteY5" fmla="*/ 1487730 h 1488523"/>
              <a:gd name="connsiteX6" fmla="*/ 13529 w 198032"/>
              <a:gd name="connsiteY6" fmla="*/ 1488523 h 1488523"/>
              <a:gd name="connsiteX7" fmla="*/ 15695 w 198032"/>
              <a:gd name="connsiteY7" fmla="*/ 1486712 h 1488523"/>
              <a:gd name="connsiteX8" fmla="*/ 13529 w 198032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0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1488523 h 1488523"/>
              <a:gd name="connsiteX1" fmla="*/ 16190 w 198387"/>
              <a:gd name="connsiteY1" fmla="*/ 0 h 1488523"/>
              <a:gd name="connsiteX2" fmla="*/ 198032 w 198387"/>
              <a:gd name="connsiteY2" fmla="*/ 772929 h 1488523"/>
              <a:gd name="connsiteX3" fmla="*/ 194505 w 198387"/>
              <a:gd name="connsiteY3" fmla="*/ 1390096 h 1488523"/>
              <a:gd name="connsiteX4" fmla="*/ 165909 w 198387"/>
              <a:gd name="connsiteY4" fmla="*/ 1459134 h 1488523"/>
              <a:gd name="connsiteX5" fmla="*/ 96871 w 198387"/>
              <a:gd name="connsiteY5" fmla="*/ 1487730 h 1488523"/>
              <a:gd name="connsiteX6" fmla="*/ 13529 w 198387"/>
              <a:gd name="connsiteY6" fmla="*/ 1488523 h 1488523"/>
              <a:gd name="connsiteX7" fmla="*/ 15695 w 198387"/>
              <a:gd name="connsiteY7" fmla="*/ 1486712 h 1488523"/>
              <a:gd name="connsiteX8" fmla="*/ 13529 w 198387"/>
              <a:gd name="connsiteY8" fmla="*/ 1488523 h 1488523"/>
              <a:gd name="connsiteX0" fmla="*/ 13529 w 198387"/>
              <a:gd name="connsiteY0" fmla="*/ 715594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8" fmla="*/ 13529 w 198387"/>
              <a:gd name="connsiteY8" fmla="*/ 715594 h 715594"/>
              <a:gd name="connsiteX0" fmla="*/ 15695 w 198387"/>
              <a:gd name="connsiteY0" fmla="*/ 713783 h 715594"/>
              <a:gd name="connsiteX1" fmla="*/ 16190 w 198387"/>
              <a:gd name="connsiteY1" fmla="*/ 0 h 715594"/>
              <a:gd name="connsiteX2" fmla="*/ 198032 w 198387"/>
              <a:gd name="connsiteY2" fmla="*/ 0 h 715594"/>
              <a:gd name="connsiteX3" fmla="*/ 194505 w 198387"/>
              <a:gd name="connsiteY3" fmla="*/ 617167 h 715594"/>
              <a:gd name="connsiteX4" fmla="*/ 165909 w 198387"/>
              <a:gd name="connsiteY4" fmla="*/ 686205 h 715594"/>
              <a:gd name="connsiteX5" fmla="*/ 96871 w 198387"/>
              <a:gd name="connsiteY5" fmla="*/ 714801 h 715594"/>
              <a:gd name="connsiteX6" fmla="*/ 13529 w 198387"/>
              <a:gd name="connsiteY6" fmla="*/ 715594 h 715594"/>
              <a:gd name="connsiteX7" fmla="*/ 15695 w 198387"/>
              <a:gd name="connsiteY7" fmla="*/ 713783 h 715594"/>
              <a:gd name="connsiteX0" fmla="*/ 28090 w 212948"/>
              <a:gd name="connsiteY0" fmla="*/ 715594 h 715594"/>
              <a:gd name="connsiteX1" fmla="*/ 30751 w 212948"/>
              <a:gd name="connsiteY1" fmla="*/ 0 h 715594"/>
              <a:gd name="connsiteX2" fmla="*/ 212593 w 212948"/>
              <a:gd name="connsiteY2" fmla="*/ 0 h 715594"/>
              <a:gd name="connsiteX3" fmla="*/ 209066 w 212948"/>
              <a:gd name="connsiteY3" fmla="*/ 617167 h 715594"/>
              <a:gd name="connsiteX4" fmla="*/ 180470 w 212948"/>
              <a:gd name="connsiteY4" fmla="*/ 686205 h 715594"/>
              <a:gd name="connsiteX5" fmla="*/ 111432 w 212948"/>
              <a:gd name="connsiteY5" fmla="*/ 714801 h 715594"/>
              <a:gd name="connsiteX6" fmla="*/ 28090 w 212948"/>
              <a:gd name="connsiteY6" fmla="*/ 715594 h 715594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31122 w 212948"/>
              <a:gd name="connsiteY0" fmla="*/ 717120 h 717120"/>
              <a:gd name="connsiteX1" fmla="*/ 30751 w 212948"/>
              <a:gd name="connsiteY1" fmla="*/ 0 h 717120"/>
              <a:gd name="connsiteX2" fmla="*/ 212593 w 212948"/>
              <a:gd name="connsiteY2" fmla="*/ 0 h 717120"/>
              <a:gd name="connsiteX3" fmla="*/ 209066 w 212948"/>
              <a:gd name="connsiteY3" fmla="*/ 617167 h 717120"/>
              <a:gd name="connsiteX4" fmla="*/ 180470 w 212948"/>
              <a:gd name="connsiteY4" fmla="*/ 686205 h 717120"/>
              <a:gd name="connsiteX5" fmla="*/ 111432 w 212948"/>
              <a:gd name="connsiteY5" fmla="*/ 714801 h 717120"/>
              <a:gd name="connsiteX6" fmla="*/ 31122 w 212948"/>
              <a:gd name="connsiteY6" fmla="*/ 717120 h 717120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80681 w 182197"/>
              <a:gd name="connsiteY0" fmla="*/ 714801 h 714801"/>
              <a:gd name="connsiteX1" fmla="*/ 0 w 182197"/>
              <a:gd name="connsiteY1" fmla="*/ 0 h 714801"/>
              <a:gd name="connsiteX2" fmla="*/ 181842 w 182197"/>
              <a:gd name="connsiteY2" fmla="*/ 0 h 714801"/>
              <a:gd name="connsiteX3" fmla="*/ 178315 w 182197"/>
              <a:gd name="connsiteY3" fmla="*/ 617167 h 714801"/>
              <a:gd name="connsiteX4" fmla="*/ 149719 w 182197"/>
              <a:gd name="connsiteY4" fmla="*/ 686205 h 714801"/>
              <a:gd name="connsiteX5" fmla="*/ 80681 w 182197"/>
              <a:gd name="connsiteY5" fmla="*/ 714801 h 714801"/>
              <a:gd name="connsiteX0" fmla="*/ 103052 w 204568"/>
              <a:gd name="connsiteY0" fmla="*/ 714801 h 745818"/>
              <a:gd name="connsiteX1" fmla="*/ 113282 w 204568"/>
              <a:gd name="connsiteY1" fmla="*/ 500105 h 745818"/>
              <a:gd name="connsiteX2" fmla="*/ 22371 w 204568"/>
              <a:gd name="connsiteY2" fmla="*/ 0 h 745818"/>
              <a:gd name="connsiteX3" fmla="*/ 204213 w 204568"/>
              <a:gd name="connsiteY3" fmla="*/ 0 h 745818"/>
              <a:gd name="connsiteX4" fmla="*/ 200686 w 204568"/>
              <a:gd name="connsiteY4" fmla="*/ 617167 h 745818"/>
              <a:gd name="connsiteX5" fmla="*/ 172090 w 204568"/>
              <a:gd name="connsiteY5" fmla="*/ 686205 h 745818"/>
              <a:gd name="connsiteX6" fmla="*/ 103052 w 204568"/>
              <a:gd name="connsiteY6" fmla="*/ 714801 h 745818"/>
              <a:gd name="connsiteX0" fmla="*/ 103052 w 204568"/>
              <a:gd name="connsiteY0" fmla="*/ 714801 h 801100"/>
              <a:gd name="connsiteX1" fmla="*/ 22372 w 204568"/>
              <a:gd name="connsiteY1" fmla="*/ 681967 h 801100"/>
              <a:gd name="connsiteX2" fmla="*/ 22371 w 204568"/>
              <a:gd name="connsiteY2" fmla="*/ 0 h 801100"/>
              <a:gd name="connsiteX3" fmla="*/ 204213 w 204568"/>
              <a:gd name="connsiteY3" fmla="*/ 0 h 801100"/>
              <a:gd name="connsiteX4" fmla="*/ 200686 w 204568"/>
              <a:gd name="connsiteY4" fmla="*/ 617167 h 801100"/>
              <a:gd name="connsiteX5" fmla="*/ 172090 w 204568"/>
              <a:gd name="connsiteY5" fmla="*/ 686205 h 801100"/>
              <a:gd name="connsiteX6" fmla="*/ 103052 w 204568"/>
              <a:gd name="connsiteY6" fmla="*/ 714801 h 801100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103052 w 204568"/>
              <a:gd name="connsiteY0" fmla="*/ 714801 h 715507"/>
              <a:gd name="connsiteX1" fmla="*/ 22372 w 204568"/>
              <a:gd name="connsiteY1" fmla="*/ 681967 h 715507"/>
              <a:gd name="connsiteX2" fmla="*/ 22371 w 204568"/>
              <a:gd name="connsiteY2" fmla="*/ 0 h 715507"/>
              <a:gd name="connsiteX3" fmla="*/ 204213 w 204568"/>
              <a:gd name="connsiteY3" fmla="*/ 0 h 715507"/>
              <a:gd name="connsiteX4" fmla="*/ 200686 w 204568"/>
              <a:gd name="connsiteY4" fmla="*/ 617167 h 715507"/>
              <a:gd name="connsiteX5" fmla="*/ 172090 w 204568"/>
              <a:gd name="connsiteY5" fmla="*/ 686205 h 715507"/>
              <a:gd name="connsiteX6" fmla="*/ 103052 w 204568"/>
              <a:gd name="connsiteY6" fmla="*/ 714801 h 715507"/>
              <a:gd name="connsiteX0" fmla="*/ 81814 w 183330"/>
              <a:gd name="connsiteY0" fmla="*/ 714801 h 715507"/>
              <a:gd name="connsiteX1" fmla="*/ 1134 w 183330"/>
              <a:gd name="connsiteY1" fmla="*/ 681967 h 715507"/>
              <a:gd name="connsiteX2" fmla="*/ 1133 w 183330"/>
              <a:gd name="connsiteY2" fmla="*/ 0 h 715507"/>
              <a:gd name="connsiteX3" fmla="*/ 182975 w 183330"/>
              <a:gd name="connsiteY3" fmla="*/ 0 h 715507"/>
              <a:gd name="connsiteX4" fmla="*/ 179448 w 183330"/>
              <a:gd name="connsiteY4" fmla="*/ 617167 h 715507"/>
              <a:gd name="connsiteX5" fmla="*/ 150852 w 183330"/>
              <a:gd name="connsiteY5" fmla="*/ 686205 h 715507"/>
              <a:gd name="connsiteX6" fmla="*/ 81814 w 183330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0681 w 182197"/>
              <a:gd name="connsiteY0" fmla="*/ 714801 h 715507"/>
              <a:gd name="connsiteX1" fmla="*/ 1 w 182197"/>
              <a:gd name="connsiteY1" fmla="*/ 681967 h 715507"/>
              <a:gd name="connsiteX2" fmla="*/ 0 w 182197"/>
              <a:gd name="connsiteY2" fmla="*/ 0 h 715507"/>
              <a:gd name="connsiteX3" fmla="*/ 181842 w 182197"/>
              <a:gd name="connsiteY3" fmla="*/ 0 h 715507"/>
              <a:gd name="connsiteX4" fmla="*/ 178315 w 182197"/>
              <a:gd name="connsiteY4" fmla="*/ 617167 h 715507"/>
              <a:gd name="connsiteX5" fmla="*/ 149719 w 182197"/>
              <a:gd name="connsiteY5" fmla="*/ 686205 h 715507"/>
              <a:gd name="connsiteX6" fmla="*/ 80681 w 182197"/>
              <a:gd name="connsiteY6" fmla="*/ 714801 h 715507"/>
              <a:gd name="connsiteX0" fmla="*/ 82195 w 183711"/>
              <a:gd name="connsiteY0" fmla="*/ 714801 h 720159"/>
              <a:gd name="connsiteX1" fmla="*/ 0 w 183711"/>
              <a:gd name="connsiteY1" fmla="*/ 718350 h 720159"/>
              <a:gd name="connsiteX2" fmla="*/ 1514 w 183711"/>
              <a:gd name="connsiteY2" fmla="*/ 0 h 720159"/>
              <a:gd name="connsiteX3" fmla="*/ 183356 w 183711"/>
              <a:gd name="connsiteY3" fmla="*/ 0 h 720159"/>
              <a:gd name="connsiteX4" fmla="*/ 179829 w 183711"/>
              <a:gd name="connsiteY4" fmla="*/ 617167 h 720159"/>
              <a:gd name="connsiteX5" fmla="*/ 151233 w 183711"/>
              <a:gd name="connsiteY5" fmla="*/ 686205 h 720159"/>
              <a:gd name="connsiteX6" fmla="*/ 82195 w 183711"/>
              <a:gd name="connsiteY6" fmla="*/ 714801 h 72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711" h="720159">
                <a:moveTo>
                  <a:pt x="82195" y="714801"/>
                </a:moveTo>
                <a:cubicBezTo>
                  <a:pt x="56990" y="720159"/>
                  <a:pt x="33803" y="715959"/>
                  <a:pt x="0" y="718350"/>
                </a:cubicBezTo>
                <a:cubicBezTo>
                  <a:pt x="193" y="600756"/>
                  <a:pt x="1896" y="87322"/>
                  <a:pt x="1514" y="0"/>
                </a:cubicBezTo>
                <a:cubicBezTo>
                  <a:pt x="183711" y="672"/>
                  <a:pt x="2809" y="411"/>
                  <a:pt x="183356" y="0"/>
                </a:cubicBezTo>
                <a:cubicBezTo>
                  <a:pt x="182180" y="463365"/>
                  <a:pt x="181005" y="153802"/>
                  <a:pt x="179829" y="617167"/>
                </a:cubicBezTo>
                <a:cubicBezTo>
                  <a:pt x="179829" y="643061"/>
                  <a:pt x="169543" y="667895"/>
                  <a:pt x="151233" y="686205"/>
                </a:cubicBezTo>
                <a:cubicBezTo>
                  <a:pt x="132923" y="704515"/>
                  <a:pt x="107401" y="709444"/>
                  <a:pt x="82195" y="71480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CAS_Logo_300dpi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404664"/>
            <a:ext cx="607852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06000" y="274638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5720" y="15462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3"/>
            <a:endParaRPr lang="de-DE" dirty="0" smtClean="0"/>
          </a:p>
          <a:p>
            <a:pPr lvl="2"/>
            <a:endParaRPr lang="de-DE" dirty="0" smtClean="0"/>
          </a:p>
          <a:p>
            <a:pPr lvl="3"/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4" r:id="rId2"/>
    <p:sldLayoutId id="2147483675" r:id="rId3"/>
    <p:sldLayoutId id="2147483676" r:id="rId4"/>
    <p:sldLayoutId id="2147483677" r:id="rId5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2001A"/>
        </a:buClr>
        <a:buFont typeface="Tahoma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2001A"/>
        </a:buClr>
        <a:buFont typeface="Tahoma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Tahoma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2267744" y="1541917"/>
            <a:ext cx="3744416" cy="720080"/>
            <a:chOff x="2699792" y="3068960"/>
            <a:chExt cx="3744416" cy="720080"/>
          </a:xfrm>
        </p:grpSpPr>
        <p:sp>
          <p:nvSpPr>
            <p:cNvPr id="4" name="Rechteck 3"/>
            <p:cNvSpPr/>
            <p:nvPr/>
          </p:nvSpPr>
          <p:spPr>
            <a:xfrm>
              <a:off x="2699792" y="3068960"/>
              <a:ext cx="3744416" cy="72008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239852" y="3212976"/>
              <a:ext cx="2772308" cy="4320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accent2">
                      <a:lumMod val="25000"/>
                    </a:schemeClr>
                  </a:solidFill>
                </a:rPr>
                <a:t>Produktpflegeeditor</a:t>
              </a:r>
              <a:endParaRPr lang="de-DE" dirty="0">
                <a:solidFill>
                  <a:schemeClr val="accent2">
                    <a:lumMod val="25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431690" y="2492896"/>
            <a:ext cx="1512168" cy="1080120"/>
            <a:chOff x="6156176" y="3140968"/>
            <a:chExt cx="1512168" cy="1080120"/>
          </a:xfrm>
        </p:grpSpPr>
        <p:sp>
          <p:nvSpPr>
            <p:cNvPr id="10" name="Zylinder 9"/>
            <p:cNvSpPr/>
            <p:nvPr/>
          </p:nvSpPr>
          <p:spPr>
            <a:xfrm>
              <a:off x="6372200" y="3212976"/>
              <a:ext cx="1081087" cy="86327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noProof="1" smtClean="0">
                  <a:solidFill>
                    <a:schemeClr val="accent2">
                      <a:lumMod val="25000"/>
                    </a:schemeClr>
                  </a:solidFill>
                </a:rPr>
                <a:t>Regel-dateien</a:t>
              </a:r>
              <a:endParaRPr lang="de-DE" noProof="1">
                <a:solidFill>
                  <a:schemeClr val="accent2">
                    <a:lumMod val="25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140968"/>
              <a:ext cx="1512168" cy="1080120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Rechteck 7"/>
          <p:cNvSpPr/>
          <p:nvPr/>
        </p:nvSpPr>
        <p:spPr>
          <a:xfrm>
            <a:off x="2339752" y="3803914"/>
            <a:ext cx="3600400" cy="1152128"/>
          </a:xfrm>
          <a:prstGeom prst="rect">
            <a:avLst/>
          </a:pr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347864" y="4740018"/>
            <a:ext cx="1656184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2">
                    <a:lumMod val="25000"/>
                  </a:schemeClr>
                </a:solidFill>
              </a:rPr>
              <a:t>Konfigurator</a:t>
            </a:r>
            <a:r>
              <a:rPr lang="de-DE" dirty="0" smtClean="0">
                <a:solidFill>
                  <a:schemeClr val="accent2">
                    <a:lumMod val="25000"/>
                  </a:schemeClr>
                </a:solidFill>
              </a:rPr>
              <a:t>-</a:t>
            </a:r>
          </a:p>
          <a:p>
            <a:pPr algn="ctr"/>
            <a:r>
              <a:rPr lang="de-DE" dirty="0" smtClean="0">
                <a:solidFill>
                  <a:schemeClr val="accent2">
                    <a:lumMod val="25000"/>
                  </a:schemeClr>
                </a:solidFill>
              </a:rPr>
              <a:t>Client</a:t>
            </a:r>
            <a:endParaRPr lang="de-DE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771800" y="4019938"/>
            <a:ext cx="280831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2">
                    <a:lumMod val="25000"/>
                  </a:schemeClr>
                </a:solidFill>
              </a:rPr>
              <a:t>Konfigurationskern</a:t>
            </a:r>
            <a:endParaRPr lang="de-DE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39552" y="1628800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Eclipse</a:t>
            </a:r>
            <a:r>
              <a:rPr lang="de-DE" dirty="0" smtClean="0"/>
              <a:t> RCP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39552" y="3861048"/>
            <a:ext cx="1729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JBoss</a:t>
            </a:r>
            <a:r>
              <a:rPr lang="de-DE" dirty="0" smtClean="0"/>
              <a:t> 6</a:t>
            </a:r>
          </a:p>
          <a:p>
            <a:pPr algn="ctr"/>
            <a:r>
              <a:rPr lang="de-DE" dirty="0" smtClean="0"/>
              <a:t>JEE-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539552" y="2708920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24" name="Gerade Verbindung mit Pfeil 23"/>
          <p:cNvCxnSpPr>
            <a:stCxn id="10" idx="3"/>
            <a:endCxn id="13" idx="0"/>
          </p:cNvCxnSpPr>
          <p:nvPr/>
        </p:nvCxnSpPr>
        <p:spPr>
          <a:xfrm flipH="1">
            <a:off x="4175956" y="3428181"/>
            <a:ext cx="12302" cy="59175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1"/>
            <a:endCxn id="7" idx="2"/>
          </p:cNvCxnSpPr>
          <p:nvPr/>
        </p:nvCxnSpPr>
        <p:spPr>
          <a:xfrm flipV="1">
            <a:off x="4188258" y="2117981"/>
            <a:ext cx="5700" cy="44692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0"/>
            <a:endCxn id="13" idx="2"/>
          </p:cNvCxnSpPr>
          <p:nvPr/>
        </p:nvCxnSpPr>
        <p:spPr>
          <a:xfrm flipV="1">
            <a:off x="4175956" y="4451986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AS Software AG Maste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001A"/>
      </a:accent1>
      <a:accent2>
        <a:srgbClr val="CCDDE6"/>
      </a:accent2>
      <a:accent3>
        <a:srgbClr val="9BB5C2"/>
      </a:accent3>
      <a:accent4>
        <a:srgbClr val="F2DB00"/>
      </a:accent4>
      <a:accent5>
        <a:srgbClr val="94C260"/>
      </a:accent5>
      <a:accent6>
        <a:srgbClr val="00628D"/>
      </a:accent6>
      <a:hlink>
        <a:srgbClr val="7030A0"/>
      </a:hlink>
      <a:folHlink>
        <a:srgbClr val="B54FF3"/>
      </a:folHlink>
    </a:clrScheme>
    <a:fontScheme name="CAS_Mast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</Words>
  <Application>Microsoft Office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Default Theme</vt:lpstr>
      <vt:lpstr>Folie 1</vt:lpstr>
      <vt:lpstr>Folie 2</vt:lpstr>
    </vt:vector>
  </TitlesOfParts>
  <Company>CAS Software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Dane.Leube</dc:creator>
  <cp:lastModifiedBy>Dane.Leube</cp:lastModifiedBy>
  <cp:revision>17</cp:revision>
  <dcterms:created xsi:type="dcterms:W3CDTF">2013-07-26T11:37:37Z</dcterms:created>
  <dcterms:modified xsi:type="dcterms:W3CDTF">2013-08-09T08:26:44Z</dcterms:modified>
</cp:coreProperties>
</file>