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458" r:id="rId3"/>
    <p:sldId id="459" r:id="rId4"/>
    <p:sldId id="463" r:id="rId5"/>
    <p:sldId id="464" r:id="rId6"/>
    <p:sldId id="461" r:id="rId7"/>
    <p:sldId id="468" r:id="rId8"/>
    <p:sldId id="465" r:id="rId9"/>
    <p:sldId id="466" r:id="rId10"/>
    <p:sldId id="467" r:id="rId11"/>
    <p:sldId id="462" r:id="rId12"/>
    <p:sldId id="469" r:id="rId13"/>
    <p:sldId id="460" r:id="rId1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9AA9"/>
    <a:srgbClr val="7D91AA"/>
    <a:srgbClr val="A9A28D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5E46B-75A0-4041-8A44-1C73F221A4CD}" v="17" dt="2021-03-29T14:34:53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3792" autoAdjust="0"/>
  </p:normalViewPr>
  <p:slideViewPr>
    <p:cSldViewPr showGuides="1">
      <p:cViewPr varScale="1">
        <p:scale>
          <a:sx n="67" d="100"/>
          <a:sy n="67" d="100"/>
        </p:scale>
        <p:origin x="1168" y="44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Pirwass" userId="89b7fd82-310e-4d89-9d37-4f8d0547124d" providerId="ADAL" clId="{FAD5E46B-75A0-4041-8A44-1C73F221A4CD}"/>
    <pc:docChg chg="undo custSel addSld modSld modMainMaster">
      <pc:chgData name="Alicia Pirwass" userId="89b7fd82-310e-4d89-9d37-4f8d0547124d" providerId="ADAL" clId="{FAD5E46B-75A0-4041-8A44-1C73F221A4CD}" dt="2021-03-29T14:50:02.856" v="4869" actId="20577"/>
      <pc:docMkLst>
        <pc:docMk/>
      </pc:docMkLst>
      <pc:sldChg chg="modSp mod modTransition">
        <pc:chgData name="Alicia Pirwass" userId="89b7fd82-310e-4d89-9d37-4f8d0547124d" providerId="ADAL" clId="{FAD5E46B-75A0-4041-8A44-1C73F221A4CD}" dt="2021-03-29T12:11:57.395" v="346" actId="14826"/>
        <pc:sldMkLst>
          <pc:docMk/>
          <pc:sldMk cId="0" sldId="259"/>
        </pc:sldMkLst>
        <pc:spChg chg="mod">
          <ac:chgData name="Alicia Pirwass" userId="89b7fd82-310e-4d89-9d37-4f8d0547124d" providerId="ADAL" clId="{FAD5E46B-75A0-4041-8A44-1C73F221A4CD}" dt="2021-03-29T12:10:45.436" v="345" actId="1076"/>
          <ac:spMkLst>
            <pc:docMk/>
            <pc:sldMk cId="0" sldId="259"/>
            <ac:spMk id="6176" creationId="{00000000-0000-0000-0000-000000000000}"/>
          </ac:spMkLst>
        </pc:spChg>
        <pc:spChg chg="mod">
          <ac:chgData name="Alicia Pirwass" userId="89b7fd82-310e-4d89-9d37-4f8d0547124d" providerId="ADAL" clId="{FAD5E46B-75A0-4041-8A44-1C73F221A4CD}" dt="2021-03-29T12:07:49.204" v="234" actId="20577"/>
          <ac:spMkLst>
            <pc:docMk/>
            <pc:sldMk cId="0" sldId="259"/>
            <ac:spMk id="6177" creationId="{00000000-0000-0000-0000-000000000000}"/>
          </ac:spMkLst>
        </pc:spChg>
        <pc:picChg chg="mod">
          <ac:chgData name="Alicia Pirwass" userId="89b7fd82-310e-4d89-9d37-4f8d0547124d" providerId="ADAL" clId="{FAD5E46B-75A0-4041-8A44-1C73F221A4CD}" dt="2021-03-29T12:11:57.395" v="346" actId="14826"/>
          <ac:picMkLst>
            <pc:docMk/>
            <pc:sldMk cId="0" sldId="259"/>
            <ac:picMk id="6161" creationId="{00000000-0000-0000-0000-000000000000}"/>
          </ac:picMkLst>
        </pc:picChg>
      </pc:sldChg>
      <pc:sldChg chg="modSp mod modTransition">
        <pc:chgData name="Alicia Pirwass" userId="89b7fd82-310e-4d89-9d37-4f8d0547124d" providerId="ADAL" clId="{FAD5E46B-75A0-4041-8A44-1C73F221A4CD}" dt="2021-03-29T14:46:51.059" v="4852" actId="403"/>
        <pc:sldMkLst>
          <pc:docMk/>
          <pc:sldMk cId="0" sldId="458"/>
        </pc:sldMkLst>
        <pc:spChg chg="mod">
          <ac:chgData name="Alicia Pirwass" userId="89b7fd82-310e-4d89-9d37-4f8d0547124d" providerId="ADAL" clId="{FAD5E46B-75A0-4041-8A44-1C73F221A4CD}" dt="2021-03-29T12:37:40.178" v="926" actId="403"/>
          <ac:spMkLst>
            <pc:docMk/>
            <pc:sldMk cId="0" sldId="458"/>
            <ac:spMk id="464900" creationId="{00000000-0000-0000-0000-000000000000}"/>
          </ac:spMkLst>
        </pc:spChg>
        <pc:spChg chg="mod">
          <ac:chgData name="Alicia Pirwass" userId="89b7fd82-310e-4d89-9d37-4f8d0547124d" providerId="ADAL" clId="{FAD5E46B-75A0-4041-8A44-1C73F221A4CD}" dt="2021-03-29T14:46:51.059" v="4852" actId="403"/>
          <ac:spMkLst>
            <pc:docMk/>
            <pc:sldMk cId="0" sldId="458"/>
            <ac:spMk id="464901" creationId="{00000000-0000-0000-0000-000000000000}"/>
          </ac:spMkLst>
        </pc:spChg>
      </pc:sldChg>
      <pc:sldChg chg="addSp modSp mod modTransition">
        <pc:chgData name="Alicia Pirwass" userId="89b7fd82-310e-4d89-9d37-4f8d0547124d" providerId="ADAL" clId="{FAD5E46B-75A0-4041-8A44-1C73F221A4CD}" dt="2021-03-29T14:49:19.036" v="4863" actId="1076"/>
        <pc:sldMkLst>
          <pc:docMk/>
          <pc:sldMk cId="0" sldId="459"/>
        </pc:sldMkLst>
        <pc:spChg chg="add mod">
          <ac:chgData name="Alicia Pirwass" userId="89b7fd82-310e-4d89-9d37-4f8d0547124d" providerId="ADAL" clId="{FAD5E46B-75A0-4041-8A44-1C73F221A4CD}" dt="2021-03-29T14:49:19.036" v="4863" actId="1076"/>
          <ac:spMkLst>
            <pc:docMk/>
            <pc:sldMk cId="0" sldId="459"/>
            <ac:spMk id="4" creationId="{DD9DF604-3E21-4119-9F85-1E6872B13BA2}"/>
          </ac:spMkLst>
        </pc:spChg>
        <pc:spChg chg="mod">
          <ac:chgData name="Alicia Pirwass" userId="89b7fd82-310e-4d89-9d37-4f8d0547124d" providerId="ADAL" clId="{FAD5E46B-75A0-4041-8A44-1C73F221A4CD}" dt="2021-03-29T14:48:08.422" v="4858" actId="1037"/>
          <ac:spMkLst>
            <pc:docMk/>
            <pc:sldMk cId="0" sldId="459"/>
            <ac:spMk id="582658" creationId="{00000000-0000-0000-0000-000000000000}"/>
          </ac:spMkLst>
        </pc:spChg>
        <pc:spChg chg="mod">
          <ac:chgData name="Alicia Pirwass" userId="89b7fd82-310e-4d89-9d37-4f8d0547124d" providerId="ADAL" clId="{FAD5E46B-75A0-4041-8A44-1C73F221A4CD}" dt="2021-03-29T12:37:23.712" v="925" actId="20577"/>
          <ac:spMkLst>
            <pc:docMk/>
            <pc:sldMk cId="0" sldId="459"/>
            <ac:spMk id="582659" creationId="{00000000-0000-0000-0000-000000000000}"/>
          </ac:spMkLst>
        </pc:spChg>
        <pc:picChg chg="add mod">
          <ac:chgData name="Alicia Pirwass" userId="89b7fd82-310e-4d89-9d37-4f8d0547124d" providerId="ADAL" clId="{FAD5E46B-75A0-4041-8A44-1C73F221A4CD}" dt="2021-03-29T14:19:00.089" v="3708" actId="1076"/>
          <ac:picMkLst>
            <pc:docMk/>
            <pc:sldMk cId="0" sldId="459"/>
            <ac:picMk id="3" creationId="{2259E3E6-E381-4ED2-A29D-2EDD384BFB7B}"/>
          </ac:picMkLst>
        </pc:picChg>
      </pc:sldChg>
      <pc:sldChg chg="mod modTransition modShow">
        <pc:chgData name="Alicia Pirwass" userId="89b7fd82-310e-4d89-9d37-4f8d0547124d" providerId="ADAL" clId="{FAD5E46B-75A0-4041-8A44-1C73F221A4CD}" dt="2021-03-29T12:05:57.632" v="70" actId="729"/>
        <pc:sldMkLst>
          <pc:docMk/>
          <pc:sldMk cId="0" sldId="460"/>
        </pc:sldMkLst>
      </pc:sldChg>
      <pc:sldChg chg="addSp delSp modSp add mod">
        <pc:chgData name="Alicia Pirwass" userId="89b7fd82-310e-4d89-9d37-4f8d0547124d" providerId="ADAL" clId="{FAD5E46B-75A0-4041-8A44-1C73F221A4CD}" dt="2021-03-29T14:28:49.703" v="4147" actId="20577"/>
        <pc:sldMkLst>
          <pc:docMk/>
          <pc:sldMk cId="959425222" sldId="461"/>
        </pc:sldMkLst>
        <pc:spChg chg="add mod">
          <ac:chgData name="Alicia Pirwass" userId="89b7fd82-310e-4d89-9d37-4f8d0547124d" providerId="ADAL" clId="{FAD5E46B-75A0-4041-8A44-1C73F221A4CD}" dt="2021-03-29T13:43:30.924" v="2386" actId="1035"/>
          <ac:spMkLst>
            <pc:docMk/>
            <pc:sldMk cId="959425222" sldId="461"/>
            <ac:spMk id="4" creationId="{E8ACC2CF-7214-4D72-9B18-94BF99A40CD4}"/>
          </ac:spMkLst>
        </pc:spChg>
        <pc:spChg chg="mod">
          <ac:chgData name="Alicia Pirwass" userId="89b7fd82-310e-4d89-9d37-4f8d0547124d" providerId="ADAL" clId="{FAD5E46B-75A0-4041-8A44-1C73F221A4CD}" dt="2021-03-29T13:43:30.924" v="2386" actId="1035"/>
          <ac:spMkLst>
            <pc:docMk/>
            <pc:sldMk cId="959425222" sldId="461"/>
            <ac:spMk id="582658" creationId="{00000000-0000-0000-0000-000000000000}"/>
          </ac:spMkLst>
        </pc:spChg>
        <pc:spChg chg="mod">
          <ac:chgData name="Alicia Pirwass" userId="89b7fd82-310e-4d89-9d37-4f8d0547124d" providerId="ADAL" clId="{FAD5E46B-75A0-4041-8A44-1C73F221A4CD}" dt="2021-03-29T14:28:49.703" v="4147" actId="20577"/>
          <ac:spMkLst>
            <pc:docMk/>
            <pc:sldMk cId="959425222" sldId="461"/>
            <ac:spMk id="582659" creationId="{00000000-0000-0000-0000-000000000000}"/>
          </ac:spMkLst>
        </pc:spChg>
        <pc:picChg chg="add del mod">
          <ac:chgData name="Alicia Pirwass" userId="89b7fd82-310e-4d89-9d37-4f8d0547124d" providerId="ADAL" clId="{FAD5E46B-75A0-4041-8A44-1C73F221A4CD}" dt="2021-03-29T14:27:16.204" v="3909" actId="21"/>
          <ac:picMkLst>
            <pc:docMk/>
            <pc:sldMk cId="959425222" sldId="461"/>
            <ac:picMk id="3" creationId="{38889AE5-CD0E-488A-B825-34BEB40FFE92}"/>
          </ac:picMkLst>
        </pc:picChg>
        <pc:picChg chg="add del mod">
          <ac:chgData name="Alicia Pirwass" userId="89b7fd82-310e-4d89-9d37-4f8d0547124d" providerId="ADAL" clId="{FAD5E46B-75A0-4041-8A44-1C73F221A4CD}" dt="2021-03-29T14:27:16.204" v="3909" actId="21"/>
          <ac:picMkLst>
            <pc:docMk/>
            <pc:sldMk cId="959425222" sldId="461"/>
            <ac:picMk id="6" creationId="{323ED0E0-3C21-4136-8052-9799E5E5095F}"/>
          </ac:picMkLst>
        </pc:picChg>
      </pc:sldChg>
      <pc:sldChg chg="addSp delSp modSp add mod">
        <pc:chgData name="Alicia Pirwass" userId="89b7fd82-310e-4d89-9d37-4f8d0547124d" providerId="ADAL" clId="{FAD5E46B-75A0-4041-8A44-1C73F221A4CD}" dt="2021-03-29T14:49:46.622" v="4865" actId="1035"/>
        <pc:sldMkLst>
          <pc:docMk/>
          <pc:sldMk cId="1043064268" sldId="462"/>
        </pc:sldMkLst>
        <pc:spChg chg="add mod">
          <ac:chgData name="Alicia Pirwass" userId="89b7fd82-310e-4d89-9d37-4f8d0547124d" providerId="ADAL" clId="{FAD5E46B-75A0-4041-8A44-1C73F221A4CD}" dt="2021-03-29T14:34:16.762" v="4376"/>
          <ac:spMkLst>
            <pc:docMk/>
            <pc:sldMk cId="1043064268" sldId="462"/>
            <ac:spMk id="4" creationId="{4236F7B1-6B0F-4276-B1DB-283BE4343A59}"/>
          </ac:spMkLst>
        </pc:spChg>
        <pc:spChg chg="add del mod">
          <ac:chgData name="Alicia Pirwass" userId="89b7fd82-310e-4d89-9d37-4f8d0547124d" providerId="ADAL" clId="{FAD5E46B-75A0-4041-8A44-1C73F221A4CD}" dt="2021-03-29T14:26:12.201" v="3901" actId="478"/>
          <ac:spMkLst>
            <pc:docMk/>
            <pc:sldMk cId="1043064268" sldId="462"/>
            <ac:spMk id="12" creationId="{815D4D80-B73B-49DA-809E-225C56F14AEB}"/>
          </ac:spMkLst>
        </pc:spChg>
        <pc:spChg chg="add mod">
          <ac:chgData name="Alicia Pirwass" userId="89b7fd82-310e-4d89-9d37-4f8d0547124d" providerId="ADAL" clId="{FAD5E46B-75A0-4041-8A44-1C73F221A4CD}" dt="2021-03-29T14:34:57.083" v="4381" actId="1076"/>
          <ac:spMkLst>
            <pc:docMk/>
            <pc:sldMk cId="1043064268" sldId="462"/>
            <ac:spMk id="15" creationId="{F17E9F91-8A0E-4128-8BC2-5C52742B86D7}"/>
          </ac:spMkLst>
        </pc:spChg>
        <pc:spChg chg="mod">
          <ac:chgData name="Alicia Pirwass" userId="89b7fd82-310e-4d89-9d37-4f8d0547124d" providerId="ADAL" clId="{FAD5E46B-75A0-4041-8A44-1C73F221A4CD}" dt="2021-03-29T14:49:46.622" v="4865" actId="1035"/>
          <ac:spMkLst>
            <pc:docMk/>
            <pc:sldMk cId="1043064268" sldId="462"/>
            <ac:spMk id="582658" creationId="{00000000-0000-0000-0000-000000000000}"/>
          </ac:spMkLst>
        </pc:spChg>
        <pc:spChg chg="del mod">
          <ac:chgData name="Alicia Pirwass" userId="89b7fd82-310e-4d89-9d37-4f8d0547124d" providerId="ADAL" clId="{FAD5E46B-75A0-4041-8A44-1C73F221A4CD}" dt="2021-03-29T14:26:09.583" v="3900" actId="478"/>
          <ac:spMkLst>
            <pc:docMk/>
            <pc:sldMk cId="1043064268" sldId="462"/>
            <ac:spMk id="582659" creationId="{00000000-0000-0000-0000-000000000000}"/>
          </ac:spMkLst>
        </pc:spChg>
        <pc:picChg chg="add mod modCrop">
          <ac:chgData name="Alicia Pirwass" userId="89b7fd82-310e-4d89-9d37-4f8d0547124d" providerId="ADAL" clId="{FAD5E46B-75A0-4041-8A44-1C73F221A4CD}" dt="2021-03-29T14:34:42.124" v="4378" actId="1076"/>
          <ac:picMkLst>
            <pc:docMk/>
            <pc:sldMk cId="1043064268" sldId="462"/>
            <ac:picMk id="3" creationId="{13F8320C-E5F1-42FF-85C0-AD4A553B70A5}"/>
          </ac:picMkLst>
        </pc:picChg>
        <pc:picChg chg="add del mod">
          <ac:chgData name="Alicia Pirwass" userId="89b7fd82-310e-4d89-9d37-4f8d0547124d" providerId="ADAL" clId="{FAD5E46B-75A0-4041-8A44-1C73F221A4CD}" dt="2021-03-29T14:18:12.224" v="3703" actId="478"/>
          <ac:picMkLst>
            <pc:docMk/>
            <pc:sldMk cId="1043064268" sldId="462"/>
            <ac:picMk id="6" creationId="{DFEE012A-1EE2-4650-9280-A1BE3DF87FC1}"/>
          </ac:picMkLst>
        </pc:picChg>
        <pc:picChg chg="add mod">
          <ac:chgData name="Alicia Pirwass" userId="89b7fd82-310e-4d89-9d37-4f8d0547124d" providerId="ADAL" clId="{FAD5E46B-75A0-4041-8A44-1C73F221A4CD}" dt="2021-03-29T14:33:37.442" v="4364" actId="1076"/>
          <ac:picMkLst>
            <pc:docMk/>
            <pc:sldMk cId="1043064268" sldId="462"/>
            <ac:picMk id="8" creationId="{5175A50D-C1A2-450E-8C31-EE67F480BE96}"/>
          </ac:picMkLst>
        </pc:picChg>
        <pc:picChg chg="add mod">
          <ac:chgData name="Alicia Pirwass" userId="89b7fd82-310e-4d89-9d37-4f8d0547124d" providerId="ADAL" clId="{FAD5E46B-75A0-4041-8A44-1C73F221A4CD}" dt="2021-03-29T14:33:31.729" v="4363" actId="14100"/>
          <ac:picMkLst>
            <pc:docMk/>
            <pc:sldMk cId="1043064268" sldId="462"/>
            <ac:picMk id="10" creationId="{7C750D24-CBA9-409E-AC7F-5A34EC9A6169}"/>
          </ac:picMkLst>
        </pc:picChg>
      </pc:sldChg>
      <pc:sldChg chg="addSp modSp add mod">
        <pc:chgData name="Alicia Pirwass" userId="89b7fd82-310e-4d89-9d37-4f8d0547124d" providerId="ADAL" clId="{FAD5E46B-75A0-4041-8A44-1C73F221A4CD}" dt="2021-03-29T14:49:12.072" v="4862" actId="1076"/>
        <pc:sldMkLst>
          <pc:docMk/>
          <pc:sldMk cId="765224577" sldId="463"/>
        </pc:sldMkLst>
        <pc:spChg chg="mod">
          <ac:chgData name="Alicia Pirwass" userId="89b7fd82-310e-4d89-9d37-4f8d0547124d" providerId="ADAL" clId="{FAD5E46B-75A0-4041-8A44-1C73F221A4CD}" dt="2021-03-29T14:49:12.072" v="4862" actId="1076"/>
          <ac:spMkLst>
            <pc:docMk/>
            <pc:sldMk cId="765224577" sldId="463"/>
            <ac:spMk id="4" creationId="{DD9DF604-3E21-4119-9F85-1E6872B13BA2}"/>
          </ac:spMkLst>
        </pc:spChg>
        <pc:spChg chg="mod">
          <ac:chgData name="Alicia Pirwass" userId="89b7fd82-310e-4d89-9d37-4f8d0547124d" providerId="ADAL" clId="{FAD5E46B-75A0-4041-8A44-1C73F221A4CD}" dt="2021-03-29T13:22:41.069" v="1611" actId="1038"/>
          <ac:spMkLst>
            <pc:docMk/>
            <pc:sldMk cId="765224577" sldId="463"/>
            <ac:spMk id="582658" creationId="{00000000-0000-0000-0000-000000000000}"/>
          </ac:spMkLst>
        </pc:spChg>
        <pc:spChg chg="mod">
          <ac:chgData name="Alicia Pirwass" userId="89b7fd82-310e-4d89-9d37-4f8d0547124d" providerId="ADAL" clId="{FAD5E46B-75A0-4041-8A44-1C73F221A4CD}" dt="2021-03-29T13:23:05.552" v="1612" actId="404"/>
          <ac:spMkLst>
            <pc:docMk/>
            <pc:sldMk cId="765224577" sldId="463"/>
            <ac:spMk id="582659" creationId="{00000000-0000-0000-0000-000000000000}"/>
          </ac:spMkLst>
        </pc:spChg>
        <pc:picChg chg="add mod ord">
          <ac:chgData name="Alicia Pirwass" userId="89b7fd82-310e-4d89-9d37-4f8d0547124d" providerId="ADAL" clId="{FAD5E46B-75A0-4041-8A44-1C73F221A4CD}" dt="2021-03-29T13:22:41.069" v="1611" actId="1038"/>
          <ac:picMkLst>
            <pc:docMk/>
            <pc:sldMk cId="765224577" sldId="463"/>
            <ac:picMk id="3" creationId="{9BCF8600-8812-4396-9B4E-C6FB3FF37BA7}"/>
          </ac:picMkLst>
        </pc:picChg>
      </pc:sldChg>
      <pc:sldChg chg="modSp add mod">
        <pc:chgData name="Alicia Pirwass" userId="89b7fd82-310e-4d89-9d37-4f8d0547124d" providerId="ADAL" clId="{FAD5E46B-75A0-4041-8A44-1C73F221A4CD}" dt="2021-03-29T14:47:28.495" v="4855" actId="1037"/>
        <pc:sldMkLst>
          <pc:docMk/>
          <pc:sldMk cId="2795283877" sldId="464"/>
        </pc:sldMkLst>
        <pc:spChg chg="mod">
          <ac:chgData name="Alicia Pirwass" userId="89b7fd82-310e-4d89-9d37-4f8d0547124d" providerId="ADAL" clId="{FAD5E46B-75A0-4041-8A44-1C73F221A4CD}" dt="2021-03-29T14:47:28.495" v="4855" actId="1037"/>
          <ac:spMkLst>
            <pc:docMk/>
            <pc:sldMk cId="2795283877" sldId="464"/>
            <ac:spMk id="4" creationId="{DD9DF604-3E21-4119-9F85-1E6872B13BA2}"/>
          </ac:spMkLst>
        </pc:spChg>
        <pc:spChg chg="mod">
          <ac:chgData name="Alicia Pirwass" userId="89b7fd82-310e-4d89-9d37-4f8d0547124d" providerId="ADAL" clId="{FAD5E46B-75A0-4041-8A44-1C73F221A4CD}" dt="2021-03-29T14:47:28.495" v="4855" actId="1037"/>
          <ac:spMkLst>
            <pc:docMk/>
            <pc:sldMk cId="2795283877" sldId="464"/>
            <ac:spMk id="582658" creationId="{00000000-0000-0000-0000-000000000000}"/>
          </ac:spMkLst>
        </pc:spChg>
        <pc:spChg chg="mod">
          <ac:chgData name="Alicia Pirwass" userId="89b7fd82-310e-4d89-9d37-4f8d0547124d" providerId="ADAL" clId="{FAD5E46B-75A0-4041-8A44-1C73F221A4CD}" dt="2021-03-29T13:32:52.972" v="2180" actId="20577"/>
          <ac:spMkLst>
            <pc:docMk/>
            <pc:sldMk cId="2795283877" sldId="464"/>
            <ac:spMk id="582659" creationId="{00000000-0000-0000-0000-000000000000}"/>
          </ac:spMkLst>
        </pc:spChg>
      </pc:sldChg>
      <pc:sldChg chg="delSp modSp add mod">
        <pc:chgData name="Alicia Pirwass" userId="89b7fd82-310e-4d89-9d37-4f8d0547124d" providerId="ADAL" clId="{FAD5E46B-75A0-4041-8A44-1C73F221A4CD}" dt="2021-03-29T13:52:02.071" v="2876" actId="20577"/>
        <pc:sldMkLst>
          <pc:docMk/>
          <pc:sldMk cId="3523989073" sldId="465"/>
        </pc:sldMkLst>
        <pc:spChg chg="mod">
          <ac:chgData name="Alicia Pirwass" userId="89b7fd82-310e-4d89-9d37-4f8d0547124d" providerId="ADAL" clId="{FAD5E46B-75A0-4041-8A44-1C73F221A4CD}" dt="2021-03-29T13:43:54.502" v="2414" actId="20577"/>
          <ac:spMkLst>
            <pc:docMk/>
            <pc:sldMk cId="3523989073" sldId="465"/>
            <ac:spMk id="4" creationId="{E8ACC2CF-7214-4D72-9B18-94BF99A40CD4}"/>
          </ac:spMkLst>
        </pc:spChg>
        <pc:spChg chg="mod">
          <ac:chgData name="Alicia Pirwass" userId="89b7fd82-310e-4d89-9d37-4f8d0547124d" providerId="ADAL" clId="{FAD5E46B-75A0-4041-8A44-1C73F221A4CD}" dt="2021-03-29T13:52:02.071" v="2876" actId="20577"/>
          <ac:spMkLst>
            <pc:docMk/>
            <pc:sldMk cId="3523989073" sldId="465"/>
            <ac:spMk id="582659" creationId="{00000000-0000-0000-0000-000000000000}"/>
          </ac:spMkLst>
        </pc:spChg>
        <pc:picChg chg="del">
          <ac:chgData name="Alicia Pirwass" userId="89b7fd82-310e-4d89-9d37-4f8d0547124d" providerId="ADAL" clId="{FAD5E46B-75A0-4041-8A44-1C73F221A4CD}" dt="2021-03-29T13:43:57.072" v="2415" actId="478"/>
          <ac:picMkLst>
            <pc:docMk/>
            <pc:sldMk cId="3523989073" sldId="465"/>
            <ac:picMk id="3" creationId="{38889AE5-CD0E-488A-B825-34BEB40FFE92}"/>
          </ac:picMkLst>
        </pc:picChg>
        <pc:picChg chg="del">
          <ac:chgData name="Alicia Pirwass" userId="89b7fd82-310e-4d89-9d37-4f8d0547124d" providerId="ADAL" clId="{FAD5E46B-75A0-4041-8A44-1C73F221A4CD}" dt="2021-03-29T13:43:58.455" v="2416" actId="478"/>
          <ac:picMkLst>
            <pc:docMk/>
            <pc:sldMk cId="3523989073" sldId="465"/>
            <ac:picMk id="6" creationId="{323ED0E0-3C21-4136-8052-9799E5E5095F}"/>
          </ac:picMkLst>
        </pc:picChg>
      </pc:sldChg>
      <pc:sldChg chg="addSp modSp add mod">
        <pc:chgData name="Alicia Pirwass" userId="89b7fd82-310e-4d89-9d37-4f8d0547124d" providerId="ADAL" clId="{FAD5E46B-75A0-4041-8A44-1C73F221A4CD}" dt="2021-03-29T14:10:38.161" v="3325" actId="20577"/>
        <pc:sldMkLst>
          <pc:docMk/>
          <pc:sldMk cId="1100207217" sldId="466"/>
        </pc:sldMkLst>
        <pc:spChg chg="mod">
          <ac:chgData name="Alicia Pirwass" userId="89b7fd82-310e-4d89-9d37-4f8d0547124d" providerId="ADAL" clId="{FAD5E46B-75A0-4041-8A44-1C73F221A4CD}" dt="2021-03-29T14:10:38.161" v="3325" actId="20577"/>
          <ac:spMkLst>
            <pc:docMk/>
            <pc:sldMk cId="1100207217" sldId="466"/>
            <ac:spMk id="4" creationId="{E8ACC2CF-7214-4D72-9B18-94BF99A40CD4}"/>
          </ac:spMkLst>
        </pc:spChg>
        <pc:spChg chg="mod">
          <ac:chgData name="Alicia Pirwass" userId="89b7fd82-310e-4d89-9d37-4f8d0547124d" providerId="ADAL" clId="{FAD5E46B-75A0-4041-8A44-1C73F221A4CD}" dt="2021-03-29T14:08:03.094" v="3321" actId="14100"/>
          <ac:spMkLst>
            <pc:docMk/>
            <pc:sldMk cId="1100207217" sldId="466"/>
            <ac:spMk id="582659" creationId="{00000000-0000-0000-0000-000000000000}"/>
          </ac:spMkLst>
        </pc:spChg>
        <pc:picChg chg="add mod">
          <ac:chgData name="Alicia Pirwass" userId="89b7fd82-310e-4d89-9d37-4f8d0547124d" providerId="ADAL" clId="{FAD5E46B-75A0-4041-8A44-1C73F221A4CD}" dt="2021-03-29T14:08:07.465" v="3322" actId="1076"/>
          <ac:picMkLst>
            <pc:docMk/>
            <pc:sldMk cId="1100207217" sldId="466"/>
            <ac:picMk id="3" creationId="{E761746D-74D8-48B2-B4CF-E7566DE4977E}"/>
          </ac:picMkLst>
        </pc:picChg>
        <pc:picChg chg="add mod ord">
          <ac:chgData name="Alicia Pirwass" userId="89b7fd82-310e-4d89-9d37-4f8d0547124d" providerId="ADAL" clId="{FAD5E46B-75A0-4041-8A44-1C73F221A4CD}" dt="2021-03-29T14:08:13.920" v="3323" actId="1076"/>
          <ac:picMkLst>
            <pc:docMk/>
            <pc:sldMk cId="1100207217" sldId="466"/>
            <ac:picMk id="6" creationId="{F0AD75AF-B596-4541-8172-DB9E53E9CBDB}"/>
          </ac:picMkLst>
        </pc:picChg>
      </pc:sldChg>
      <pc:sldChg chg="delSp modSp add mod">
        <pc:chgData name="Alicia Pirwass" userId="89b7fd82-310e-4d89-9d37-4f8d0547124d" providerId="ADAL" clId="{FAD5E46B-75A0-4041-8A44-1C73F221A4CD}" dt="2021-03-29T14:14:51.317" v="3647" actId="20577"/>
        <pc:sldMkLst>
          <pc:docMk/>
          <pc:sldMk cId="402130117" sldId="467"/>
        </pc:sldMkLst>
        <pc:spChg chg="mod">
          <ac:chgData name="Alicia Pirwass" userId="89b7fd82-310e-4d89-9d37-4f8d0547124d" providerId="ADAL" clId="{FAD5E46B-75A0-4041-8A44-1C73F221A4CD}" dt="2021-03-29T14:12:02.437" v="3377" actId="20577"/>
          <ac:spMkLst>
            <pc:docMk/>
            <pc:sldMk cId="402130117" sldId="467"/>
            <ac:spMk id="4" creationId="{E8ACC2CF-7214-4D72-9B18-94BF99A40CD4}"/>
          </ac:spMkLst>
        </pc:spChg>
        <pc:spChg chg="mod">
          <ac:chgData name="Alicia Pirwass" userId="89b7fd82-310e-4d89-9d37-4f8d0547124d" providerId="ADAL" clId="{FAD5E46B-75A0-4041-8A44-1C73F221A4CD}" dt="2021-03-29T14:14:51.317" v="3647" actId="20577"/>
          <ac:spMkLst>
            <pc:docMk/>
            <pc:sldMk cId="402130117" sldId="467"/>
            <ac:spMk id="582659" creationId="{00000000-0000-0000-0000-000000000000}"/>
          </ac:spMkLst>
        </pc:spChg>
        <pc:picChg chg="del">
          <ac:chgData name="Alicia Pirwass" userId="89b7fd82-310e-4d89-9d37-4f8d0547124d" providerId="ADAL" clId="{FAD5E46B-75A0-4041-8A44-1C73F221A4CD}" dt="2021-03-29T14:12:05.791" v="3379" actId="478"/>
          <ac:picMkLst>
            <pc:docMk/>
            <pc:sldMk cId="402130117" sldId="467"/>
            <ac:picMk id="3" creationId="{E761746D-74D8-48B2-B4CF-E7566DE4977E}"/>
          </ac:picMkLst>
        </pc:picChg>
        <pc:picChg chg="del">
          <ac:chgData name="Alicia Pirwass" userId="89b7fd82-310e-4d89-9d37-4f8d0547124d" providerId="ADAL" clId="{FAD5E46B-75A0-4041-8A44-1C73F221A4CD}" dt="2021-03-29T14:12:04.507" v="3378" actId="478"/>
          <ac:picMkLst>
            <pc:docMk/>
            <pc:sldMk cId="402130117" sldId="467"/>
            <ac:picMk id="6" creationId="{F0AD75AF-B596-4541-8172-DB9E53E9CBDB}"/>
          </ac:picMkLst>
        </pc:picChg>
      </pc:sldChg>
      <pc:sldChg chg="addSp modSp add mod">
        <pc:chgData name="Alicia Pirwass" userId="89b7fd82-310e-4d89-9d37-4f8d0547124d" providerId="ADAL" clId="{FAD5E46B-75A0-4041-8A44-1C73F221A4CD}" dt="2021-03-29T14:28:05.536" v="4040" actId="1076"/>
        <pc:sldMkLst>
          <pc:docMk/>
          <pc:sldMk cId="1377215128" sldId="468"/>
        </pc:sldMkLst>
        <pc:spChg chg="mod">
          <ac:chgData name="Alicia Pirwass" userId="89b7fd82-310e-4d89-9d37-4f8d0547124d" providerId="ADAL" clId="{FAD5E46B-75A0-4041-8A44-1C73F221A4CD}" dt="2021-03-29T14:27:49.512" v="4034" actId="20577"/>
          <ac:spMkLst>
            <pc:docMk/>
            <pc:sldMk cId="1377215128" sldId="468"/>
            <ac:spMk id="582659" creationId="{00000000-0000-0000-0000-000000000000}"/>
          </ac:spMkLst>
        </pc:spChg>
        <pc:picChg chg="add mod">
          <ac:chgData name="Alicia Pirwass" userId="89b7fd82-310e-4d89-9d37-4f8d0547124d" providerId="ADAL" clId="{FAD5E46B-75A0-4041-8A44-1C73F221A4CD}" dt="2021-03-29T14:27:56.798" v="4037" actId="1076"/>
          <ac:picMkLst>
            <pc:docMk/>
            <pc:sldMk cId="1377215128" sldId="468"/>
            <ac:picMk id="5" creationId="{85004FFA-8A35-413F-8883-7F2E527500D3}"/>
          </ac:picMkLst>
        </pc:picChg>
        <pc:picChg chg="add mod">
          <ac:chgData name="Alicia Pirwass" userId="89b7fd82-310e-4d89-9d37-4f8d0547124d" providerId="ADAL" clId="{FAD5E46B-75A0-4041-8A44-1C73F221A4CD}" dt="2021-03-29T14:28:05.536" v="4040" actId="1076"/>
          <ac:picMkLst>
            <pc:docMk/>
            <pc:sldMk cId="1377215128" sldId="468"/>
            <ac:picMk id="6" creationId="{560CD873-485C-4B12-B90C-F3EB6A31B268}"/>
          </ac:picMkLst>
        </pc:picChg>
      </pc:sldChg>
      <pc:sldChg chg="addSp delSp modSp add mod">
        <pc:chgData name="Alicia Pirwass" userId="89b7fd82-310e-4d89-9d37-4f8d0547124d" providerId="ADAL" clId="{FAD5E46B-75A0-4041-8A44-1C73F221A4CD}" dt="2021-03-29T14:50:02.856" v="4869" actId="20577"/>
        <pc:sldMkLst>
          <pc:docMk/>
          <pc:sldMk cId="419808899" sldId="469"/>
        </pc:sldMkLst>
        <pc:spChg chg="mod">
          <ac:chgData name="Alicia Pirwass" userId="89b7fd82-310e-4d89-9d37-4f8d0547124d" providerId="ADAL" clId="{FAD5E46B-75A0-4041-8A44-1C73F221A4CD}" dt="2021-03-29T14:37:29.538" v="4585" actId="20577"/>
          <ac:spMkLst>
            <pc:docMk/>
            <pc:sldMk cId="419808899" sldId="469"/>
            <ac:spMk id="4" creationId="{4236F7B1-6B0F-4276-B1DB-283BE4343A59}"/>
          </ac:spMkLst>
        </pc:spChg>
        <pc:spChg chg="add mod">
          <ac:chgData name="Alicia Pirwass" userId="89b7fd82-310e-4d89-9d37-4f8d0547124d" providerId="ADAL" clId="{FAD5E46B-75A0-4041-8A44-1C73F221A4CD}" dt="2021-03-29T14:50:02.856" v="4869" actId="20577"/>
          <ac:spMkLst>
            <pc:docMk/>
            <pc:sldMk cId="419808899" sldId="469"/>
            <ac:spMk id="7" creationId="{20AA065B-9E9D-449D-A7B8-B59A6813DC3D}"/>
          </ac:spMkLst>
        </pc:spChg>
        <pc:spChg chg="mod">
          <ac:chgData name="Alicia Pirwass" userId="89b7fd82-310e-4d89-9d37-4f8d0547124d" providerId="ADAL" clId="{FAD5E46B-75A0-4041-8A44-1C73F221A4CD}" dt="2021-03-29T14:49:53.174" v="4867" actId="1035"/>
          <ac:spMkLst>
            <pc:docMk/>
            <pc:sldMk cId="419808899" sldId="469"/>
            <ac:spMk id="582658" creationId="{00000000-0000-0000-0000-000000000000}"/>
          </ac:spMkLst>
        </pc:spChg>
        <pc:picChg chg="del">
          <ac:chgData name="Alicia Pirwass" userId="89b7fd82-310e-4d89-9d37-4f8d0547124d" providerId="ADAL" clId="{FAD5E46B-75A0-4041-8A44-1C73F221A4CD}" dt="2021-03-29T14:30:11.366" v="4149" actId="478"/>
          <ac:picMkLst>
            <pc:docMk/>
            <pc:sldMk cId="419808899" sldId="469"/>
            <ac:picMk id="3" creationId="{13F8320C-E5F1-42FF-85C0-AD4A553B70A5}"/>
          </ac:picMkLst>
        </pc:picChg>
        <pc:picChg chg="del">
          <ac:chgData name="Alicia Pirwass" userId="89b7fd82-310e-4d89-9d37-4f8d0547124d" providerId="ADAL" clId="{FAD5E46B-75A0-4041-8A44-1C73F221A4CD}" dt="2021-03-29T14:30:13.926" v="4151" actId="478"/>
          <ac:picMkLst>
            <pc:docMk/>
            <pc:sldMk cId="419808899" sldId="469"/>
            <ac:picMk id="8" creationId="{5175A50D-C1A2-450E-8C31-EE67F480BE96}"/>
          </ac:picMkLst>
        </pc:picChg>
        <pc:picChg chg="del">
          <ac:chgData name="Alicia Pirwass" userId="89b7fd82-310e-4d89-9d37-4f8d0547124d" providerId="ADAL" clId="{FAD5E46B-75A0-4041-8A44-1C73F221A4CD}" dt="2021-03-29T14:30:12.749" v="4150" actId="478"/>
          <ac:picMkLst>
            <pc:docMk/>
            <pc:sldMk cId="419808899" sldId="469"/>
            <ac:picMk id="10" creationId="{7C750D24-CBA9-409E-AC7F-5A34EC9A6169}"/>
          </ac:picMkLst>
        </pc:picChg>
      </pc:sldChg>
      <pc:sldMasterChg chg="modSp mod">
        <pc:chgData name="Alicia Pirwass" userId="89b7fd82-310e-4d89-9d37-4f8d0547124d" providerId="ADAL" clId="{FAD5E46B-75A0-4041-8A44-1C73F221A4CD}" dt="2021-03-29T12:22:16.384" v="584" actId="20577"/>
        <pc:sldMasterMkLst>
          <pc:docMk/>
          <pc:sldMasterMk cId="0" sldId="2147483648"/>
        </pc:sldMasterMkLst>
        <pc:spChg chg="mod">
          <ac:chgData name="Alicia Pirwass" userId="89b7fd82-310e-4d89-9d37-4f8d0547124d" providerId="ADAL" clId="{FAD5E46B-75A0-4041-8A44-1C73F221A4CD}" dt="2021-03-29T12:22:16.384" v="584" actId="20577"/>
          <ac:spMkLst>
            <pc:docMk/>
            <pc:sldMasterMk cId="0" sldId="2147483648"/>
            <ac:spMk id="1047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70AFC0F5-C173-9E4C-B3C4-DAA8B8E0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737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E3B2-551E-6D4B-ACF7-7D9D191366EF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C624B-284F-2A4D-BFA5-3430754499F4}" type="slidenum">
              <a:rPr lang="de-DE"/>
              <a:pPr/>
              <a:t>2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2D4A6C2F-760D-C347-8414-49FEB30349A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9ABF3-8608-764F-A77B-BE309AD9FAE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9447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FF99D-5817-E342-90E1-4D215C25BEE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54430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F2170-3708-F149-A142-D432F0F0FBC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40357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AABD7-E5D6-8445-876F-C79BFE351EC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0680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E09BC-1E89-D348-B95D-B3E5FFF5534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333141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ADBEB-C50D-0B44-9B1F-F3C222DB3B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23852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7629F-619A-204C-A848-6CABEC2310A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9829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54C68-E1ED-6249-A826-F7BE0803A72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4146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8140B-B0A8-AE43-977D-8ACC623749B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64910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57234-B36F-884F-BA81-F646D45256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5303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34127729-CEB1-3842-8071-F2361180593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56AA1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56AA1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 dirty="0">
                <a:solidFill>
                  <a:srgbClr val="56AA1C"/>
                </a:solidFill>
              </a:rPr>
              <a:t>Ein auf Neuronalen Netzen basierendes Ensemble-Modell zur Windprognose | 30.03.2021</a:t>
            </a:r>
            <a:endParaRPr lang="de-DE" sz="1000" b="1" dirty="0">
              <a:solidFill>
                <a:srgbClr val="56AA1C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BF91F452-0EDE-914E-A588-A29DF13A12E3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/>
          <a:srcRect t="17526" b="17526"/>
          <a:stretch/>
        </p:blipFill>
        <p:spPr bwMode="auto">
          <a:xfrm>
            <a:off x="0" y="1295400"/>
            <a:ext cx="9144000" cy="3959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211960" y="5736860"/>
            <a:ext cx="478713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>
                <a:solidFill>
                  <a:srgbClr val="56AA1C"/>
                </a:solidFill>
                <a:latin typeface="Arial" charset="0"/>
              </a:rPr>
              <a:t>Ein auf Neuronalen Netzen basierendes Ensemble-Modell zur Windprognose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0"/>
            <a:ext cx="2895600" cy="14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Daniel Müller, Alicia Pirwass | 30.03.2021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4" y="764704"/>
            <a:ext cx="7800975" cy="657225"/>
          </a:xfrm>
        </p:spPr>
        <p:txBody>
          <a:bodyPr/>
          <a:lstStyle/>
          <a:p>
            <a:r>
              <a:rPr lang="de-DE" sz="2400" dirty="0"/>
              <a:t>2.    Resultierende Fragen und Anregungen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276872"/>
            <a:ext cx="7560840" cy="3657600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In Tabelle 7 vergleicht er seine Methode mit vorherigen </a:t>
            </a:r>
            <a:r>
              <a:rPr lang="de-DE" dirty="0" err="1"/>
              <a:t>Papern</a:t>
            </a:r>
            <a:r>
              <a:rPr lang="de-DE" dirty="0"/>
              <a:t> und kommt zu dem Schluss, dass seine Methode am genauesten ist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Kann er diesen Rückschluss ziehen, wenn er seine eigenen Daten bei allen Ansätzen verwendet?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ACC2CF-7214-4D72-9B18-94BF99A4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4" y="1421929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2.4    Vergleich mit vorhandener Literatur</a:t>
            </a:r>
          </a:p>
        </p:txBody>
      </p:sp>
    </p:spTree>
    <p:extLst>
      <p:ext uri="{BB962C8B-B14F-4D97-AF65-F5344CB8AC3E}">
        <p14:creationId xmlns:p14="http://schemas.microsoft.com/office/powerpoint/2010/main" val="40213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764704"/>
            <a:ext cx="7800975" cy="657225"/>
          </a:xfrm>
        </p:spPr>
        <p:txBody>
          <a:bodyPr/>
          <a:lstStyle/>
          <a:p>
            <a:r>
              <a:rPr lang="de-DE" sz="2400" dirty="0"/>
              <a:t>3.    Ideen und weiteres Vorgehen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36F7B1-6B0F-4276-B1DB-283BE4343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4" y="1421929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3.1    Adaption an Ulmer Klima</a:t>
            </a:r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3F8320C-E5F1-42FF-85C0-AD4A553B7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56"/>
          <a:stretch/>
        </p:blipFill>
        <p:spPr>
          <a:xfrm>
            <a:off x="5029694" y="1911961"/>
            <a:ext cx="3470489" cy="13404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175A50D-C1A2-450E-8C31-EE67F480B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27" y="3743328"/>
            <a:ext cx="2189812" cy="274798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C750D24-CBA9-409E-AC7F-5A34EC9A6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939" y="3698524"/>
            <a:ext cx="2258964" cy="2792787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F17E9F91-8A0E-4128-8BC2-5C52742B8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93" y="2395479"/>
            <a:ext cx="496855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Char char="-"/>
            </a:pPr>
            <a:r>
              <a:rPr lang="de-DE" sz="1800" kern="0" dirty="0"/>
              <a:t>Kalendarische Daten</a:t>
            </a:r>
          </a:p>
          <a:p>
            <a:pPr lvl="1" eaLnBrk="1" hangingPunct="1">
              <a:buFontTx/>
              <a:buChar char="-"/>
            </a:pPr>
            <a:r>
              <a:rPr lang="de-DE" sz="1800" kern="0" dirty="0"/>
              <a:t>Sinusfunktion für Tagesverlauf</a:t>
            </a:r>
          </a:p>
          <a:p>
            <a:pPr lvl="1" eaLnBrk="1" hangingPunct="1">
              <a:buFontTx/>
              <a:buChar char="-"/>
            </a:pPr>
            <a:r>
              <a:rPr lang="de-DE" sz="1800" kern="0" dirty="0"/>
              <a:t>Sinusfunktion für Jahresverlauf</a:t>
            </a:r>
          </a:p>
        </p:txBody>
      </p:sp>
    </p:spTree>
    <p:extLst>
      <p:ext uri="{BB962C8B-B14F-4D97-AF65-F5344CB8AC3E}">
        <p14:creationId xmlns:p14="http://schemas.microsoft.com/office/powerpoint/2010/main" val="10430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764704"/>
            <a:ext cx="7800975" cy="657225"/>
          </a:xfrm>
        </p:spPr>
        <p:txBody>
          <a:bodyPr/>
          <a:lstStyle/>
          <a:p>
            <a:r>
              <a:rPr lang="de-DE" sz="2400" dirty="0"/>
              <a:t>3.    Ideen und weiteres Vorgehen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36F7B1-6B0F-4276-B1DB-283BE4343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4" y="1421929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3.2    Allgemeine Änderungsvorschläge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0AA065B-9E9D-449D-A7B8-B59A6813D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76872"/>
            <a:ext cx="748883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Char char="-"/>
            </a:pPr>
            <a:r>
              <a:rPr lang="de-DE" sz="1800" kern="0" dirty="0"/>
              <a:t>Bisher: Windrichtung in Grad</a:t>
            </a:r>
          </a:p>
          <a:p>
            <a:pPr eaLnBrk="1" hangingPunct="1">
              <a:buFontTx/>
              <a:buChar char="-"/>
            </a:pPr>
            <a:endParaRPr lang="de-DE" sz="1800" kern="0" dirty="0"/>
          </a:p>
          <a:p>
            <a:pPr eaLnBrk="1" hangingPunct="1">
              <a:buFontTx/>
              <a:buChar char="-"/>
            </a:pPr>
            <a:r>
              <a:rPr lang="de-DE" sz="1800" kern="0" dirty="0"/>
              <a:t>Problem: Zirkuläre Daten</a:t>
            </a:r>
          </a:p>
          <a:p>
            <a:pPr eaLnBrk="1" hangingPunct="1">
              <a:buFontTx/>
              <a:buChar char="-"/>
            </a:pPr>
            <a:endParaRPr lang="de-DE" sz="1800" kern="0" dirty="0"/>
          </a:p>
          <a:p>
            <a:pPr eaLnBrk="1" hangingPunct="1">
              <a:buFontTx/>
              <a:buChar char="-"/>
            </a:pPr>
            <a:r>
              <a:rPr lang="de-DE" sz="1800" kern="0" dirty="0"/>
              <a:t>Lösungsvorschlag: Zerlegung in X- und Y-Komponente </a:t>
            </a:r>
          </a:p>
          <a:p>
            <a:pPr eaLnBrk="1" hangingPunct="1">
              <a:buFontTx/>
              <a:buChar char="-"/>
            </a:pPr>
            <a:endParaRPr lang="de-DE" sz="1800" kern="0" dirty="0"/>
          </a:p>
          <a:p>
            <a:pPr marL="0" indent="0" eaLnBrk="1" hangingPunct="1"/>
            <a:endParaRPr lang="de-DE" sz="1800" kern="0" dirty="0"/>
          </a:p>
          <a:p>
            <a:pPr eaLnBrk="1" hangingPunct="1">
              <a:buFontTx/>
              <a:buChar char="-"/>
            </a:pPr>
            <a:endParaRPr lang="de-DE" sz="1800" kern="0" dirty="0"/>
          </a:p>
          <a:p>
            <a:pPr eaLnBrk="1" hangingPunct="1">
              <a:buFontTx/>
              <a:buChar char="-"/>
            </a:pPr>
            <a:r>
              <a:rPr lang="de-DE" sz="1800" kern="0" dirty="0"/>
              <a:t>Bisher: Mittelwert der Subnetze als endgültiges Ergebnis</a:t>
            </a:r>
          </a:p>
          <a:p>
            <a:pPr eaLnBrk="1" hangingPunct="1">
              <a:buFontTx/>
              <a:buChar char="-"/>
            </a:pPr>
            <a:endParaRPr lang="de-DE" sz="1800" kern="0" dirty="0"/>
          </a:p>
          <a:p>
            <a:pPr eaLnBrk="1" hangingPunct="1">
              <a:buFontTx/>
              <a:buChar char="-"/>
            </a:pPr>
            <a:r>
              <a:rPr lang="de-DE" sz="1800" kern="0" dirty="0"/>
              <a:t>Vorschlag:  Vergleich Mittelwert und interpretierendes Netzwerk</a:t>
            </a:r>
          </a:p>
          <a:p>
            <a:pPr eaLnBrk="1" hangingPunct="1">
              <a:buFontTx/>
              <a:buChar char="-"/>
            </a:pPr>
            <a:endParaRPr lang="de-DE" sz="1800" kern="0" dirty="0"/>
          </a:p>
          <a:p>
            <a:pPr eaLnBrk="1" hangingPunct="1">
              <a:buFontTx/>
              <a:buChar char="-"/>
            </a:pPr>
            <a:endParaRPr lang="de-DE" sz="1800" kern="0" dirty="0"/>
          </a:p>
          <a:p>
            <a:pPr eaLnBrk="1" hangingPunct="1">
              <a:buFontTx/>
              <a:buChar char="-"/>
            </a:pPr>
            <a:endParaRPr lang="de-DE" sz="1800" kern="0" dirty="0"/>
          </a:p>
          <a:p>
            <a:pPr eaLnBrk="1" hangingPunct="1">
              <a:buFontTx/>
              <a:buChar char="-"/>
            </a:pPr>
            <a:r>
              <a:rPr lang="de-DE" sz="1800" kern="0" dirty="0"/>
              <a:t>Inkludieren von SVM, DT?</a:t>
            </a:r>
          </a:p>
        </p:txBody>
      </p:sp>
    </p:spTree>
    <p:extLst>
      <p:ext uri="{BB962C8B-B14F-4D97-AF65-F5344CB8AC3E}">
        <p14:creationId xmlns:p14="http://schemas.microsoft.com/office/powerpoint/2010/main" val="41980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Uni-Farben im Überblick</a:t>
            </a:r>
          </a:p>
        </p:txBody>
      </p:sp>
      <p:sp>
        <p:nvSpPr>
          <p:cNvPr id="583747" name="Rectangle 67"/>
          <p:cNvSpPr>
            <a:spLocks noChangeArrowheads="1"/>
          </p:cNvSpPr>
          <p:nvPr/>
        </p:nvSpPr>
        <p:spPr bwMode="auto">
          <a:xfrm>
            <a:off x="923925" y="2603500"/>
            <a:ext cx="609600" cy="457200"/>
          </a:xfrm>
          <a:prstGeom prst="rect">
            <a:avLst/>
          </a:prstGeom>
          <a:solidFill>
            <a:srgbClr val="AAA28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8" name="Rectangle 68"/>
          <p:cNvSpPr>
            <a:spLocks noChangeArrowheads="1"/>
          </p:cNvSpPr>
          <p:nvPr/>
        </p:nvSpPr>
        <p:spPr bwMode="auto">
          <a:xfrm>
            <a:off x="1685925" y="2603500"/>
            <a:ext cx="609600" cy="457200"/>
          </a:xfrm>
          <a:prstGeom prst="rect">
            <a:avLst/>
          </a:prstGeom>
          <a:solidFill>
            <a:srgbClr val="AAA28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9" name="Rectangle 69"/>
          <p:cNvSpPr>
            <a:spLocks noChangeArrowheads="1"/>
          </p:cNvSpPr>
          <p:nvPr/>
        </p:nvSpPr>
        <p:spPr bwMode="auto">
          <a:xfrm>
            <a:off x="2447925" y="2603500"/>
            <a:ext cx="609600" cy="457200"/>
          </a:xfrm>
          <a:prstGeom prst="rect">
            <a:avLst/>
          </a:prstGeom>
          <a:solidFill>
            <a:srgbClr val="AAA28D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0" name="Rectangle 70"/>
          <p:cNvSpPr>
            <a:spLocks noChangeArrowheads="1"/>
          </p:cNvSpPr>
          <p:nvPr/>
        </p:nvSpPr>
        <p:spPr bwMode="auto">
          <a:xfrm>
            <a:off x="3209925" y="2603500"/>
            <a:ext cx="609600" cy="457200"/>
          </a:xfrm>
          <a:prstGeom prst="rect">
            <a:avLst/>
          </a:prstGeom>
          <a:solidFill>
            <a:srgbClr val="AAA28D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1" name="Rectangle 71"/>
          <p:cNvSpPr>
            <a:spLocks noChangeArrowheads="1"/>
          </p:cNvSpPr>
          <p:nvPr/>
        </p:nvSpPr>
        <p:spPr bwMode="auto">
          <a:xfrm>
            <a:off x="3971925" y="2603500"/>
            <a:ext cx="609600" cy="457200"/>
          </a:xfrm>
          <a:prstGeom prst="rect">
            <a:avLst/>
          </a:prstGeom>
          <a:solidFill>
            <a:srgbClr val="AAA28D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2" name="Rectangle 72"/>
          <p:cNvSpPr>
            <a:spLocks noChangeArrowheads="1"/>
          </p:cNvSpPr>
          <p:nvPr/>
        </p:nvSpPr>
        <p:spPr bwMode="auto">
          <a:xfrm>
            <a:off x="4733925" y="2603500"/>
            <a:ext cx="608013" cy="457200"/>
          </a:xfrm>
          <a:prstGeom prst="rect">
            <a:avLst/>
          </a:prstGeom>
          <a:solidFill>
            <a:srgbClr val="AAA28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3" name="Rectangle 73"/>
          <p:cNvSpPr>
            <a:spLocks noChangeArrowheads="1"/>
          </p:cNvSpPr>
          <p:nvPr/>
        </p:nvSpPr>
        <p:spPr bwMode="auto">
          <a:xfrm>
            <a:off x="5495925" y="2603500"/>
            <a:ext cx="608013" cy="457200"/>
          </a:xfrm>
          <a:prstGeom prst="rect">
            <a:avLst/>
          </a:prstGeom>
          <a:solidFill>
            <a:srgbClr val="AAA28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4" name="Rectangle 74"/>
          <p:cNvSpPr>
            <a:spLocks noChangeArrowheads="1"/>
          </p:cNvSpPr>
          <p:nvPr/>
        </p:nvSpPr>
        <p:spPr bwMode="auto">
          <a:xfrm>
            <a:off x="6257925" y="2603500"/>
            <a:ext cx="608013" cy="457200"/>
          </a:xfrm>
          <a:prstGeom prst="rect">
            <a:avLst/>
          </a:prstGeom>
          <a:solidFill>
            <a:srgbClr val="AAA28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5" name="Rectangle 75"/>
          <p:cNvSpPr>
            <a:spLocks noChangeArrowheads="1"/>
          </p:cNvSpPr>
          <p:nvPr/>
        </p:nvSpPr>
        <p:spPr bwMode="auto">
          <a:xfrm>
            <a:off x="7029450" y="2603500"/>
            <a:ext cx="608013" cy="457200"/>
          </a:xfrm>
          <a:prstGeom prst="rect">
            <a:avLst/>
          </a:prstGeom>
          <a:solidFill>
            <a:srgbClr val="AAA28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6" name="Rectangle 76"/>
          <p:cNvSpPr>
            <a:spLocks noChangeArrowheads="1"/>
          </p:cNvSpPr>
          <p:nvPr/>
        </p:nvSpPr>
        <p:spPr bwMode="auto">
          <a:xfrm>
            <a:off x="7791450" y="2603500"/>
            <a:ext cx="608013" cy="457200"/>
          </a:xfrm>
          <a:prstGeom prst="rect">
            <a:avLst/>
          </a:prstGeom>
          <a:solidFill>
            <a:srgbClr val="AAA28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7" name="Rectangle 77"/>
          <p:cNvSpPr>
            <a:spLocks noChangeArrowheads="1"/>
          </p:cNvSpPr>
          <p:nvPr/>
        </p:nvSpPr>
        <p:spPr bwMode="auto">
          <a:xfrm>
            <a:off x="914400" y="1841500"/>
            <a:ext cx="609600" cy="457200"/>
          </a:xfrm>
          <a:prstGeom prst="rect">
            <a:avLst/>
          </a:prstGeom>
          <a:solidFill>
            <a:srgbClr val="7D9AA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8" name="Rectangle 78"/>
          <p:cNvSpPr>
            <a:spLocks noChangeArrowheads="1"/>
          </p:cNvSpPr>
          <p:nvPr/>
        </p:nvSpPr>
        <p:spPr bwMode="auto">
          <a:xfrm>
            <a:off x="1676400" y="1841500"/>
            <a:ext cx="609600" cy="457200"/>
          </a:xfrm>
          <a:prstGeom prst="rect">
            <a:avLst/>
          </a:prstGeom>
          <a:solidFill>
            <a:srgbClr val="7D9AAA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9" name="Rectangle 79"/>
          <p:cNvSpPr>
            <a:spLocks noChangeArrowheads="1"/>
          </p:cNvSpPr>
          <p:nvPr/>
        </p:nvSpPr>
        <p:spPr bwMode="auto">
          <a:xfrm>
            <a:off x="2438400" y="1841500"/>
            <a:ext cx="609600" cy="457200"/>
          </a:xfrm>
          <a:prstGeom prst="rect">
            <a:avLst/>
          </a:prstGeom>
          <a:solidFill>
            <a:srgbClr val="7D9AAA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0" name="Rectangle 80"/>
          <p:cNvSpPr>
            <a:spLocks noChangeArrowheads="1"/>
          </p:cNvSpPr>
          <p:nvPr/>
        </p:nvSpPr>
        <p:spPr bwMode="auto">
          <a:xfrm>
            <a:off x="3209925" y="1841500"/>
            <a:ext cx="609600" cy="457200"/>
          </a:xfrm>
          <a:prstGeom prst="rect">
            <a:avLst/>
          </a:prstGeom>
          <a:solidFill>
            <a:srgbClr val="7D9AAA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1" name="Rectangle 81"/>
          <p:cNvSpPr>
            <a:spLocks noChangeArrowheads="1"/>
          </p:cNvSpPr>
          <p:nvPr/>
        </p:nvSpPr>
        <p:spPr bwMode="auto">
          <a:xfrm>
            <a:off x="3962400" y="1841500"/>
            <a:ext cx="609600" cy="457200"/>
          </a:xfrm>
          <a:prstGeom prst="rect">
            <a:avLst/>
          </a:prstGeom>
          <a:solidFill>
            <a:srgbClr val="7D9AAA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2" name="Rectangle 82"/>
          <p:cNvSpPr>
            <a:spLocks noChangeArrowheads="1"/>
          </p:cNvSpPr>
          <p:nvPr/>
        </p:nvSpPr>
        <p:spPr bwMode="auto">
          <a:xfrm>
            <a:off x="4724400" y="1841500"/>
            <a:ext cx="608013" cy="457200"/>
          </a:xfrm>
          <a:prstGeom prst="rect">
            <a:avLst/>
          </a:prstGeom>
          <a:solidFill>
            <a:srgbClr val="7D9A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3" name="Rectangle 83"/>
          <p:cNvSpPr>
            <a:spLocks noChangeArrowheads="1"/>
          </p:cNvSpPr>
          <p:nvPr/>
        </p:nvSpPr>
        <p:spPr bwMode="auto">
          <a:xfrm>
            <a:off x="5486400" y="1841500"/>
            <a:ext cx="608013" cy="457200"/>
          </a:xfrm>
          <a:prstGeom prst="rect">
            <a:avLst/>
          </a:prstGeom>
          <a:solidFill>
            <a:srgbClr val="7D9AAA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4" name="Rectangle 84"/>
          <p:cNvSpPr>
            <a:spLocks noChangeArrowheads="1"/>
          </p:cNvSpPr>
          <p:nvPr/>
        </p:nvSpPr>
        <p:spPr bwMode="auto">
          <a:xfrm>
            <a:off x="6248400" y="1841500"/>
            <a:ext cx="608013" cy="457200"/>
          </a:xfrm>
          <a:prstGeom prst="rect">
            <a:avLst/>
          </a:prstGeom>
          <a:solidFill>
            <a:srgbClr val="7D9AAA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5" name="Rectangle 85"/>
          <p:cNvSpPr>
            <a:spLocks noChangeArrowheads="1"/>
          </p:cNvSpPr>
          <p:nvPr/>
        </p:nvSpPr>
        <p:spPr bwMode="auto">
          <a:xfrm>
            <a:off x="7019925" y="1841500"/>
            <a:ext cx="608013" cy="457200"/>
          </a:xfrm>
          <a:prstGeom prst="rect">
            <a:avLst/>
          </a:prstGeom>
          <a:solidFill>
            <a:srgbClr val="7D9AAA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6" name="Rectangle 86"/>
          <p:cNvSpPr>
            <a:spLocks noChangeArrowheads="1"/>
          </p:cNvSpPr>
          <p:nvPr/>
        </p:nvSpPr>
        <p:spPr bwMode="auto">
          <a:xfrm>
            <a:off x="7781925" y="1841500"/>
            <a:ext cx="608013" cy="457200"/>
          </a:xfrm>
          <a:prstGeom prst="rect">
            <a:avLst/>
          </a:prstGeom>
          <a:solidFill>
            <a:srgbClr val="7D9AAA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7" name="Text Box 87"/>
          <p:cNvSpPr txBox="1">
            <a:spLocks noChangeArrowheads="1"/>
          </p:cNvSpPr>
          <p:nvPr/>
        </p:nvSpPr>
        <p:spPr bwMode="auto">
          <a:xfrm>
            <a:off x="923925" y="1625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Blau sRGB 100%: 125-154-170,  Prozentwerte von 100%-10% in 10er-Schritten	</a:t>
            </a:r>
          </a:p>
        </p:txBody>
      </p:sp>
      <p:sp>
        <p:nvSpPr>
          <p:cNvPr id="583768" name="Text Box 88"/>
          <p:cNvSpPr txBox="1">
            <a:spLocks noChangeArrowheads="1"/>
          </p:cNvSpPr>
          <p:nvPr/>
        </p:nvSpPr>
        <p:spPr bwMode="auto">
          <a:xfrm>
            <a:off x="923925" y="2387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Beige sRGB 100%: 169-162-141,  Prozentwerte von 100%-10% in 10er-Schritten	</a:t>
            </a:r>
          </a:p>
        </p:txBody>
      </p:sp>
      <p:sp>
        <p:nvSpPr>
          <p:cNvPr id="583769" name="Rectangle 89"/>
          <p:cNvSpPr>
            <a:spLocks noChangeArrowheads="1"/>
          </p:cNvSpPr>
          <p:nvPr/>
        </p:nvSpPr>
        <p:spPr bwMode="auto">
          <a:xfrm>
            <a:off x="914400" y="3390900"/>
            <a:ext cx="609600" cy="457200"/>
          </a:xfrm>
          <a:prstGeom prst="rect">
            <a:avLst/>
          </a:prstGeom>
          <a:solidFill>
            <a:srgbClr val="57AA1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0" name="Rectangle 90"/>
          <p:cNvSpPr>
            <a:spLocks noChangeArrowheads="1"/>
          </p:cNvSpPr>
          <p:nvPr/>
        </p:nvSpPr>
        <p:spPr bwMode="auto">
          <a:xfrm>
            <a:off x="1676400" y="3390900"/>
            <a:ext cx="609600" cy="457200"/>
          </a:xfrm>
          <a:prstGeom prst="rect">
            <a:avLst/>
          </a:prstGeom>
          <a:solidFill>
            <a:srgbClr val="57AA1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1" name="Rectangle 91"/>
          <p:cNvSpPr>
            <a:spLocks noChangeArrowheads="1"/>
          </p:cNvSpPr>
          <p:nvPr/>
        </p:nvSpPr>
        <p:spPr bwMode="auto">
          <a:xfrm>
            <a:off x="2438400" y="3390900"/>
            <a:ext cx="609600" cy="457200"/>
          </a:xfrm>
          <a:prstGeom prst="rect">
            <a:avLst/>
          </a:prstGeom>
          <a:solidFill>
            <a:srgbClr val="57AA1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2" name="Rectangle 92"/>
          <p:cNvSpPr>
            <a:spLocks noChangeArrowheads="1"/>
          </p:cNvSpPr>
          <p:nvPr/>
        </p:nvSpPr>
        <p:spPr bwMode="auto">
          <a:xfrm>
            <a:off x="3200400" y="3390900"/>
            <a:ext cx="609600" cy="457200"/>
          </a:xfrm>
          <a:prstGeom prst="rect">
            <a:avLst/>
          </a:prstGeom>
          <a:solidFill>
            <a:srgbClr val="57AA1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3" name="Rectangle 93"/>
          <p:cNvSpPr>
            <a:spLocks noChangeArrowheads="1"/>
          </p:cNvSpPr>
          <p:nvPr/>
        </p:nvSpPr>
        <p:spPr bwMode="auto">
          <a:xfrm>
            <a:off x="3962400" y="3390900"/>
            <a:ext cx="609600" cy="457200"/>
          </a:xfrm>
          <a:prstGeom prst="rect">
            <a:avLst/>
          </a:prstGeom>
          <a:solidFill>
            <a:srgbClr val="57AA1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4" name="Rectangle 94"/>
          <p:cNvSpPr>
            <a:spLocks noChangeArrowheads="1"/>
          </p:cNvSpPr>
          <p:nvPr/>
        </p:nvSpPr>
        <p:spPr bwMode="auto">
          <a:xfrm>
            <a:off x="4724400" y="3390900"/>
            <a:ext cx="609600" cy="457200"/>
          </a:xfrm>
          <a:prstGeom prst="rect">
            <a:avLst/>
          </a:prstGeom>
          <a:solidFill>
            <a:srgbClr val="57AA1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5" name="Rectangle 95"/>
          <p:cNvSpPr>
            <a:spLocks noChangeArrowheads="1"/>
          </p:cNvSpPr>
          <p:nvPr/>
        </p:nvSpPr>
        <p:spPr bwMode="auto">
          <a:xfrm>
            <a:off x="5486400" y="3390900"/>
            <a:ext cx="609600" cy="457200"/>
          </a:xfrm>
          <a:prstGeom prst="rect">
            <a:avLst/>
          </a:prstGeom>
          <a:solidFill>
            <a:srgbClr val="57AA1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6" name="Rectangle 96"/>
          <p:cNvSpPr>
            <a:spLocks noChangeArrowheads="1"/>
          </p:cNvSpPr>
          <p:nvPr/>
        </p:nvSpPr>
        <p:spPr bwMode="auto">
          <a:xfrm>
            <a:off x="6248400" y="3390900"/>
            <a:ext cx="609600" cy="457200"/>
          </a:xfrm>
          <a:prstGeom prst="rect">
            <a:avLst/>
          </a:prstGeom>
          <a:solidFill>
            <a:srgbClr val="57AA1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7" name="Rectangle 97"/>
          <p:cNvSpPr>
            <a:spLocks noChangeArrowheads="1"/>
          </p:cNvSpPr>
          <p:nvPr/>
        </p:nvSpPr>
        <p:spPr bwMode="auto">
          <a:xfrm>
            <a:off x="7010400" y="3390900"/>
            <a:ext cx="609600" cy="457200"/>
          </a:xfrm>
          <a:prstGeom prst="rect">
            <a:avLst/>
          </a:prstGeom>
          <a:solidFill>
            <a:srgbClr val="57AA1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8" name="Rectangle 98"/>
          <p:cNvSpPr>
            <a:spLocks noChangeArrowheads="1"/>
          </p:cNvSpPr>
          <p:nvPr/>
        </p:nvSpPr>
        <p:spPr bwMode="auto">
          <a:xfrm>
            <a:off x="7772400" y="3390900"/>
            <a:ext cx="609600" cy="457200"/>
          </a:xfrm>
          <a:prstGeom prst="rect">
            <a:avLst/>
          </a:prstGeom>
          <a:solidFill>
            <a:srgbClr val="57AA1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9" name="Rectangle 99"/>
          <p:cNvSpPr>
            <a:spLocks noChangeArrowheads="1"/>
          </p:cNvSpPr>
          <p:nvPr/>
        </p:nvSpPr>
        <p:spPr bwMode="auto">
          <a:xfrm>
            <a:off x="914400" y="4191000"/>
            <a:ext cx="609600" cy="457200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0" name="Rectangle 100"/>
          <p:cNvSpPr>
            <a:spLocks noChangeArrowheads="1"/>
          </p:cNvSpPr>
          <p:nvPr/>
        </p:nvSpPr>
        <p:spPr bwMode="auto">
          <a:xfrm>
            <a:off x="1676400" y="4191000"/>
            <a:ext cx="609600" cy="457200"/>
          </a:xfrm>
          <a:prstGeom prst="rect">
            <a:avLst/>
          </a:prstGeom>
          <a:solidFill>
            <a:srgbClr val="A32638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1" name="Rectangle 101"/>
          <p:cNvSpPr>
            <a:spLocks noChangeArrowheads="1"/>
          </p:cNvSpPr>
          <p:nvPr/>
        </p:nvSpPr>
        <p:spPr bwMode="auto">
          <a:xfrm>
            <a:off x="2438400" y="4191000"/>
            <a:ext cx="609600" cy="457200"/>
          </a:xfrm>
          <a:prstGeom prst="rect">
            <a:avLst/>
          </a:prstGeom>
          <a:solidFill>
            <a:srgbClr val="A32638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2" name="Rectangle 102"/>
          <p:cNvSpPr>
            <a:spLocks noChangeArrowheads="1"/>
          </p:cNvSpPr>
          <p:nvPr/>
        </p:nvSpPr>
        <p:spPr bwMode="auto">
          <a:xfrm>
            <a:off x="3200400" y="4191000"/>
            <a:ext cx="609600" cy="457200"/>
          </a:xfrm>
          <a:prstGeom prst="rect">
            <a:avLst/>
          </a:prstGeom>
          <a:solidFill>
            <a:srgbClr val="A32638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3" name="Rectangle 103"/>
          <p:cNvSpPr>
            <a:spLocks noChangeArrowheads="1"/>
          </p:cNvSpPr>
          <p:nvPr/>
        </p:nvSpPr>
        <p:spPr bwMode="auto">
          <a:xfrm>
            <a:off x="3962400" y="4191000"/>
            <a:ext cx="609600" cy="457200"/>
          </a:xfrm>
          <a:prstGeom prst="rect">
            <a:avLst/>
          </a:prstGeom>
          <a:solidFill>
            <a:srgbClr val="A32638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4" name="Rectangle 104"/>
          <p:cNvSpPr>
            <a:spLocks noChangeArrowheads="1"/>
          </p:cNvSpPr>
          <p:nvPr/>
        </p:nvSpPr>
        <p:spPr bwMode="auto">
          <a:xfrm>
            <a:off x="4724400" y="4191000"/>
            <a:ext cx="609600" cy="457200"/>
          </a:xfrm>
          <a:prstGeom prst="rect">
            <a:avLst/>
          </a:prstGeom>
          <a:solidFill>
            <a:srgbClr val="A3263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5" name="Rectangle 105"/>
          <p:cNvSpPr>
            <a:spLocks noChangeArrowheads="1"/>
          </p:cNvSpPr>
          <p:nvPr/>
        </p:nvSpPr>
        <p:spPr bwMode="auto">
          <a:xfrm>
            <a:off x="5486400" y="4191000"/>
            <a:ext cx="609600" cy="457200"/>
          </a:xfrm>
          <a:prstGeom prst="rect">
            <a:avLst/>
          </a:prstGeom>
          <a:solidFill>
            <a:srgbClr val="A32638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6" name="Rectangle 106"/>
          <p:cNvSpPr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solidFill>
            <a:srgbClr val="A32638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7" name="Rectangle 107"/>
          <p:cNvSpPr>
            <a:spLocks noChangeArrowheads="1"/>
          </p:cNvSpPr>
          <p:nvPr/>
        </p:nvSpPr>
        <p:spPr bwMode="auto">
          <a:xfrm>
            <a:off x="7010400" y="4191000"/>
            <a:ext cx="609600" cy="457200"/>
          </a:xfrm>
          <a:prstGeom prst="rect">
            <a:avLst/>
          </a:prstGeom>
          <a:solidFill>
            <a:srgbClr val="A32638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8" name="Rectangle 108"/>
          <p:cNvSpPr>
            <a:spLocks noChangeArrowheads="1"/>
          </p:cNvSpPr>
          <p:nvPr/>
        </p:nvSpPr>
        <p:spPr bwMode="auto">
          <a:xfrm>
            <a:off x="7772400" y="4191000"/>
            <a:ext cx="609600" cy="457200"/>
          </a:xfrm>
          <a:prstGeom prst="rect">
            <a:avLst/>
          </a:prstGeom>
          <a:solidFill>
            <a:srgbClr val="A32638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9" name="Rectangle 109"/>
          <p:cNvSpPr>
            <a:spLocks noChangeArrowheads="1"/>
          </p:cNvSpPr>
          <p:nvPr/>
        </p:nvSpPr>
        <p:spPr bwMode="auto">
          <a:xfrm>
            <a:off x="914400" y="4978400"/>
            <a:ext cx="609600" cy="457200"/>
          </a:xfrm>
          <a:prstGeom prst="rect">
            <a:avLst/>
          </a:prstGeom>
          <a:solidFill>
            <a:srgbClr val="BD600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0" name="Rectangle 110"/>
          <p:cNvSpPr>
            <a:spLocks noChangeArrowheads="1"/>
          </p:cNvSpPr>
          <p:nvPr/>
        </p:nvSpPr>
        <p:spPr bwMode="auto">
          <a:xfrm>
            <a:off x="1676400" y="4978400"/>
            <a:ext cx="609600" cy="457200"/>
          </a:xfrm>
          <a:prstGeom prst="rect">
            <a:avLst/>
          </a:prstGeom>
          <a:solidFill>
            <a:srgbClr val="BD6005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1" name="Rectangle 111"/>
          <p:cNvSpPr>
            <a:spLocks noChangeArrowheads="1"/>
          </p:cNvSpPr>
          <p:nvPr/>
        </p:nvSpPr>
        <p:spPr bwMode="auto">
          <a:xfrm>
            <a:off x="2438400" y="4978400"/>
            <a:ext cx="609600" cy="457200"/>
          </a:xfrm>
          <a:prstGeom prst="rect">
            <a:avLst/>
          </a:prstGeom>
          <a:solidFill>
            <a:srgbClr val="BD6005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2" name="Rectangle 112"/>
          <p:cNvSpPr>
            <a:spLocks noChangeArrowheads="1"/>
          </p:cNvSpPr>
          <p:nvPr/>
        </p:nvSpPr>
        <p:spPr bwMode="auto">
          <a:xfrm>
            <a:off x="3200400" y="4978400"/>
            <a:ext cx="609600" cy="457200"/>
          </a:xfrm>
          <a:prstGeom prst="rect">
            <a:avLst/>
          </a:prstGeom>
          <a:solidFill>
            <a:srgbClr val="BD6005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3" name="Rectangle 113"/>
          <p:cNvSpPr>
            <a:spLocks noChangeArrowheads="1"/>
          </p:cNvSpPr>
          <p:nvPr/>
        </p:nvSpPr>
        <p:spPr bwMode="auto">
          <a:xfrm>
            <a:off x="3962400" y="4978400"/>
            <a:ext cx="609600" cy="457200"/>
          </a:xfrm>
          <a:prstGeom prst="rect">
            <a:avLst/>
          </a:prstGeom>
          <a:solidFill>
            <a:srgbClr val="BD6005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4" name="Rectangle 114"/>
          <p:cNvSpPr>
            <a:spLocks noChangeArrowheads="1"/>
          </p:cNvSpPr>
          <p:nvPr/>
        </p:nvSpPr>
        <p:spPr bwMode="auto">
          <a:xfrm>
            <a:off x="4724400" y="4978400"/>
            <a:ext cx="609600" cy="457200"/>
          </a:xfrm>
          <a:prstGeom prst="rect">
            <a:avLst/>
          </a:prstGeom>
          <a:solidFill>
            <a:srgbClr val="BD6005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5" name="Rectangle 115"/>
          <p:cNvSpPr>
            <a:spLocks noChangeArrowheads="1"/>
          </p:cNvSpPr>
          <p:nvPr/>
        </p:nvSpPr>
        <p:spPr bwMode="auto">
          <a:xfrm>
            <a:off x="5486400" y="4978400"/>
            <a:ext cx="609600" cy="457200"/>
          </a:xfrm>
          <a:prstGeom prst="rect">
            <a:avLst/>
          </a:prstGeom>
          <a:solidFill>
            <a:srgbClr val="BD6005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6" name="Rectangle 116"/>
          <p:cNvSpPr>
            <a:spLocks noChangeArrowheads="1"/>
          </p:cNvSpPr>
          <p:nvPr/>
        </p:nvSpPr>
        <p:spPr bwMode="auto">
          <a:xfrm>
            <a:off x="6248400" y="4978400"/>
            <a:ext cx="609600" cy="457200"/>
          </a:xfrm>
          <a:prstGeom prst="rect">
            <a:avLst/>
          </a:prstGeom>
          <a:solidFill>
            <a:srgbClr val="BD600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7" name="Rectangle 117"/>
          <p:cNvSpPr>
            <a:spLocks noChangeArrowheads="1"/>
          </p:cNvSpPr>
          <p:nvPr/>
        </p:nvSpPr>
        <p:spPr bwMode="auto">
          <a:xfrm>
            <a:off x="7010400" y="4978400"/>
            <a:ext cx="609600" cy="457200"/>
          </a:xfrm>
          <a:prstGeom prst="rect">
            <a:avLst/>
          </a:prstGeom>
          <a:solidFill>
            <a:srgbClr val="BD6005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8" name="Rectangle 118"/>
          <p:cNvSpPr>
            <a:spLocks noChangeArrowheads="1"/>
          </p:cNvSpPr>
          <p:nvPr/>
        </p:nvSpPr>
        <p:spPr bwMode="auto">
          <a:xfrm>
            <a:off x="7772400" y="4978400"/>
            <a:ext cx="609600" cy="457200"/>
          </a:xfrm>
          <a:prstGeom prst="rect">
            <a:avLst/>
          </a:prstGeom>
          <a:solidFill>
            <a:srgbClr val="BD600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9" name="Rectangle 119"/>
          <p:cNvSpPr>
            <a:spLocks noChangeArrowheads="1"/>
          </p:cNvSpPr>
          <p:nvPr/>
        </p:nvSpPr>
        <p:spPr bwMode="auto">
          <a:xfrm>
            <a:off x="914400" y="5791200"/>
            <a:ext cx="609600" cy="457200"/>
          </a:xfrm>
          <a:prstGeom prst="rect">
            <a:avLst/>
          </a:prstGeom>
          <a:solidFill>
            <a:srgbClr val="26547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0" name="Rectangle 120"/>
          <p:cNvSpPr>
            <a:spLocks noChangeArrowheads="1"/>
          </p:cNvSpPr>
          <p:nvPr/>
        </p:nvSpPr>
        <p:spPr bwMode="auto">
          <a:xfrm>
            <a:off x="1676400" y="5791200"/>
            <a:ext cx="609600" cy="457200"/>
          </a:xfrm>
          <a:prstGeom prst="rect">
            <a:avLst/>
          </a:prstGeom>
          <a:solidFill>
            <a:srgbClr val="26547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1" name="Rectangle 121"/>
          <p:cNvSpPr>
            <a:spLocks noChangeArrowheads="1"/>
          </p:cNvSpPr>
          <p:nvPr/>
        </p:nvSpPr>
        <p:spPr bwMode="auto">
          <a:xfrm>
            <a:off x="2438400" y="5791200"/>
            <a:ext cx="609600" cy="457200"/>
          </a:xfrm>
          <a:prstGeom prst="rect">
            <a:avLst/>
          </a:prstGeom>
          <a:solidFill>
            <a:srgbClr val="26547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2" name="Rectangle 122"/>
          <p:cNvSpPr>
            <a:spLocks noChangeArrowheads="1"/>
          </p:cNvSpPr>
          <p:nvPr/>
        </p:nvSpPr>
        <p:spPr bwMode="auto">
          <a:xfrm>
            <a:off x="3200400" y="5791200"/>
            <a:ext cx="609600" cy="457200"/>
          </a:xfrm>
          <a:prstGeom prst="rect">
            <a:avLst/>
          </a:prstGeom>
          <a:solidFill>
            <a:srgbClr val="26547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3" name="Rectangle 123"/>
          <p:cNvSpPr>
            <a:spLocks noChangeArrowheads="1"/>
          </p:cNvSpPr>
          <p:nvPr/>
        </p:nvSpPr>
        <p:spPr bwMode="auto">
          <a:xfrm>
            <a:off x="3962400" y="5791200"/>
            <a:ext cx="609600" cy="457200"/>
          </a:xfrm>
          <a:prstGeom prst="rect">
            <a:avLst/>
          </a:prstGeom>
          <a:solidFill>
            <a:srgbClr val="26547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4" name="Rectangle 124"/>
          <p:cNvSpPr>
            <a:spLocks noChangeArrowheads="1"/>
          </p:cNvSpPr>
          <p:nvPr/>
        </p:nvSpPr>
        <p:spPr bwMode="auto">
          <a:xfrm>
            <a:off x="4724400" y="5791200"/>
            <a:ext cx="609600" cy="457200"/>
          </a:xfrm>
          <a:prstGeom prst="rect">
            <a:avLst/>
          </a:prstGeom>
          <a:solidFill>
            <a:srgbClr val="26547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5" name="Rectangle 125"/>
          <p:cNvSpPr>
            <a:spLocks noChangeArrowheads="1"/>
          </p:cNvSpPr>
          <p:nvPr/>
        </p:nvSpPr>
        <p:spPr bwMode="auto">
          <a:xfrm>
            <a:off x="5486400" y="5791200"/>
            <a:ext cx="609600" cy="457200"/>
          </a:xfrm>
          <a:prstGeom prst="rect">
            <a:avLst/>
          </a:prstGeom>
          <a:solidFill>
            <a:srgbClr val="26547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6" name="Rectangle 126"/>
          <p:cNvSpPr>
            <a:spLocks noChangeArrowheads="1"/>
          </p:cNvSpPr>
          <p:nvPr/>
        </p:nvSpPr>
        <p:spPr bwMode="auto">
          <a:xfrm>
            <a:off x="6248400" y="5791200"/>
            <a:ext cx="609600" cy="457200"/>
          </a:xfrm>
          <a:prstGeom prst="rect">
            <a:avLst/>
          </a:prstGeom>
          <a:solidFill>
            <a:srgbClr val="26547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7" name="Rectangle 127"/>
          <p:cNvSpPr>
            <a:spLocks noChangeArrowheads="1"/>
          </p:cNvSpPr>
          <p:nvPr/>
        </p:nvSpPr>
        <p:spPr bwMode="auto">
          <a:xfrm>
            <a:off x="7010400" y="5791200"/>
            <a:ext cx="609600" cy="457200"/>
          </a:xfrm>
          <a:prstGeom prst="rect">
            <a:avLst/>
          </a:prstGeom>
          <a:solidFill>
            <a:srgbClr val="26547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8" name="Rectangle 128"/>
          <p:cNvSpPr>
            <a:spLocks noChangeArrowheads="1"/>
          </p:cNvSpPr>
          <p:nvPr/>
        </p:nvSpPr>
        <p:spPr bwMode="auto">
          <a:xfrm>
            <a:off x="7772400" y="5791200"/>
            <a:ext cx="609600" cy="457200"/>
          </a:xfrm>
          <a:prstGeom prst="rect">
            <a:avLst/>
          </a:prstGeom>
          <a:solidFill>
            <a:srgbClr val="26547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9" name="Text Box 129"/>
          <p:cNvSpPr txBox="1">
            <a:spLocks noChangeArrowheads="1"/>
          </p:cNvSpPr>
          <p:nvPr/>
        </p:nvSpPr>
        <p:spPr bwMode="auto">
          <a:xfrm>
            <a:off x="914400" y="3175000"/>
            <a:ext cx="6400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Mathe/Wirtschaftswissenschaften sRGB 100%: 86-170-28,  Prozentwerte von 100%-10% in 10er-Schritten	</a:t>
            </a:r>
          </a:p>
        </p:txBody>
      </p:sp>
      <p:sp>
        <p:nvSpPr>
          <p:cNvPr id="583810" name="Text Box 130"/>
          <p:cNvSpPr txBox="1">
            <a:spLocks noChangeArrowheads="1"/>
          </p:cNvSpPr>
          <p:nvPr/>
        </p:nvSpPr>
        <p:spPr bwMode="auto">
          <a:xfrm>
            <a:off x="914400" y="39370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Ingenieurwissenschaften/Informatik sRGB 100%: 163-38-56,  Prozentwerte von 100%-10% in 10er-Schritten	</a:t>
            </a:r>
          </a:p>
        </p:txBody>
      </p:sp>
      <p:sp>
        <p:nvSpPr>
          <p:cNvPr id="583811" name="Text Box 131"/>
          <p:cNvSpPr txBox="1">
            <a:spLocks noChangeArrowheads="1"/>
          </p:cNvSpPr>
          <p:nvPr/>
        </p:nvSpPr>
        <p:spPr bwMode="auto">
          <a:xfrm>
            <a:off x="914400" y="47244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Naturwissenschaften sRGB 100%: 189-96-5,  Prozentwerte von 100%-10% in 10er-Schritten	</a:t>
            </a:r>
          </a:p>
        </p:txBody>
      </p:sp>
      <p:sp>
        <p:nvSpPr>
          <p:cNvPr id="583812" name="Text Box 132"/>
          <p:cNvSpPr txBox="1">
            <a:spLocks noChangeArrowheads="1"/>
          </p:cNvSpPr>
          <p:nvPr/>
        </p:nvSpPr>
        <p:spPr bwMode="auto">
          <a:xfrm>
            <a:off x="914400" y="55372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Medizin sRGB 100%: 38-84-124,  Prozentwerte von 100%-10% in 10er-Schritten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Inhalt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2816"/>
            <a:ext cx="7543800" cy="36576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de-DE" sz="2000" dirty="0"/>
              <a:t>Zusammenfassung Paper (</a:t>
            </a:r>
            <a:r>
              <a:rPr lang="de-DE" sz="2000" dirty="0" err="1"/>
              <a:t>Ranganayaki</a:t>
            </a:r>
            <a:r>
              <a:rPr lang="de-DE" sz="2000" dirty="0"/>
              <a:t>, 2016)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endParaRPr lang="de-DE" sz="2000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de-DE" sz="2000" dirty="0"/>
              <a:t>Resultierende Fragen und Anregungen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endParaRPr lang="de-DE" sz="2000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de-DE" sz="2000" dirty="0"/>
              <a:t>Ideen und weiteres Vorgehen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endParaRPr lang="de-DE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00975" cy="657225"/>
          </a:xfrm>
        </p:spPr>
        <p:txBody>
          <a:bodyPr/>
          <a:lstStyle/>
          <a:p>
            <a:r>
              <a:rPr lang="de-DE" sz="2400" dirty="0"/>
              <a:t>1.    Zusammenfassung Paper (</a:t>
            </a:r>
            <a:r>
              <a:rPr lang="de-DE" sz="2400" dirty="0" err="1"/>
              <a:t>Ranganayaki</a:t>
            </a:r>
            <a:r>
              <a:rPr lang="de-DE" sz="2400" dirty="0"/>
              <a:t>, 2016)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2420888"/>
            <a:ext cx="4347964" cy="36576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Temperatur, Windrichtung, Windgeschwindigkeit und Luftfeuchtigkeit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Bereich: 04.2013 bis 03.2015 (zwei Jahre)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90000 Samples</a:t>
            </a:r>
            <a:br>
              <a:rPr lang="de-DE" sz="2000" dirty="0"/>
            </a:br>
            <a:r>
              <a:rPr lang="de-DE" sz="2000" dirty="0"/>
              <a:t>(70% Training, 30% Testdaten)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9DF604-3E21-4119-9F85-1E6872B1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5" y="148786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1.1    Datenbasis</a:t>
            </a:r>
          </a:p>
        </p:txBody>
      </p:sp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2259E3E6-E381-4ED2-A29D-2EDD384B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92288"/>
            <a:ext cx="3762504" cy="3675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BCF8600-8812-4396-9B4E-C6FB3FF3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380" y="1584748"/>
            <a:ext cx="3865092" cy="4940596"/>
          </a:xfrm>
          <a:prstGeom prst="rect">
            <a:avLst/>
          </a:prstGeom>
        </p:spPr>
      </p:pic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1432" y="777184"/>
            <a:ext cx="7800975" cy="657225"/>
          </a:xfrm>
        </p:spPr>
        <p:txBody>
          <a:bodyPr/>
          <a:lstStyle/>
          <a:p>
            <a:r>
              <a:rPr lang="de-DE" sz="2400" dirty="0"/>
              <a:t>1.    Zusammenfassung Paper (</a:t>
            </a:r>
            <a:r>
              <a:rPr lang="de-DE" sz="2400" dirty="0" err="1"/>
              <a:t>Ranganayaki</a:t>
            </a:r>
            <a:r>
              <a:rPr lang="de-DE" sz="2400" dirty="0"/>
              <a:t>, 2016)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432" y="2060180"/>
            <a:ext cx="4852020" cy="36576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Vier Subnetze</a:t>
            </a:r>
          </a:p>
          <a:p>
            <a:pPr lvl="1">
              <a:buFontTx/>
              <a:buChar char="-"/>
            </a:pPr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(MLP)</a:t>
            </a:r>
          </a:p>
          <a:p>
            <a:pPr lvl="1">
              <a:buFontTx/>
              <a:buChar char="-"/>
            </a:pPr>
            <a:r>
              <a:rPr lang="de-DE" dirty="0" err="1"/>
              <a:t>Multilayer</a:t>
            </a:r>
            <a:r>
              <a:rPr lang="de-DE" dirty="0"/>
              <a:t> adaptive linear Neuron (</a:t>
            </a:r>
            <a:r>
              <a:rPr lang="de-DE" dirty="0" err="1"/>
              <a:t>Madaline</a:t>
            </a:r>
            <a:r>
              <a:rPr lang="de-DE" dirty="0"/>
              <a:t>)</a:t>
            </a:r>
          </a:p>
          <a:p>
            <a:pPr lvl="1">
              <a:buFontTx/>
              <a:buChar char="-"/>
            </a:pPr>
            <a:r>
              <a:rPr lang="de-DE" dirty="0"/>
              <a:t>Back Propagation </a:t>
            </a:r>
            <a:r>
              <a:rPr lang="de-DE" dirty="0" err="1"/>
              <a:t>Neural</a:t>
            </a:r>
            <a:r>
              <a:rPr lang="de-DE" dirty="0"/>
              <a:t> Network (BPN)</a:t>
            </a:r>
          </a:p>
          <a:p>
            <a:pPr lvl="1">
              <a:buFontTx/>
              <a:buChar char="-"/>
            </a:pP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(PNN)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Jedes Netz erhält denselben Dateninput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Mittelwert der vier Outputs ist endgültige Prognose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9DF604-3E21-4119-9F85-1E6872B1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432" y="1434409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1.2    Das Ensemble-Modell</a:t>
            </a:r>
          </a:p>
        </p:txBody>
      </p:sp>
    </p:spTree>
    <p:extLst>
      <p:ext uri="{BB962C8B-B14F-4D97-AF65-F5344CB8AC3E}">
        <p14:creationId xmlns:p14="http://schemas.microsoft.com/office/powerpoint/2010/main" val="7652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447" y="764704"/>
            <a:ext cx="7800975" cy="657225"/>
          </a:xfrm>
        </p:spPr>
        <p:txBody>
          <a:bodyPr/>
          <a:lstStyle/>
          <a:p>
            <a:r>
              <a:rPr lang="de-DE" sz="2400" dirty="0"/>
              <a:t>1.    Zusammenfassung Paper (</a:t>
            </a:r>
            <a:r>
              <a:rPr lang="de-DE" sz="2400" dirty="0" err="1"/>
              <a:t>Ranganayaki</a:t>
            </a:r>
            <a:r>
              <a:rPr lang="de-DE" sz="2400" dirty="0"/>
              <a:t>, 2016)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2420888"/>
            <a:ext cx="7516316" cy="36576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Problem Vorgängerliteratur: Anzahl </a:t>
            </a:r>
            <a:r>
              <a:rPr lang="de-DE" sz="2000" dirty="0" err="1"/>
              <a:t>hidden</a:t>
            </a:r>
            <a:r>
              <a:rPr lang="de-DE" sz="2000" dirty="0"/>
              <a:t> Neurons nicht festgelegt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 err="1"/>
              <a:t>Ranganayakis</a:t>
            </a:r>
            <a:r>
              <a:rPr lang="de-DE" sz="2000" dirty="0"/>
              <a:t> Lösung: 102 Berechnungsmöglichkeiten (erfüllen Konvergenzkriterium)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Alle 102 Kriterien werden auf jedes Subnetz angewendet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Auswahl durch kleinsten Mean Square Error (MSE) des Ensemble-Netzes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9DF604-3E21-4119-9F85-1E6872B1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421929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1.3    Kriterien zur Berechnung der </a:t>
            </a:r>
            <a:r>
              <a:rPr lang="de-DE" kern="0" dirty="0" err="1"/>
              <a:t>hidden</a:t>
            </a:r>
            <a:r>
              <a:rPr lang="de-DE" kern="0" dirty="0"/>
              <a:t> Neurons</a:t>
            </a:r>
          </a:p>
        </p:txBody>
      </p:sp>
    </p:spTree>
    <p:extLst>
      <p:ext uri="{BB962C8B-B14F-4D97-AF65-F5344CB8AC3E}">
        <p14:creationId xmlns:p14="http://schemas.microsoft.com/office/powerpoint/2010/main" val="27952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4" y="764704"/>
            <a:ext cx="7800975" cy="657225"/>
          </a:xfrm>
        </p:spPr>
        <p:txBody>
          <a:bodyPr/>
          <a:lstStyle/>
          <a:p>
            <a:r>
              <a:rPr lang="de-DE" sz="2400" dirty="0"/>
              <a:t>2.    Resultierende Fragen und Anregungen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635" y="2060848"/>
            <a:ext cx="8568951" cy="3657600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Wie ist die zeitliche Auflösung der Daten? (90000 Daten -&gt; alle zehn Minuten?)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Warum wird Windrichtung eingegeben, aber nicht ausgegeben?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Modell verwendet nur aktuelle Daten für Vorhersage, warum nicht auch historische Daten?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ACC2CF-7214-4D72-9B18-94BF99A4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4" y="1421929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2.1    Datenbasis</a:t>
            </a:r>
          </a:p>
        </p:txBody>
      </p:sp>
    </p:spTree>
    <p:extLst>
      <p:ext uri="{BB962C8B-B14F-4D97-AF65-F5344CB8AC3E}">
        <p14:creationId xmlns:p14="http://schemas.microsoft.com/office/powerpoint/2010/main" val="9594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4" y="764704"/>
            <a:ext cx="7800975" cy="657225"/>
          </a:xfrm>
        </p:spPr>
        <p:txBody>
          <a:bodyPr/>
          <a:lstStyle/>
          <a:p>
            <a:r>
              <a:rPr lang="de-DE" sz="2400" dirty="0"/>
              <a:t>2.    Resultierende Fragen und Anregungen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635" y="2060848"/>
            <a:ext cx="8568951" cy="3657600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Gibt es zeitliche Angaben zu diesen Daten?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ACC2CF-7214-4D72-9B18-94BF99A4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4" y="1421929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2.1    Datenbasis</a:t>
            </a: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5004FFA-8A35-413F-8883-7F2E52750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2880320" cy="4146668"/>
          </a:xfrm>
          <a:prstGeom prst="rect">
            <a:avLst/>
          </a:prstGeom>
        </p:spPr>
      </p:pic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60CD873-485C-4B12-B90C-F3EB6A31B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1" y="2588207"/>
            <a:ext cx="5500689" cy="37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1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4" y="764704"/>
            <a:ext cx="7800975" cy="657225"/>
          </a:xfrm>
        </p:spPr>
        <p:txBody>
          <a:bodyPr/>
          <a:lstStyle/>
          <a:p>
            <a:r>
              <a:rPr lang="de-DE" sz="2400" dirty="0"/>
              <a:t>2.    Resultierende Fragen und Anregungen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4" y="2276872"/>
            <a:ext cx="7458733" cy="3657600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Unterschied MLP und BPN?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Welche Aktivierungsfunktion für MLP?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„Binary 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“, „Binary </a:t>
            </a:r>
            <a:r>
              <a:rPr lang="de-DE" dirty="0" err="1"/>
              <a:t>sigmodial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“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PNN für Regressionsprobleme?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Warum 2000 Iterationen für jedes der vier Subnetze?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Ensemble-Netzwerk nur Mittelwertbildung, warum keine Auswertungsschicht?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Warum nur eine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ACC2CF-7214-4D72-9B18-94BF99A4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4" y="1421929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2.2    Neuronale Netze</a:t>
            </a:r>
          </a:p>
        </p:txBody>
      </p:sp>
    </p:spTree>
    <p:extLst>
      <p:ext uri="{BB962C8B-B14F-4D97-AF65-F5344CB8AC3E}">
        <p14:creationId xmlns:p14="http://schemas.microsoft.com/office/powerpoint/2010/main" val="352398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0AD75AF-B596-4541-8172-DB9E53E9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554361"/>
            <a:ext cx="3654582" cy="2245270"/>
          </a:xfrm>
          <a:prstGeom prst="rect">
            <a:avLst/>
          </a:prstGeom>
        </p:spPr>
      </p:pic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4" y="764704"/>
            <a:ext cx="7800975" cy="657225"/>
          </a:xfrm>
        </p:spPr>
        <p:txBody>
          <a:bodyPr/>
          <a:lstStyle/>
          <a:p>
            <a:r>
              <a:rPr lang="de-DE" sz="2400" dirty="0"/>
              <a:t>2.    Resultierende Fragen und Anregungen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276872"/>
            <a:ext cx="5688632" cy="3657600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Statistiken über Prognosegüte (Mittlere Abweichung, Extremwerte, Histogramm)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Abbildung 3 stellt nur 2000 Ergebnisse dar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Warum wird nur ein Kriterium ausgewählt und nicht für jedes Subnetz das optimale?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ACC2CF-7214-4D72-9B18-94BF99A4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4" y="1421929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2.3    Auswertung</a:t>
            </a:r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761746D-74D8-48B2-B4CF-E7566DE4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313436"/>
            <a:ext cx="5234561" cy="22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0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Bildschirmpräsentation (4:3)</PresentationFormat>
  <Paragraphs>105</Paragraphs>
  <Slides>13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Times</vt:lpstr>
      <vt:lpstr>Leere Präsentation</vt:lpstr>
      <vt:lpstr>PowerPoint-Präsentation</vt:lpstr>
      <vt:lpstr>Inhalt</vt:lpstr>
      <vt:lpstr>1.    Zusammenfassung Paper (Ranganayaki, 2016)</vt:lpstr>
      <vt:lpstr>1.    Zusammenfassung Paper (Ranganayaki, 2016)</vt:lpstr>
      <vt:lpstr>1.    Zusammenfassung Paper (Ranganayaki, 2016)</vt:lpstr>
      <vt:lpstr>2.    Resultierende Fragen und Anregungen</vt:lpstr>
      <vt:lpstr>2.    Resultierende Fragen und Anregungen</vt:lpstr>
      <vt:lpstr>2.    Resultierende Fragen und Anregungen</vt:lpstr>
      <vt:lpstr>2.    Resultierende Fragen und Anregungen</vt:lpstr>
      <vt:lpstr>2.    Resultierende Fragen und Anregungen</vt:lpstr>
      <vt:lpstr>3.    Ideen und weiteres Vorgehen</vt:lpstr>
      <vt:lpstr>3.    Ideen und weiteres Vorgehen</vt:lpstr>
      <vt:lpstr>Die Uni-Farben im Überblick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cp:lastModifiedBy>Alicia Pirwass</cp:lastModifiedBy>
  <cp:revision>14</cp:revision>
  <dcterms:modified xsi:type="dcterms:W3CDTF">2021-03-29T14:50:04Z</dcterms:modified>
</cp:coreProperties>
</file>