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A0641-1201-4C8C-9021-85EBEF5C5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3E02C2-E2BA-48BE-BC5E-BDFD15632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D0445-2751-4E81-8B9A-74993FFC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1B52-2008-47C7-9615-4407FF4B4C4A}" type="datetimeFigureOut">
              <a:rPr lang="de-DE" smtClean="0"/>
              <a:t>04.05.2021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D96687-A53C-4C58-94C2-B2362E3D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76ACBD-B5A8-4780-9A20-F34EB1F3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3246-237B-46EE-B984-60C36E476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6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DF926-7C32-4FD5-8E6A-C59AB6A5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51B7CF-C650-403B-88DA-FC8815DD3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6F91C-259A-4EDE-9D22-AA387B02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1B52-2008-47C7-9615-4407FF4B4C4A}" type="datetimeFigureOut">
              <a:rPr lang="de-DE" smtClean="0"/>
              <a:t>04.05.2021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3A22A-A232-4812-93CB-4006B675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BEB239-DA65-45DA-BE0C-B46F5877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3246-237B-46EE-B984-60C36E476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37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91DF4C-267E-4F45-A30E-D9F9E192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B0248A-9B47-42F5-A07A-1FE8343B6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68BB6A-B38D-45F1-A986-AE999126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1B52-2008-47C7-9615-4407FF4B4C4A}" type="datetimeFigureOut">
              <a:rPr lang="de-DE" smtClean="0"/>
              <a:t>04.05.2021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2CA03-2E88-47FE-A710-5BC272E3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9AB69B-6738-4FAB-88D1-B0A4D2E8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3246-237B-46EE-B984-60C36E476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30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2F81A-6C5C-46A2-93C0-2FDF692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136F2-52EF-409F-B3CE-E3B4D9A8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FC9FC3-B0E5-4AF1-B8FA-22C54613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1B52-2008-47C7-9615-4407FF4B4C4A}" type="datetimeFigureOut">
              <a:rPr lang="de-DE" smtClean="0"/>
              <a:t>04.05.2021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ADB0D9-121C-421D-B9E2-E64A2548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976CD9-FD82-471D-9676-95026288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3246-237B-46EE-B984-60C36E476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9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393CD-F2F4-4632-9256-AB38A273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5892A-D521-478D-AB0D-D828175B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AC69C-8C1D-42D4-BBA8-900F008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1B52-2008-47C7-9615-4407FF4B4C4A}" type="datetimeFigureOut">
              <a:rPr lang="de-DE" smtClean="0"/>
              <a:t>04.05.2021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33219-65FF-4ED7-954B-F0A1C556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0B8331-095E-4DAF-8113-488D42AB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3246-237B-46EE-B984-60C36E476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92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ED3B6-BB72-4596-975B-7AD74020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DDA2E-F7F9-4D90-AF40-014943AC8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AA11F8-804E-4CDE-9F55-255AD9494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21117-BDEC-4073-905E-9582A2F2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1B52-2008-47C7-9615-4407FF4B4C4A}" type="datetimeFigureOut">
              <a:rPr lang="de-DE" smtClean="0"/>
              <a:t>04.05.2021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9C1367-AD77-4FF1-BB67-BAD927DF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6A450B-FB36-4B7D-85CD-3CC739F2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3246-237B-46EE-B984-60C36E476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20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79CA4-55B7-4D39-B917-86BE806A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E71F4A-E888-446F-AFFC-A8016CDD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7BABE7-4E17-4A50-96EB-CAF7B66FD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E94A19-878E-4689-A102-B5F7E5CDD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93E27D-D9EF-409E-891F-36428F610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A59730-5626-40B0-A97F-68D7D40B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1B52-2008-47C7-9615-4407FF4B4C4A}" type="datetimeFigureOut">
              <a:rPr lang="de-DE" smtClean="0"/>
              <a:t>04.05.2021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702014-EEBE-4788-A307-E4A29F8E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7467C7-643E-42B3-A5B4-F90AC523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3246-237B-46EE-B984-60C36E476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5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8CC73-451D-47BD-93E2-9451B98D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D88B92-6E75-4C35-A9DF-582F2E5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1B52-2008-47C7-9615-4407FF4B4C4A}" type="datetimeFigureOut">
              <a:rPr lang="de-DE" smtClean="0"/>
              <a:t>04.05.2021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4A6BD1-C4ED-45C3-AAF7-E59920E2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D5D583-B51E-4DE0-B196-20BE6EE4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3246-237B-46EE-B984-60C36E476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9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D107CC-BB8A-48DE-A57A-8E7C59DF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1B52-2008-47C7-9615-4407FF4B4C4A}" type="datetimeFigureOut">
              <a:rPr lang="de-DE" smtClean="0"/>
              <a:t>04.05.2021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8A6143-6B45-4DC3-A441-0EF96676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8658D5-1DA8-44E5-A2B6-B7AC5DB6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3246-237B-46EE-B984-60C36E476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09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D7B8B-2A03-476E-A391-F7077374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54F5A-23C2-4413-B71E-B3B4C003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B56E45-0E79-41D5-B22F-6ED763B4F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E63B98-9BD9-493A-8D33-179262CA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1B52-2008-47C7-9615-4407FF4B4C4A}" type="datetimeFigureOut">
              <a:rPr lang="de-DE" smtClean="0"/>
              <a:t>04.05.2021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98D8B-592D-476C-9B34-9925A2CB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DAC0F2-EC5D-4B5F-A281-11495C33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3246-237B-46EE-B984-60C36E476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22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F8CB5-462A-4B56-8183-FF0FC994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63BFB8-B4CC-4130-B696-28C83434C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104403-FEA6-4B6E-BA93-0FA1F666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328B74-D36C-4D67-A7D5-52ACD71A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1B52-2008-47C7-9615-4407FF4B4C4A}" type="datetimeFigureOut">
              <a:rPr lang="de-DE" smtClean="0"/>
              <a:t>04.05.2021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AC9D8-9424-498D-A40F-FDDD47BA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EFD235-1D25-4194-81D5-771D9F07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3246-237B-46EE-B984-60C36E476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0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5144DF-06E5-425B-9367-25C93574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DC016-DD4F-44F0-BED1-E34AF4D8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74F96-2365-43AF-9D81-E75F66912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1B52-2008-47C7-9615-4407FF4B4C4A}" type="datetimeFigureOut">
              <a:rPr lang="de-DE" smtClean="0"/>
              <a:t>04.05.2021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D0358-1C2D-4510-934E-03D2E187B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CEF49-F836-43D5-8783-F78EC8446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3246-237B-46EE-B984-60C36E476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22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0B7FA-4A26-4D9F-90E3-F7CE4C71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</a:t>
            </a:r>
            <a:r>
              <a:rPr lang="de-DE" sz="3600" dirty="0"/>
              <a:t>– Modelle Windvorhersage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515F9-1DF1-47B8-AF57-671F338A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Deterministisch (Lorenz, 1963)</a:t>
            </a:r>
          </a:p>
          <a:p>
            <a:r>
              <a:rPr lang="de-DE" sz="2400" dirty="0"/>
              <a:t>Autoregressive Modelle (ARMA, ARIMA, SARIMA)</a:t>
            </a:r>
          </a:p>
          <a:p>
            <a:r>
              <a:rPr lang="de-DE" sz="2400" dirty="0"/>
              <a:t>Analog im Mehrdimensionalen (VARTA)</a:t>
            </a:r>
          </a:p>
          <a:p>
            <a:pPr lvl="1"/>
            <a:r>
              <a:rPr lang="de-DE" sz="2000" dirty="0"/>
              <a:t>VARTAX: mit Monte-Carlo Simulation</a:t>
            </a:r>
          </a:p>
          <a:p>
            <a:r>
              <a:rPr lang="de-DE" sz="2400" dirty="0"/>
              <a:t>Neuronale Netze (häufig RNN mit LSTM)</a:t>
            </a:r>
          </a:p>
          <a:p>
            <a:pPr lvl="1"/>
            <a:r>
              <a:rPr lang="de-DE" sz="2000" dirty="0"/>
              <a:t>NN kombiniert mit </a:t>
            </a:r>
            <a:r>
              <a:rPr lang="de-DE" sz="2000" dirty="0" err="1"/>
              <a:t>fuzzy</a:t>
            </a:r>
            <a:r>
              <a:rPr lang="de-DE" sz="2000" dirty="0"/>
              <a:t> Logik</a:t>
            </a:r>
          </a:p>
          <a:p>
            <a:pPr lvl="1"/>
            <a:r>
              <a:rPr lang="de-DE" sz="2000" dirty="0"/>
              <a:t>NN mit Resilient Propagation</a:t>
            </a:r>
          </a:p>
          <a:p>
            <a:r>
              <a:rPr lang="de-DE" sz="2400" dirty="0"/>
              <a:t>SVM, LSSVM</a:t>
            </a:r>
          </a:p>
          <a:p>
            <a:r>
              <a:rPr lang="de-DE" sz="2400" dirty="0" err="1"/>
              <a:t>Decision</a:t>
            </a:r>
            <a:r>
              <a:rPr lang="de-DE" sz="2400" dirty="0"/>
              <a:t> </a:t>
            </a:r>
            <a:r>
              <a:rPr lang="de-DE" sz="2400" dirty="0" err="1"/>
              <a:t>Tree</a:t>
            </a:r>
            <a:r>
              <a:rPr lang="de-DE" sz="2400" dirty="0"/>
              <a:t> (</a:t>
            </a:r>
            <a:r>
              <a:rPr lang="de-DE" sz="2400" dirty="0" err="1"/>
              <a:t>regression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Mycielski</a:t>
            </a:r>
            <a:r>
              <a:rPr lang="de-DE" sz="2400" dirty="0"/>
              <a:t> Algorithmus (nicht-parametrisch, Mustervergleich)</a:t>
            </a:r>
          </a:p>
        </p:txBody>
      </p:sp>
    </p:spTree>
    <p:extLst>
      <p:ext uri="{BB962C8B-B14F-4D97-AF65-F5344CB8AC3E}">
        <p14:creationId xmlns:p14="http://schemas.microsoft.com/office/powerpoint/2010/main" val="399561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1C2CA-6757-48B2-B7CB-A5BA68DF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718D20-CEEF-4D8F-8A30-486381C8D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8" y="1313234"/>
            <a:ext cx="11555960" cy="4854997"/>
          </a:xfrm>
        </p:spPr>
      </p:pic>
    </p:spTree>
    <p:extLst>
      <p:ext uri="{BB962C8B-B14F-4D97-AF65-F5344CB8AC3E}">
        <p14:creationId xmlns:p14="http://schemas.microsoft.com/office/powerpoint/2010/main" val="367398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A1838-D517-42A8-A49D-3BE20AC7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C7E4CD-8CE9-4C5D-AA7B-54C63F492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30" y="938076"/>
            <a:ext cx="9557537" cy="5238887"/>
          </a:xfrm>
        </p:spPr>
      </p:pic>
    </p:spTree>
    <p:extLst>
      <p:ext uri="{BB962C8B-B14F-4D97-AF65-F5344CB8AC3E}">
        <p14:creationId xmlns:p14="http://schemas.microsoft.com/office/powerpoint/2010/main" val="338100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B9271-9A09-4DD2-9D16-09C21729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2B55B0-9AC3-4EDE-862A-71DC4D72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365125"/>
            <a:ext cx="10774824" cy="5878471"/>
          </a:xfrm>
        </p:spPr>
      </p:pic>
    </p:spTree>
    <p:extLst>
      <p:ext uri="{BB962C8B-B14F-4D97-AF65-F5344CB8AC3E}">
        <p14:creationId xmlns:p14="http://schemas.microsoft.com/office/powerpoint/2010/main" val="171770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0C8BC-DE1D-42C5-94C1-739C9080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E60C4-BC5E-4FB1-B1D6-CD94F3A2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E49877-7D8D-40EB-9273-9F6957B95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7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9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Literatur – Modelle Windvorhersage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 – Modelle Windvorhersage</dc:title>
  <dc:creator>Alicia Pirwass</dc:creator>
  <cp:lastModifiedBy>Alicia Pirwass</cp:lastModifiedBy>
  <cp:revision>4</cp:revision>
  <dcterms:created xsi:type="dcterms:W3CDTF">2021-05-04T06:36:20Z</dcterms:created>
  <dcterms:modified xsi:type="dcterms:W3CDTF">2021-05-05T06:21:05Z</dcterms:modified>
</cp:coreProperties>
</file>