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4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CDF98-8B22-4170-91DA-81D9EA3CA911}" v="3" dt="2021-04-20T06:53:2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Pirwass" userId="89b7fd82-310e-4d89-9d37-4f8d0547124d" providerId="ADAL" clId="{FB4CDF98-8B22-4170-91DA-81D9EA3CA911}"/>
    <pc:docChg chg="custSel addSld delSld modSld sldOrd">
      <pc:chgData name="Alicia Pirwass" userId="89b7fd82-310e-4d89-9d37-4f8d0547124d" providerId="ADAL" clId="{FB4CDF98-8B22-4170-91DA-81D9EA3CA911}" dt="2021-04-20T06:53:27.426" v="695" actId="1076"/>
      <pc:docMkLst>
        <pc:docMk/>
      </pc:docMkLst>
      <pc:sldChg chg="ord">
        <pc:chgData name="Alicia Pirwass" userId="89b7fd82-310e-4d89-9d37-4f8d0547124d" providerId="ADAL" clId="{FB4CDF98-8B22-4170-91DA-81D9EA3CA911}" dt="2021-04-19T15:47:34.348" v="692"/>
        <pc:sldMkLst>
          <pc:docMk/>
          <pc:sldMk cId="1754442912" sldId="256"/>
        </pc:sldMkLst>
      </pc:sldChg>
      <pc:sldChg chg="mod modShow">
        <pc:chgData name="Alicia Pirwass" userId="89b7fd82-310e-4d89-9d37-4f8d0547124d" providerId="ADAL" clId="{FB4CDF98-8B22-4170-91DA-81D9EA3CA911}" dt="2021-04-19T15:31:02.846" v="0" actId="729"/>
        <pc:sldMkLst>
          <pc:docMk/>
          <pc:sldMk cId="1446828818" sldId="257"/>
        </pc:sldMkLst>
      </pc:sldChg>
      <pc:sldChg chg="mod modShow">
        <pc:chgData name="Alicia Pirwass" userId="89b7fd82-310e-4d89-9d37-4f8d0547124d" providerId="ADAL" clId="{FB4CDF98-8B22-4170-91DA-81D9EA3CA911}" dt="2021-04-19T15:31:04.494" v="1" actId="729"/>
        <pc:sldMkLst>
          <pc:docMk/>
          <pc:sldMk cId="3677970005" sldId="258"/>
        </pc:sldMkLst>
      </pc:sldChg>
      <pc:sldChg chg="mod modShow">
        <pc:chgData name="Alicia Pirwass" userId="89b7fd82-310e-4d89-9d37-4f8d0547124d" providerId="ADAL" clId="{FB4CDF98-8B22-4170-91DA-81D9EA3CA911}" dt="2021-04-19T15:31:06.482" v="2" actId="729"/>
        <pc:sldMkLst>
          <pc:docMk/>
          <pc:sldMk cId="3732147122" sldId="260"/>
        </pc:sldMkLst>
      </pc:sldChg>
      <pc:sldChg chg="modSp new del mod">
        <pc:chgData name="Alicia Pirwass" userId="89b7fd82-310e-4d89-9d37-4f8d0547124d" providerId="ADAL" clId="{FB4CDF98-8B22-4170-91DA-81D9EA3CA911}" dt="2021-04-19T15:34:20.886" v="33" actId="47"/>
        <pc:sldMkLst>
          <pc:docMk/>
          <pc:sldMk cId="2354449396" sldId="261"/>
        </pc:sldMkLst>
        <pc:spChg chg="mod">
          <ac:chgData name="Alicia Pirwass" userId="89b7fd82-310e-4d89-9d37-4f8d0547124d" providerId="ADAL" clId="{FB4CDF98-8B22-4170-91DA-81D9EA3CA911}" dt="2021-04-19T15:34:15.489" v="31" actId="404"/>
          <ac:spMkLst>
            <pc:docMk/>
            <pc:sldMk cId="2354449396" sldId="261"/>
            <ac:spMk id="2" creationId="{E42F36AF-D770-48AF-A22C-7023364FCCDF}"/>
          </ac:spMkLst>
        </pc:spChg>
      </pc:sldChg>
      <pc:sldChg chg="modSp new mod">
        <pc:chgData name="Alicia Pirwass" userId="89b7fd82-310e-4d89-9d37-4f8d0547124d" providerId="ADAL" clId="{FB4CDF98-8B22-4170-91DA-81D9EA3CA911}" dt="2021-04-19T15:46:07.974" v="609" actId="20577"/>
        <pc:sldMkLst>
          <pc:docMk/>
          <pc:sldMk cId="499804078" sldId="262"/>
        </pc:sldMkLst>
        <pc:spChg chg="mod">
          <ac:chgData name="Alicia Pirwass" userId="89b7fd82-310e-4d89-9d37-4f8d0547124d" providerId="ADAL" clId="{FB4CDF98-8B22-4170-91DA-81D9EA3CA911}" dt="2021-04-19T15:42:40.891" v="485" actId="20577"/>
          <ac:spMkLst>
            <pc:docMk/>
            <pc:sldMk cId="499804078" sldId="262"/>
            <ac:spMk id="2" creationId="{B79F0108-5596-43D1-A66C-440491572F41}"/>
          </ac:spMkLst>
        </pc:spChg>
        <pc:spChg chg="mod">
          <ac:chgData name="Alicia Pirwass" userId="89b7fd82-310e-4d89-9d37-4f8d0547124d" providerId="ADAL" clId="{FB4CDF98-8B22-4170-91DA-81D9EA3CA911}" dt="2021-04-19T15:46:07.974" v="609" actId="20577"/>
          <ac:spMkLst>
            <pc:docMk/>
            <pc:sldMk cId="499804078" sldId="262"/>
            <ac:spMk id="3" creationId="{E7D34DD0-8002-49AA-A64C-F75EBEEAE6E2}"/>
          </ac:spMkLst>
        </pc:spChg>
      </pc:sldChg>
      <pc:sldChg chg="modSp new mod">
        <pc:chgData name="Alicia Pirwass" userId="89b7fd82-310e-4d89-9d37-4f8d0547124d" providerId="ADAL" clId="{FB4CDF98-8B22-4170-91DA-81D9EA3CA911}" dt="2021-04-19T15:47:07.928" v="675" actId="20577"/>
        <pc:sldMkLst>
          <pc:docMk/>
          <pc:sldMk cId="2586528164" sldId="263"/>
        </pc:sldMkLst>
        <pc:spChg chg="mod">
          <ac:chgData name="Alicia Pirwass" userId="89b7fd82-310e-4d89-9d37-4f8d0547124d" providerId="ADAL" clId="{FB4CDF98-8B22-4170-91DA-81D9EA3CA911}" dt="2021-04-19T15:42:34.387" v="474" actId="20577"/>
          <ac:spMkLst>
            <pc:docMk/>
            <pc:sldMk cId="2586528164" sldId="263"/>
            <ac:spMk id="2" creationId="{CFA1AC72-8E8D-4346-9D99-8DE08F915B4C}"/>
          </ac:spMkLst>
        </pc:spChg>
        <pc:spChg chg="mod">
          <ac:chgData name="Alicia Pirwass" userId="89b7fd82-310e-4d89-9d37-4f8d0547124d" providerId="ADAL" clId="{FB4CDF98-8B22-4170-91DA-81D9EA3CA911}" dt="2021-04-19T15:47:07.928" v="675" actId="20577"/>
          <ac:spMkLst>
            <pc:docMk/>
            <pc:sldMk cId="2586528164" sldId="263"/>
            <ac:spMk id="3" creationId="{3F1F4C0A-7AAF-4885-9199-5B5C33E99730}"/>
          </ac:spMkLst>
        </pc:spChg>
      </pc:sldChg>
      <pc:sldChg chg="addSp delSp modSp new mod">
        <pc:chgData name="Alicia Pirwass" userId="89b7fd82-310e-4d89-9d37-4f8d0547124d" providerId="ADAL" clId="{FB4CDF98-8B22-4170-91DA-81D9EA3CA911}" dt="2021-04-20T06:53:27.426" v="695" actId="1076"/>
        <pc:sldMkLst>
          <pc:docMk/>
          <pc:sldMk cId="3832472545" sldId="264"/>
        </pc:sldMkLst>
        <pc:spChg chg="mod">
          <ac:chgData name="Alicia Pirwass" userId="89b7fd82-310e-4d89-9d37-4f8d0547124d" providerId="ADAL" clId="{FB4CDF98-8B22-4170-91DA-81D9EA3CA911}" dt="2021-04-19T15:47:24.354" v="690" actId="20577"/>
          <ac:spMkLst>
            <pc:docMk/>
            <pc:sldMk cId="3832472545" sldId="264"/>
            <ac:spMk id="2" creationId="{F5A3828E-F828-4048-91A5-F8410AFD711C}"/>
          </ac:spMkLst>
        </pc:spChg>
        <pc:spChg chg="del">
          <ac:chgData name="Alicia Pirwass" userId="89b7fd82-310e-4d89-9d37-4f8d0547124d" providerId="ADAL" clId="{FB4CDF98-8B22-4170-91DA-81D9EA3CA911}" dt="2021-04-20T06:53:18.291" v="693" actId="478"/>
          <ac:spMkLst>
            <pc:docMk/>
            <pc:sldMk cId="3832472545" sldId="264"/>
            <ac:spMk id="3" creationId="{1A808FFA-FB14-4E8A-B94C-A7EF8CFA7E46}"/>
          </ac:spMkLst>
        </pc:spChg>
        <pc:picChg chg="add mod">
          <ac:chgData name="Alicia Pirwass" userId="89b7fd82-310e-4d89-9d37-4f8d0547124d" providerId="ADAL" clId="{FB4CDF98-8B22-4170-91DA-81D9EA3CA911}" dt="2021-04-20T06:53:27.426" v="695" actId="1076"/>
          <ac:picMkLst>
            <pc:docMk/>
            <pc:sldMk cId="3832472545" sldId="264"/>
            <ac:picMk id="5" creationId="{1385469B-126B-4939-8487-9524C9F5D2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52859-FFA9-4E2B-9C5C-9E8E41AE0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3C0C7-FAA3-41BB-9EAD-7F6B621A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A9BB2-2A6D-4888-99E0-FC634347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99AB7-D3AB-4712-9A81-888566C6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93CC3-3058-42E5-8B57-007F0226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12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07681-854C-45ED-838F-8EDB2109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5650E4-DD88-404A-AC3F-9EFB89824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80400-DDBC-471E-BC21-8794E2E4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17D68-A228-41F6-B5CD-498EE360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80216-F7B4-41EB-B48B-CAA4500A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8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FA0E1-5B28-4E65-9200-93C672EDF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53EA3-AA5F-4C8A-84A3-5B31E373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14F84-69C8-4C62-A7CB-E122B0A5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BF134-2DB7-45B5-AA0B-20D97473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58C54B-1E9C-42B3-8972-54087037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18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88D6-E33C-4A62-A08F-B29551B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CFF62-1998-4593-8786-11BE7783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50034A-DF17-41B1-AC83-36E892FF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3DCBC-B70D-4817-A564-64CBD316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146A8-7C65-4A4F-B24B-E054989B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60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B5844-D960-4FF2-87E0-D5E74934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7AB68-2BEB-47E4-879E-73A86D96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19830-B087-4CFD-AEF5-62EC965A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0E218-6A50-45C4-AF2D-4A2F7AD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5F137-80E3-4FD0-A344-A8DA6B07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8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307D6-FF03-4E1D-91FE-41C18FCD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153AC-3EEB-4BEC-A50D-0652A0C73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C475FC-CC64-44CA-A476-5D660176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AC0F0-E44C-4045-8D28-0B930600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C3880-27F9-4C5D-A122-E7F223B6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0F2824-1777-452E-96FA-CAD2DA71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22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935B6-4CEB-45A8-B4C6-3CA9BB31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6EE053-C63F-41F7-83C1-4179DE93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74A707-2900-4A7D-A90B-499511C92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3EA239-9440-4A63-ACA3-9DF1C3431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AB92A0-6C17-4DD6-9DDC-DD50E8DDE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A3CD0B-B3EB-4678-BE27-433BA3E5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42EBC3-DBB6-430E-90EF-AF84CFAA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3BC6DF-BAAE-4A96-9B3A-A2E4A77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1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C49A8-A2F4-4E5A-90BD-B58ED4E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ABF891-55A9-4AE4-8AC5-A4005766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20C700-4D0C-4CFC-99F1-0F3D719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FD1416-5051-403E-85A7-B4E38949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3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9F72CA-99F5-46E2-8479-D04E2BEE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57F37B-1EBF-46E0-B169-30306BF2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5EC28B-70E7-41BC-9D1D-E5222DFF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8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C1262-50BB-40CF-A3B0-DB4FFA96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221CC-C0B5-4F05-8CCB-70BB7001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E106ED-BBD4-4708-B55D-AB2A5F3A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49AB2-74CF-43A4-9CFB-F7AFF6CD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70EFBD-2ADF-4579-A3D7-BA539CA2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E9ABC1-3CFD-4A8F-B577-1F07FBD2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1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38001-70C3-4320-B930-D5862586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70D64-B118-473E-95F9-1955B3F46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277821-8F1B-47C6-9E4D-D7185F23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33A57-43A1-4D2A-9C32-85286676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51071-9234-48F1-879F-8CAC956D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DE547-BBD0-4A67-9F50-113B4874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3F30E1-B00D-49A3-966D-1B24136D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8FEB41-C2B9-423A-A363-1D46A170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2DCA1-05FE-4EC0-8A80-88AAFEBB3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F4E8-1A84-4ED0-8C3A-F655A5BADFC2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A9A85-F9D9-486A-9BBF-43412BE0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470E7-41B7-419D-A9E2-D1890DE98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6982-3CB1-4D70-9B63-4B7E607E5F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23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F0108-5596-43D1-A66C-44049157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34DD0-8002-49AA-A64C-F75EBEEA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5 Stationen DWD, Satellitendaten (5 Jahre)</a:t>
            </a:r>
          </a:p>
          <a:p>
            <a:r>
              <a:rPr lang="de-DE" dirty="0"/>
              <a:t>Tabelle: Übersicht über Fehldaten </a:t>
            </a:r>
            <a:r>
              <a:rPr lang="de-DE" dirty="0">
                <a:sym typeface="Wingdings" panose="05000000000000000000" pitchFamily="2" charset="2"/>
              </a:rPr>
              <a:t></a:t>
            </a:r>
            <a:r>
              <a:rPr lang="de-DE" dirty="0"/>
              <a:t> gering</a:t>
            </a:r>
          </a:p>
          <a:p>
            <a:r>
              <a:rPr lang="de-DE" dirty="0"/>
              <a:t>Windrichtung, -geschwindigkeit, Sonnenscheindauer, Temperatur, Luftdruck, Luftfeuchtigkeit</a:t>
            </a:r>
          </a:p>
          <a:p>
            <a:r>
              <a:rPr lang="de-DE" dirty="0"/>
              <a:t>Kalendarische Daten als Sinusfunktion (Tag, Jahr)</a:t>
            </a:r>
          </a:p>
        </p:txBody>
      </p:sp>
    </p:spTree>
    <p:extLst>
      <p:ext uri="{BB962C8B-B14F-4D97-AF65-F5344CB8AC3E}">
        <p14:creationId xmlns:p14="http://schemas.microsoft.com/office/powerpoint/2010/main" val="49980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0FE4F03C-8A4B-4BE8-BC1F-AC507A5D0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4" t="28450" r="18042" b="126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EF56EA-A9CB-48B8-AA77-6BC86DC648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289" y1="51989" x2="45954" y2="49716"/>
                        <a14:foregroundMark x1="49277" y1="52273" x2="44653" y2="49006"/>
                        <a14:foregroundMark x1="51879" y1="49006" x2="41040" y2="51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25" y="1900397"/>
            <a:ext cx="3094290" cy="314794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8F2EE49-6406-4FEF-9036-59C7E21ADBB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72" y="-578421"/>
            <a:ext cx="3094290" cy="314794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860467F-A6ED-4995-B16A-1DB468BFC1A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69" y="2609215"/>
            <a:ext cx="3094290" cy="314794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B9EB82B-409B-4A3B-861A-557FD8F93F7A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9" y="4297919"/>
            <a:ext cx="3094290" cy="314794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6B95CF1-9C3A-4BFF-BADF-2254D2DD126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9" y="1692466"/>
            <a:ext cx="3094290" cy="31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4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1AC72-8E8D-4346-9D99-8DE08F91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F4C0A-7AAF-4885-9199-5B5C33E9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Umwandlung polare in kartesische Koordinaten (Wind)</a:t>
            </a:r>
          </a:p>
          <a:p>
            <a:r>
              <a:rPr lang="de-DE" dirty="0"/>
              <a:t>Spaltenweise Interpolation bei Fehlstellen (4 Stunden </a:t>
            </a:r>
            <a:r>
              <a:rPr lang="de-DE" dirty="0" err="1"/>
              <a:t>max</a:t>
            </a:r>
            <a:r>
              <a:rPr lang="de-DE" dirty="0"/>
              <a:t>)</a:t>
            </a:r>
          </a:p>
          <a:p>
            <a:r>
              <a:rPr lang="de-DE" dirty="0" err="1"/>
              <a:t>Minmax</a:t>
            </a:r>
            <a:r>
              <a:rPr lang="de-DE" dirty="0"/>
              <a:t> Normalisierung</a:t>
            </a:r>
          </a:p>
          <a:p>
            <a:r>
              <a:rPr lang="de-DE" dirty="0" err="1"/>
              <a:t>Inputshape</a:t>
            </a:r>
            <a:r>
              <a:rPr lang="de-DE" dirty="0"/>
              <a:t> für LSTM-Netz</a:t>
            </a:r>
          </a:p>
        </p:txBody>
      </p:sp>
    </p:spTree>
    <p:extLst>
      <p:ext uri="{BB962C8B-B14F-4D97-AF65-F5344CB8AC3E}">
        <p14:creationId xmlns:p14="http://schemas.microsoft.com/office/powerpoint/2010/main" val="258652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3828E-F828-4048-91A5-F8410AFD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Prognose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85469B-126B-4939-8487-9524C9F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36865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FED1EB-0CE0-4A4E-BFF3-5EC5713A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76200"/>
            <a:ext cx="65913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2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1ABACD-698A-4A63-8B2A-7AD96965A7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50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94A6FD-602E-436D-8E22-601214A45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F889F4F-9FF6-40BD-93F4-482240BD4EBC}"/>
              </a:ext>
            </a:extLst>
          </p:cNvPr>
          <p:cNvSpPr txBox="1"/>
          <p:nvPr/>
        </p:nvSpPr>
        <p:spPr>
          <a:xfrm>
            <a:off x="8067621" y="16880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Südlich von Ulm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79429D-02B1-44E8-A663-B3C81BDE7F65}"/>
              </a:ext>
            </a:extLst>
          </p:cNvPr>
          <p:cNvSpPr txBox="1"/>
          <p:nvPr/>
        </p:nvSpPr>
        <p:spPr>
          <a:xfrm>
            <a:off x="2286581" y="17896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Östlich von Ulm</a:t>
            </a:r>
          </a:p>
        </p:txBody>
      </p:sp>
    </p:spTree>
    <p:extLst>
      <p:ext uri="{BB962C8B-B14F-4D97-AF65-F5344CB8AC3E}">
        <p14:creationId xmlns:p14="http://schemas.microsoft.com/office/powerpoint/2010/main" val="367797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D1ABACD-698A-4A63-8B2A-7AD96965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" b="203"/>
          <a:stretch/>
        </p:blipFill>
        <p:spPr>
          <a:xfrm>
            <a:off x="321731" y="538139"/>
            <a:ext cx="5668684" cy="57436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94A6FD-602E-436D-8E22-601214A4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" b="257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E18EFBC-6E9F-42C7-B99F-284BCFFCE64B}"/>
              </a:ext>
            </a:extLst>
          </p:cNvPr>
          <p:cNvSpPr txBox="1"/>
          <p:nvPr/>
        </p:nvSpPr>
        <p:spPr>
          <a:xfrm>
            <a:off x="8067621" y="16880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Nördlich von Ulm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3CAD7B7-FA92-4738-BCAA-CE3607F699AF}"/>
              </a:ext>
            </a:extLst>
          </p:cNvPr>
          <p:cNvSpPr txBox="1"/>
          <p:nvPr/>
        </p:nvSpPr>
        <p:spPr>
          <a:xfrm>
            <a:off x="2245941" y="16880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Westlich von Ulm</a:t>
            </a:r>
          </a:p>
        </p:txBody>
      </p:sp>
    </p:spTree>
    <p:extLst>
      <p:ext uri="{BB962C8B-B14F-4D97-AF65-F5344CB8AC3E}">
        <p14:creationId xmlns:p14="http://schemas.microsoft.com/office/powerpoint/2010/main" val="373214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15</Paragraphs>
  <Slides>7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Datenbasis</vt:lpstr>
      <vt:lpstr>PowerPoint-Präsentation</vt:lpstr>
      <vt:lpstr>Preprocessing</vt:lpstr>
      <vt:lpstr>Erste Prognose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Alicia Pirwass</dc:creator>
  <cp:lastModifiedBy>Alicia Pirwass</cp:lastModifiedBy>
  <cp:revision>4</cp:revision>
  <dcterms:created xsi:type="dcterms:W3CDTF">2021-04-08T13:39:02Z</dcterms:created>
  <dcterms:modified xsi:type="dcterms:W3CDTF">2021-04-20T06:53:27Z</dcterms:modified>
</cp:coreProperties>
</file>