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458" r:id="rId3"/>
    <p:sldId id="459" r:id="rId4"/>
    <p:sldId id="463" r:id="rId5"/>
    <p:sldId id="464" r:id="rId6"/>
    <p:sldId id="461" r:id="rId7"/>
    <p:sldId id="462" r:id="rId8"/>
    <p:sldId id="460" r:id="rId9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531">
          <p15:clr>
            <a:srgbClr val="A4A3A4"/>
          </p15:clr>
        </p15:guide>
        <p15:guide id="4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D9AA9"/>
    <a:srgbClr val="7D91AA"/>
    <a:srgbClr val="A9A28D"/>
    <a:srgbClr val="56AA1C"/>
    <a:srgbClr val="BD6005"/>
    <a:srgbClr val="BD4505"/>
    <a:srgbClr val="7D9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5E46B-75A0-4041-8A44-1C73F221A4CD}" v="6" dt="2021-03-29T12:30:50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3" autoAdjust="0"/>
    <p:restoredTop sz="87572" autoAdjust="0"/>
  </p:normalViewPr>
  <p:slideViewPr>
    <p:cSldViewPr showGuides="1">
      <p:cViewPr varScale="1">
        <p:scale>
          <a:sx n="67" d="100"/>
          <a:sy n="67" d="100"/>
        </p:scale>
        <p:origin x="1168" y="44"/>
      </p:cViewPr>
      <p:guideLst>
        <p:guide orient="horz" pos="2160"/>
        <p:guide pos="2880"/>
        <p:guide pos="553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cia Pirwass" userId="89b7fd82-310e-4d89-9d37-4f8d0547124d" providerId="ADAL" clId="{FAD5E46B-75A0-4041-8A44-1C73F221A4CD}"/>
    <pc:docChg chg="undo custSel addSld modSld modMainMaster">
      <pc:chgData name="Alicia Pirwass" userId="89b7fd82-310e-4d89-9d37-4f8d0547124d" providerId="ADAL" clId="{FAD5E46B-75A0-4041-8A44-1C73F221A4CD}" dt="2021-03-29T12:39:25.615" v="1038" actId="20577"/>
      <pc:docMkLst>
        <pc:docMk/>
      </pc:docMkLst>
      <pc:sldChg chg="modSp mod modTransition">
        <pc:chgData name="Alicia Pirwass" userId="89b7fd82-310e-4d89-9d37-4f8d0547124d" providerId="ADAL" clId="{FAD5E46B-75A0-4041-8A44-1C73F221A4CD}" dt="2021-03-29T12:11:57.395" v="346" actId="14826"/>
        <pc:sldMkLst>
          <pc:docMk/>
          <pc:sldMk cId="0" sldId="259"/>
        </pc:sldMkLst>
        <pc:spChg chg="mod">
          <ac:chgData name="Alicia Pirwass" userId="89b7fd82-310e-4d89-9d37-4f8d0547124d" providerId="ADAL" clId="{FAD5E46B-75A0-4041-8A44-1C73F221A4CD}" dt="2021-03-29T12:10:45.436" v="345" actId="1076"/>
          <ac:spMkLst>
            <pc:docMk/>
            <pc:sldMk cId="0" sldId="259"/>
            <ac:spMk id="6176" creationId="{00000000-0000-0000-0000-000000000000}"/>
          </ac:spMkLst>
        </pc:spChg>
        <pc:spChg chg="mod">
          <ac:chgData name="Alicia Pirwass" userId="89b7fd82-310e-4d89-9d37-4f8d0547124d" providerId="ADAL" clId="{FAD5E46B-75A0-4041-8A44-1C73F221A4CD}" dt="2021-03-29T12:07:49.204" v="234" actId="20577"/>
          <ac:spMkLst>
            <pc:docMk/>
            <pc:sldMk cId="0" sldId="259"/>
            <ac:spMk id="6177" creationId="{00000000-0000-0000-0000-000000000000}"/>
          </ac:spMkLst>
        </pc:spChg>
        <pc:picChg chg="mod">
          <ac:chgData name="Alicia Pirwass" userId="89b7fd82-310e-4d89-9d37-4f8d0547124d" providerId="ADAL" clId="{FAD5E46B-75A0-4041-8A44-1C73F221A4CD}" dt="2021-03-29T12:11:57.395" v="346" actId="14826"/>
          <ac:picMkLst>
            <pc:docMk/>
            <pc:sldMk cId="0" sldId="259"/>
            <ac:picMk id="6161" creationId="{00000000-0000-0000-0000-000000000000}"/>
          </ac:picMkLst>
        </pc:picChg>
      </pc:sldChg>
      <pc:sldChg chg="modSp mod modTransition">
        <pc:chgData name="Alicia Pirwass" userId="89b7fd82-310e-4d89-9d37-4f8d0547124d" providerId="ADAL" clId="{FAD5E46B-75A0-4041-8A44-1C73F221A4CD}" dt="2021-03-29T12:37:40.178" v="926" actId="403"/>
        <pc:sldMkLst>
          <pc:docMk/>
          <pc:sldMk cId="0" sldId="458"/>
        </pc:sldMkLst>
        <pc:spChg chg="mod">
          <ac:chgData name="Alicia Pirwass" userId="89b7fd82-310e-4d89-9d37-4f8d0547124d" providerId="ADAL" clId="{FAD5E46B-75A0-4041-8A44-1C73F221A4CD}" dt="2021-03-29T12:37:40.178" v="926" actId="403"/>
          <ac:spMkLst>
            <pc:docMk/>
            <pc:sldMk cId="0" sldId="458"/>
            <ac:spMk id="464900" creationId="{00000000-0000-0000-0000-000000000000}"/>
          </ac:spMkLst>
        </pc:spChg>
        <pc:spChg chg="mod">
          <ac:chgData name="Alicia Pirwass" userId="89b7fd82-310e-4d89-9d37-4f8d0547124d" providerId="ADAL" clId="{FAD5E46B-75A0-4041-8A44-1C73F221A4CD}" dt="2021-03-29T12:20:16.855" v="549" actId="403"/>
          <ac:spMkLst>
            <pc:docMk/>
            <pc:sldMk cId="0" sldId="458"/>
            <ac:spMk id="464901" creationId="{00000000-0000-0000-0000-000000000000}"/>
          </ac:spMkLst>
        </pc:spChg>
      </pc:sldChg>
      <pc:sldChg chg="addSp modSp mod modTransition">
        <pc:chgData name="Alicia Pirwass" userId="89b7fd82-310e-4d89-9d37-4f8d0547124d" providerId="ADAL" clId="{FAD5E46B-75A0-4041-8A44-1C73F221A4CD}" dt="2021-03-29T12:37:23.712" v="925" actId="20577"/>
        <pc:sldMkLst>
          <pc:docMk/>
          <pc:sldMk cId="0" sldId="459"/>
        </pc:sldMkLst>
        <pc:spChg chg="add mod">
          <ac:chgData name="Alicia Pirwass" userId="89b7fd82-310e-4d89-9d37-4f8d0547124d" providerId="ADAL" clId="{FAD5E46B-75A0-4041-8A44-1C73F221A4CD}" dt="2021-03-29T12:36:40.295" v="921" actId="403"/>
          <ac:spMkLst>
            <pc:docMk/>
            <pc:sldMk cId="0" sldId="459"/>
            <ac:spMk id="4" creationId="{DD9DF604-3E21-4119-9F85-1E6872B13BA2}"/>
          </ac:spMkLst>
        </pc:spChg>
        <pc:spChg chg="mod">
          <ac:chgData name="Alicia Pirwass" userId="89b7fd82-310e-4d89-9d37-4f8d0547124d" providerId="ADAL" clId="{FAD5E46B-75A0-4041-8A44-1C73F221A4CD}" dt="2021-03-29T12:36:35.339" v="920" actId="403"/>
          <ac:spMkLst>
            <pc:docMk/>
            <pc:sldMk cId="0" sldId="459"/>
            <ac:spMk id="582658" creationId="{00000000-0000-0000-0000-000000000000}"/>
          </ac:spMkLst>
        </pc:spChg>
        <pc:spChg chg="mod">
          <ac:chgData name="Alicia Pirwass" userId="89b7fd82-310e-4d89-9d37-4f8d0547124d" providerId="ADAL" clId="{FAD5E46B-75A0-4041-8A44-1C73F221A4CD}" dt="2021-03-29T12:37:23.712" v="925" actId="20577"/>
          <ac:spMkLst>
            <pc:docMk/>
            <pc:sldMk cId="0" sldId="459"/>
            <ac:spMk id="582659" creationId="{00000000-0000-0000-0000-000000000000}"/>
          </ac:spMkLst>
        </pc:spChg>
      </pc:sldChg>
      <pc:sldChg chg="mod modTransition modShow">
        <pc:chgData name="Alicia Pirwass" userId="89b7fd82-310e-4d89-9d37-4f8d0547124d" providerId="ADAL" clId="{FAD5E46B-75A0-4041-8A44-1C73F221A4CD}" dt="2021-03-29T12:05:57.632" v="70" actId="729"/>
        <pc:sldMkLst>
          <pc:docMk/>
          <pc:sldMk cId="0" sldId="460"/>
        </pc:sldMkLst>
      </pc:sldChg>
      <pc:sldChg chg="modSp add mod">
        <pc:chgData name="Alicia Pirwass" userId="89b7fd82-310e-4d89-9d37-4f8d0547124d" providerId="ADAL" clId="{FAD5E46B-75A0-4041-8A44-1C73F221A4CD}" dt="2021-03-29T12:37:48.573" v="927" actId="403"/>
        <pc:sldMkLst>
          <pc:docMk/>
          <pc:sldMk cId="959425222" sldId="461"/>
        </pc:sldMkLst>
        <pc:spChg chg="mod">
          <ac:chgData name="Alicia Pirwass" userId="89b7fd82-310e-4d89-9d37-4f8d0547124d" providerId="ADAL" clId="{FAD5E46B-75A0-4041-8A44-1C73F221A4CD}" dt="2021-03-29T12:37:48.573" v="927" actId="403"/>
          <ac:spMkLst>
            <pc:docMk/>
            <pc:sldMk cId="959425222" sldId="461"/>
            <ac:spMk id="582658" creationId="{00000000-0000-0000-0000-000000000000}"/>
          </ac:spMkLst>
        </pc:spChg>
      </pc:sldChg>
      <pc:sldChg chg="modSp add mod">
        <pc:chgData name="Alicia Pirwass" userId="89b7fd82-310e-4d89-9d37-4f8d0547124d" providerId="ADAL" clId="{FAD5E46B-75A0-4041-8A44-1C73F221A4CD}" dt="2021-03-29T12:25:15.189" v="691" actId="20577"/>
        <pc:sldMkLst>
          <pc:docMk/>
          <pc:sldMk cId="1043064268" sldId="462"/>
        </pc:sldMkLst>
        <pc:spChg chg="mod">
          <ac:chgData name="Alicia Pirwass" userId="89b7fd82-310e-4d89-9d37-4f8d0547124d" providerId="ADAL" clId="{FAD5E46B-75A0-4041-8A44-1C73F221A4CD}" dt="2021-03-29T12:25:15.189" v="691" actId="20577"/>
          <ac:spMkLst>
            <pc:docMk/>
            <pc:sldMk cId="1043064268" sldId="462"/>
            <ac:spMk id="582658" creationId="{00000000-0000-0000-0000-000000000000}"/>
          </ac:spMkLst>
        </pc:spChg>
      </pc:sldChg>
      <pc:sldChg chg="modSp add mod">
        <pc:chgData name="Alicia Pirwass" userId="89b7fd82-310e-4d89-9d37-4f8d0547124d" providerId="ADAL" clId="{FAD5E46B-75A0-4041-8A44-1C73F221A4CD}" dt="2021-03-29T12:38:16.754" v="961" actId="20577"/>
        <pc:sldMkLst>
          <pc:docMk/>
          <pc:sldMk cId="765224577" sldId="463"/>
        </pc:sldMkLst>
        <pc:spChg chg="mod">
          <ac:chgData name="Alicia Pirwass" userId="89b7fd82-310e-4d89-9d37-4f8d0547124d" providerId="ADAL" clId="{FAD5E46B-75A0-4041-8A44-1C73F221A4CD}" dt="2021-03-29T12:38:16.754" v="961" actId="20577"/>
          <ac:spMkLst>
            <pc:docMk/>
            <pc:sldMk cId="765224577" sldId="463"/>
            <ac:spMk id="4" creationId="{DD9DF604-3E21-4119-9F85-1E6872B13BA2}"/>
          </ac:spMkLst>
        </pc:spChg>
      </pc:sldChg>
      <pc:sldChg chg="modSp add mod">
        <pc:chgData name="Alicia Pirwass" userId="89b7fd82-310e-4d89-9d37-4f8d0547124d" providerId="ADAL" clId="{FAD5E46B-75A0-4041-8A44-1C73F221A4CD}" dt="2021-03-29T12:39:25.615" v="1038" actId="20577"/>
        <pc:sldMkLst>
          <pc:docMk/>
          <pc:sldMk cId="2795283877" sldId="464"/>
        </pc:sldMkLst>
        <pc:spChg chg="mod">
          <ac:chgData name="Alicia Pirwass" userId="89b7fd82-310e-4d89-9d37-4f8d0547124d" providerId="ADAL" clId="{FAD5E46B-75A0-4041-8A44-1C73F221A4CD}" dt="2021-03-29T12:39:25.615" v="1038" actId="20577"/>
          <ac:spMkLst>
            <pc:docMk/>
            <pc:sldMk cId="2795283877" sldId="464"/>
            <ac:spMk id="4" creationId="{DD9DF604-3E21-4119-9F85-1E6872B13BA2}"/>
          </ac:spMkLst>
        </pc:spChg>
      </pc:sldChg>
      <pc:sldMasterChg chg="modSp mod">
        <pc:chgData name="Alicia Pirwass" userId="89b7fd82-310e-4d89-9d37-4f8d0547124d" providerId="ADAL" clId="{FAD5E46B-75A0-4041-8A44-1C73F221A4CD}" dt="2021-03-29T12:22:16.384" v="584" actId="20577"/>
        <pc:sldMasterMkLst>
          <pc:docMk/>
          <pc:sldMasterMk cId="0" sldId="2147483648"/>
        </pc:sldMasterMkLst>
        <pc:spChg chg="mod">
          <ac:chgData name="Alicia Pirwass" userId="89b7fd82-310e-4d89-9d37-4f8d0547124d" providerId="ADAL" clId="{FAD5E46B-75A0-4041-8A44-1C73F221A4CD}" dt="2021-03-29T12:22:16.384" v="584" actId="20577"/>
          <ac:spMkLst>
            <pc:docMk/>
            <pc:sldMasterMk cId="0" sldId="2147483648"/>
            <ac:spMk id="1047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70AFC0F5-C173-9E4C-B3C4-DAA8B8E074F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737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19E3B2-551E-6D4B-ACF7-7D9D191366EF}" type="slidenum">
              <a:rPr lang="de-DE"/>
              <a:pPr/>
              <a:t>1</a:t>
            </a:fld>
            <a:endParaRPr lang="de-DE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C624B-284F-2A4D-BFA5-3430754499F4}" type="slidenum">
              <a:rPr lang="de-DE"/>
              <a:pPr/>
              <a:t>2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800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65863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fld id="{2D4A6C2F-760D-C347-8414-49FEB30349A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7066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9ABF3-8608-764F-A77B-BE309AD9FAE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394473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1150" y="914400"/>
            <a:ext cx="1949450" cy="44958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09625" y="914400"/>
            <a:ext cx="5699125" cy="4495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FF99D-5817-E342-90E1-4D215C25BEE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544307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F2170-3708-F149-A142-D432F0F0FBC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403572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AABD7-E5D6-8445-876F-C79BFE351EC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206809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096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77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DE09BC-1E89-D348-B95D-B3E5FFF5534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333141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FADBEB-C50D-0B44-9B1F-F3C222DB3BE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238528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7629F-619A-204C-A848-6CABEC2310A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798294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54C68-E1ED-6249-A826-F7BE0803A72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54146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88140B-B0A8-AE43-977D-8ACC623749B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649105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57234-B36F-884F-BA81-F646D452568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553030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9625" y="914400"/>
            <a:ext cx="78009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752600"/>
            <a:ext cx="7543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charset="0"/>
              </a:defRPr>
            </a:lvl1pPr>
          </a:lstStyle>
          <a:p>
            <a:fld id="{34127729-CEB1-3842-8071-F23611805932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182563"/>
            <a:ext cx="9144000" cy="0"/>
          </a:xfrm>
          <a:prstGeom prst="line">
            <a:avLst/>
          </a:prstGeom>
          <a:noFill/>
          <a:ln w="9525">
            <a:solidFill>
              <a:srgbClr val="56AA1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79388"/>
            <a:ext cx="719138" cy="179387"/>
          </a:xfrm>
          <a:prstGeom prst="rect">
            <a:avLst/>
          </a:prstGeom>
          <a:solidFill>
            <a:srgbClr val="56AA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D4505"/>
              </a:solidFill>
              <a:latin typeface="Times" charset="0"/>
            </a:endParaRP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896938" y="198438"/>
            <a:ext cx="60372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de-DE" sz="1000" dirty="0">
                <a:solidFill>
                  <a:srgbClr val="56AA1C"/>
                </a:solidFill>
              </a:rPr>
              <a:t>Ein auf Neuronalen Netzen basierendes Ensemble-Modell zur Windprognose | 30.03.2021</a:t>
            </a:r>
            <a:endParaRPr lang="de-DE" sz="1000" b="1" dirty="0">
              <a:solidFill>
                <a:srgbClr val="56AA1C"/>
              </a:solidFill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179388" y="192088"/>
            <a:ext cx="565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>
                <a:solidFill>
                  <a:schemeClr val="bg1"/>
                </a:solidFill>
              </a:rPr>
              <a:t>Seite </a:t>
            </a:r>
            <a:fld id="{BF91F452-0EDE-914E-A588-A29DF13A12E3}" type="slidenum">
              <a:rPr lang="de-DE" sz="1000">
                <a:solidFill>
                  <a:schemeClr val="bg1"/>
                </a:solidFill>
              </a:rPr>
              <a:pPr>
                <a:spcBef>
                  <a:spcPct val="50000"/>
                </a:spcBef>
              </a:pPr>
              <a:t>‹Nr.›</a:t>
            </a:fld>
            <a:endParaRPr lang="de-DE" sz="1000">
              <a:solidFill>
                <a:schemeClr val="bg1"/>
              </a:solidFill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0" y="1751013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 rot="-5400000">
            <a:off x="-2518569" y="3437732"/>
            <a:ext cx="68373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+mj-lt"/>
          <a:ea typeface="+mj-ea"/>
          <a:cs typeface="+mj-cs"/>
        </a:defRPr>
      </a:lvl1pPr>
      <a:lvl2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2pPr>
      <a:lvl3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3pPr>
      <a:lvl4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4pPr>
      <a:lvl5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5pPr>
      <a:lvl6pPr marL="4572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lnSpc>
          <a:spcPts val="2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Picture 17"/>
          <p:cNvPicPr>
            <a:picLocks noChangeAspect="1" noChangeArrowheads="1"/>
          </p:cNvPicPr>
          <p:nvPr/>
        </p:nvPicPr>
        <p:blipFill>
          <a:blip r:embed="rId4"/>
          <a:srcRect t="17526" b="17526"/>
          <a:stretch/>
        </p:blipFill>
        <p:spPr bwMode="auto">
          <a:xfrm>
            <a:off x="0" y="1295400"/>
            <a:ext cx="9144000" cy="395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4211960" y="5736860"/>
            <a:ext cx="478713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de-DE" sz="2000" dirty="0">
                <a:solidFill>
                  <a:srgbClr val="56AA1C"/>
                </a:solidFill>
                <a:latin typeface="Arial" charset="0"/>
              </a:rPr>
              <a:t>Ein auf Neuronalen Netzen basierendes Ensemble-Modell zur Windprognose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228600" y="6203950"/>
            <a:ext cx="2895600" cy="14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200"/>
              </a:lnSpc>
              <a:buClr>
                <a:schemeClr val="tx2"/>
              </a:buClr>
              <a:buFont typeface="Times" charset="0"/>
              <a:buNone/>
            </a:pPr>
            <a:r>
              <a:rPr lang="de-DE" sz="900" dirty="0">
                <a:solidFill>
                  <a:srgbClr val="323232"/>
                </a:solidFill>
                <a:latin typeface="Arial" charset="0"/>
              </a:rPr>
              <a:t>Daniel Müller, Alicia Pirwass | 30.03.2021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Inhalt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72816"/>
            <a:ext cx="7543800" cy="3657600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Zusammenfassung Paper (</a:t>
            </a:r>
            <a:r>
              <a:rPr lang="de-DE" dirty="0" err="1"/>
              <a:t>Ranganayaki</a:t>
            </a:r>
            <a:r>
              <a:rPr lang="de-DE" dirty="0"/>
              <a:t>, 2016)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endParaRPr lang="de-DE" dirty="0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Resultierende Fragen und Anregungen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endParaRPr lang="de-DE" dirty="0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Ideen und weiteres Vorgehen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endParaRPr lang="de-DE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908720"/>
            <a:ext cx="7800975" cy="657225"/>
          </a:xfrm>
        </p:spPr>
        <p:txBody>
          <a:bodyPr/>
          <a:lstStyle/>
          <a:p>
            <a:r>
              <a:rPr lang="de-DE" sz="2400" dirty="0"/>
              <a:t>1.    Zusammenfassung Paper (</a:t>
            </a:r>
            <a:r>
              <a:rPr lang="de-DE" sz="2400" dirty="0" err="1"/>
              <a:t>Ranganayaki</a:t>
            </a:r>
            <a:r>
              <a:rPr lang="de-DE" sz="2400" dirty="0"/>
              <a:t>, 2016)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2420888"/>
            <a:ext cx="4347964" cy="3657600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de-DE" sz="2000" dirty="0"/>
              <a:t>Temperatur, Windrichtung, Windgeschwindigkeit und Luftfeuchtigkeit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de-DE" sz="20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de-DE" sz="2000" dirty="0"/>
              <a:t>Bereich: 04.2013 bis 03.2015 (zwei Jahre)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de-DE" sz="20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de-DE" sz="2000" dirty="0"/>
              <a:t>90000 Samples</a:t>
            </a:r>
            <a:br>
              <a:rPr lang="de-DE" sz="2000" dirty="0"/>
            </a:br>
            <a:r>
              <a:rPr lang="de-DE" sz="2000" dirty="0"/>
              <a:t>(70% Training, 30% Testdaten)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D9DF604-3E21-4119-9F85-1E6872B13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229" y="1565945"/>
            <a:ext cx="78009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2pPr>
            <a:lvl3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3pPr>
            <a:lvl4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4pPr>
            <a:lvl5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kern="0" dirty="0"/>
              <a:t>1.1    Datenbasis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908720"/>
            <a:ext cx="7800975" cy="657225"/>
          </a:xfrm>
        </p:spPr>
        <p:txBody>
          <a:bodyPr/>
          <a:lstStyle/>
          <a:p>
            <a:r>
              <a:rPr lang="de-DE" sz="2400" dirty="0"/>
              <a:t>1.    Zusammenfassung Paper (</a:t>
            </a:r>
            <a:r>
              <a:rPr lang="de-DE" sz="2400" dirty="0" err="1"/>
              <a:t>Ranganayaki</a:t>
            </a:r>
            <a:r>
              <a:rPr lang="de-DE" sz="2400" dirty="0"/>
              <a:t>, 2016)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2420888"/>
            <a:ext cx="4347964" cy="3657600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de-DE" sz="2000" dirty="0"/>
              <a:t>Temperatur, Windrichtung, Windgeschwindigkeit und Luftfeuchtigkeit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de-DE" sz="20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de-DE" sz="2000" dirty="0"/>
              <a:t>Bereich: 04.2013 bis 03.2015 (zwei Jahre)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de-DE" sz="20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de-DE" sz="2000" dirty="0"/>
              <a:t>90000 Samples</a:t>
            </a:r>
            <a:br>
              <a:rPr lang="de-DE" sz="2000" dirty="0"/>
            </a:br>
            <a:r>
              <a:rPr lang="de-DE" sz="2000" dirty="0"/>
              <a:t>(70% Training, 30% Testdaten)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D9DF604-3E21-4119-9F85-1E6872B13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229" y="1565945"/>
            <a:ext cx="78009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2pPr>
            <a:lvl3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3pPr>
            <a:lvl4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4pPr>
            <a:lvl5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kern="0" dirty="0"/>
              <a:t>1.2    Das Ensemble-Modell</a:t>
            </a:r>
          </a:p>
        </p:txBody>
      </p:sp>
    </p:spTree>
    <p:extLst>
      <p:ext uri="{BB962C8B-B14F-4D97-AF65-F5344CB8AC3E}">
        <p14:creationId xmlns:p14="http://schemas.microsoft.com/office/powerpoint/2010/main" val="765224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908720"/>
            <a:ext cx="7800975" cy="657225"/>
          </a:xfrm>
        </p:spPr>
        <p:txBody>
          <a:bodyPr/>
          <a:lstStyle/>
          <a:p>
            <a:r>
              <a:rPr lang="de-DE" sz="2400" dirty="0"/>
              <a:t>1.    Zusammenfassung Paper (</a:t>
            </a:r>
            <a:r>
              <a:rPr lang="de-DE" sz="2400" dirty="0" err="1"/>
              <a:t>Ranganayaki</a:t>
            </a:r>
            <a:r>
              <a:rPr lang="de-DE" sz="2400" dirty="0"/>
              <a:t>, 2016)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2420888"/>
            <a:ext cx="4347964" cy="3657600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de-DE" sz="2000" dirty="0"/>
              <a:t>Temperatur, Windrichtung, Windgeschwindigkeit und Luftfeuchtigkeit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de-DE" sz="20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de-DE" sz="2000" dirty="0"/>
              <a:t>Bereich: 04.2013 bis 03.2015 (zwei Jahre)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de-DE" sz="20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de-DE" sz="2000" dirty="0"/>
              <a:t>90000 Samples</a:t>
            </a:r>
            <a:br>
              <a:rPr lang="de-DE" sz="2000" dirty="0"/>
            </a:br>
            <a:r>
              <a:rPr lang="de-DE" sz="2000" dirty="0"/>
              <a:t>(70% Training, 30% Testdaten)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D9DF604-3E21-4119-9F85-1E6872B13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229" y="1565945"/>
            <a:ext cx="78009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2pPr>
            <a:lvl3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3pPr>
            <a:lvl4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4pPr>
            <a:lvl5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6AA1C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kern="0" dirty="0"/>
              <a:t>1.3    Kriterien zur Berechnung der </a:t>
            </a:r>
            <a:r>
              <a:rPr lang="de-DE" kern="0" dirty="0" err="1"/>
              <a:t>hidden</a:t>
            </a:r>
            <a:r>
              <a:rPr lang="de-DE" kern="0" dirty="0"/>
              <a:t> Neurons</a:t>
            </a:r>
          </a:p>
        </p:txBody>
      </p:sp>
    </p:spTree>
    <p:extLst>
      <p:ext uri="{BB962C8B-B14F-4D97-AF65-F5344CB8AC3E}">
        <p14:creationId xmlns:p14="http://schemas.microsoft.com/office/powerpoint/2010/main" val="2795283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2.    Resultierende Fragen und Anregungen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ist ein Beispieltext in Arial 18 </a:t>
            </a:r>
            <a:r>
              <a:rPr lang="de-DE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9425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   Ideen und weiteres Vorgehen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ist ein Beispieltext in Arial 18 </a:t>
            </a:r>
            <a:r>
              <a:rPr lang="de-DE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3064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Die Uni-Farben im Überblick</a:t>
            </a:r>
          </a:p>
        </p:txBody>
      </p:sp>
      <p:sp>
        <p:nvSpPr>
          <p:cNvPr id="583747" name="Rectangle 67"/>
          <p:cNvSpPr>
            <a:spLocks noChangeArrowheads="1"/>
          </p:cNvSpPr>
          <p:nvPr/>
        </p:nvSpPr>
        <p:spPr bwMode="auto">
          <a:xfrm>
            <a:off x="923925" y="2603500"/>
            <a:ext cx="609600" cy="457200"/>
          </a:xfrm>
          <a:prstGeom prst="rect">
            <a:avLst/>
          </a:prstGeom>
          <a:solidFill>
            <a:srgbClr val="AAA2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48" name="Rectangle 68"/>
          <p:cNvSpPr>
            <a:spLocks noChangeArrowheads="1"/>
          </p:cNvSpPr>
          <p:nvPr/>
        </p:nvSpPr>
        <p:spPr bwMode="auto">
          <a:xfrm>
            <a:off x="1685925" y="2603500"/>
            <a:ext cx="609600" cy="457200"/>
          </a:xfrm>
          <a:prstGeom prst="rect">
            <a:avLst/>
          </a:prstGeom>
          <a:solidFill>
            <a:srgbClr val="AAA28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49" name="Rectangle 69"/>
          <p:cNvSpPr>
            <a:spLocks noChangeArrowheads="1"/>
          </p:cNvSpPr>
          <p:nvPr/>
        </p:nvSpPr>
        <p:spPr bwMode="auto">
          <a:xfrm>
            <a:off x="2447925" y="2603500"/>
            <a:ext cx="609600" cy="457200"/>
          </a:xfrm>
          <a:prstGeom prst="rect">
            <a:avLst/>
          </a:prstGeom>
          <a:solidFill>
            <a:srgbClr val="AAA28D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0" name="Rectangle 70"/>
          <p:cNvSpPr>
            <a:spLocks noChangeArrowheads="1"/>
          </p:cNvSpPr>
          <p:nvPr/>
        </p:nvSpPr>
        <p:spPr bwMode="auto">
          <a:xfrm>
            <a:off x="3209925" y="2603500"/>
            <a:ext cx="609600" cy="457200"/>
          </a:xfrm>
          <a:prstGeom prst="rect">
            <a:avLst/>
          </a:prstGeom>
          <a:solidFill>
            <a:srgbClr val="AAA28D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1" name="Rectangle 71"/>
          <p:cNvSpPr>
            <a:spLocks noChangeArrowheads="1"/>
          </p:cNvSpPr>
          <p:nvPr/>
        </p:nvSpPr>
        <p:spPr bwMode="auto">
          <a:xfrm>
            <a:off x="3971925" y="2603500"/>
            <a:ext cx="609600" cy="457200"/>
          </a:xfrm>
          <a:prstGeom prst="rect">
            <a:avLst/>
          </a:prstGeom>
          <a:solidFill>
            <a:srgbClr val="AAA28D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2" name="Rectangle 72"/>
          <p:cNvSpPr>
            <a:spLocks noChangeArrowheads="1"/>
          </p:cNvSpPr>
          <p:nvPr/>
        </p:nvSpPr>
        <p:spPr bwMode="auto">
          <a:xfrm>
            <a:off x="4733925" y="2603500"/>
            <a:ext cx="608013" cy="457200"/>
          </a:xfrm>
          <a:prstGeom prst="rect">
            <a:avLst/>
          </a:prstGeom>
          <a:solidFill>
            <a:srgbClr val="AAA28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3" name="Rectangle 73"/>
          <p:cNvSpPr>
            <a:spLocks noChangeArrowheads="1"/>
          </p:cNvSpPr>
          <p:nvPr/>
        </p:nvSpPr>
        <p:spPr bwMode="auto">
          <a:xfrm>
            <a:off x="5495925" y="2603500"/>
            <a:ext cx="608013" cy="457200"/>
          </a:xfrm>
          <a:prstGeom prst="rect">
            <a:avLst/>
          </a:prstGeom>
          <a:solidFill>
            <a:srgbClr val="AAA28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4" name="Rectangle 74"/>
          <p:cNvSpPr>
            <a:spLocks noChangeArrowheads="1"/>
          </p:cNvSpPr>
          <p:nvPr/>
        </p:nvSpPr>
        <p:spPr bwMode="auto">
          <a:xfrm>
            <a:off x="6257925" y="2603500"/>
            <a:ext cx="608013" cy="457200"/>
          </a:xfrm>
          <a:prstGeom prst="rect">
            <a:avLst/>
          </a:prstGeom>
          <a:solidFill>
            <a:srgbClr val="AAA28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5" name="Rectangle 75"/>
          <p:cNvSpPr>
            <a:spLocks noChangeArrowheads="1"/>
          </p:cNvSpPr>
          <p:nvPr/>
        </p:nvSpPr>
        <p:spPr bwMode="auto">
          <a:xfrm>
            <a:off x="7029450" y="2603500"/>
            <a:ext cx="608013" cy="457200"/>
          </a:xfrm>
          <a:prstGeom prst="rect">
            <a:avLst/>
          </a:prstGeom>
          <a:solidFill>
            <a:srgbClr val="AAA28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6" name="Rectangle 76"/>
          <p:cNvSpPr>
            <a:spLocks noChangeArrowheads="1"/>
          </p:cNvSpPr>
          <p:nvPr/>
        </p:nvSpPr>
        <p:spPr bwMode="auto">
          <a:xfrm>
            <a:off x="7791450" y="2603500"/>
            <a:ext cx="608013" cy="457200"/>
          </a:xfrm>
          <a:prstGeom prst="rect">
            <a:avLst/>
          </a:prstGeom>
          <a:solidFill>
            <a:srgbClr val="AAA28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7" name="Rectangle 77"/>
          <p:cNvSpPr>
            <a:spLocks noChangeArrowheads="1"/>
          </p:cNvSpPr>
          <p:nvPr/>
        </p:nvSpPr>
        <p:spPr bwMode="auto">
          <a:xfrm>
            <a:off x="914400" y="1841500"/>
            <a:ext cx="609600" cy="457200"/>
          </a:xfrm>
          <a:prstGeom prst="rect">
            <a:avLst/>
          </a:prstGeom>
          <a:solidFill>
            <a:srgbClr val="7D9A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58" name="Rectangle 78"/>
          <p:cNvSpPr>
            <a:spLocks noChangeArrowheads="1"/>
          </p:cNvSpPr>
          <p:nvPr/>
        </p:nvSpPr>
        <p:spPr bwMode="auto">
          <a:xfrm>
            <a:off x="1676400" y="1841500"/>
            <a:ext cx="609600" cy="457200"/>
          </a:xfrm>
          <a:prstGeom prst="rect">
            <a:avLst/>
          </a:prstGeom>
          <a:solidFill>
            <a:srgbClr val="7D9AAA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59" name="Rectangle 79"/>
          <p:cNvSpPr>
            <a:spLocks noChangeArrowheads="1"/>
          </p:cNvSpPr>
          <p:nvPr/>
        </p:nvSpPr>
        <p:spPr bwMode="auto">
          <a:xfrm>
            <a:off x="2438400" y="1841500"/>
            <a:ext cx="609600" cy="457200"/>
          </a:xfrm>
          <a:prstGeom prst="rect">
            <a:avLst/>
          </a:prstGeom>
          <a:solidFill>
            <a:srgbClr val="7D9AAA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0" name="Rectangle 80"/>
          <p:cNvSpPr>
            <a:spLocks noChangeArrowheads="1"/>
          </p:cNvSpPr>
          <p:nvPr/>
        </p:nvSpPr>
        <p:spPr bwMode="auto">
          <a:xfrm>
            <a:off x="3209925" y="1841500"/>
            <a:ext cx="609600" cy="457200"/>
          </a:xfrm>
          <a:prstGeom prst="rect">
            <a:avLst/>
          </a:prstGeom>
          <a:solidFill>
            <a:srgbClr val="7D9AAA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1" name="Rectangle 81"/>
          <p:cNvSpPr>
            <a:spLocks noChangeArrowheads="1"/>
          </p:cNvSpPr>
          <p:nvPr/>
        </p:nvSpPr>
        <p:spPr bwMode="auto">
          <a:xfrm>
            <a:off x="3962400" y="1841500"/>
            <a:ext cx="609600" cy="457200"/>
          </a:xfrm>
          <a:prstGeom prst="rect">
            <a:avLst/>
          </a:prstGeom>
          <a:solidFill>
            <a:srgbClr val="7D9AAA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2" name="Rectangle 82"/>
          <p:cNvSpPr>
            <a:spLocks noChangeArrowheads="1"/>
          </p:cNvSpPr>
          <p:nvPr/>
        </p:nvSpPr>
        <p:spPr bwMode="auto">
          <a:xfrm>
            <a:off x="4724400" y="1841500"/>
            <a:ext cx="608013" cy="457200"/>
          </a:xfrm>
          <a:prstGeom prst="rect">
            <a:avLst/>
          </a:prstGeom>
          <a:solidFill>
            <a:srgbClr val="7D9A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3" name="Rectangle 83"/>
          <p:cNvSpPr>
            <a:spLocks noChangeArrowheads="1"/>
          </p:cNvSpPr>
          <p:nvPr/>
        </p:nvSpPr>
        <p:spPr bwMode="auto">
          <a:xfrm>
            <a:off x="5486400" y="1841500"/>
            <a:ext cx="608013" cy="457200"/>
          </a:xfrm>
          <a:prstGeom prst="rect">
            <a:avLst/>
          </a:prstGeom>
          <a:solidFill>
            <a:srgbClr val="7D9AAA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4" name="Rectangle 84"/>
          <p:cNvSpPr>
            <a:spLocks noChangeArrowheads="1"/>
          </p:cNvSpPr>
          <p:nvPr/>
        </p:nvSpPr>
        <p:spPr bwMode="auto">
          <a:xfrm>
            <a:off x="6248400" y="1841500"/>
            <a:ext cx="608013" cy="457200"/>
          </a:xfrm>
          <a:prstGeom prst="rect">
            <a:avLst/>
          </a:prstGeom>
          <a:solidFill>
            <a:srgbClr val="7D9AAA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5" name="Rectangle 85"/>
          <p:cNvSpPr>
            <a:spLocks noChangeArrowheads="1"/>
          </p:cNvSpPr>
          <p:nvPr/>
        </p:nvSpPr>
        <p:spPr bwMode="auto">
          <a:xfrm>
            <a:off x="7019925" y="1841500"/>
            <a:ext cx="608013" cy="457200"/>
          </a:xfrm>
          <a:prstGeom prst="rect">
            <a:avLst/>
          </a:prstGeom>
          <a:solidFill>
            <a:srgbClr val="7D9AAA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6" name="Rectangle 86"/>
          <p:cNvSpPr>
            <a:spLocks noChangeArrowheads="1"/>
          </p:cNvSpPr>
          <p:nvPr/>
        </p:nvSpPr>
        <p:spPr bwMode="auto">
          <a:xfrm>
            <a:off x="7781925" y="1841500"/>
            <a:ext cx="608013" cy="457200"/>
          </a:xfrm>
          <a:prstGeom prst="rect">
            <a:avLst/>
          </a:prstGeom>
          <a:solidFill>
            <a:srgbClr val="7D9AAA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7" name="Text Box 87"/>
          <p:cNvSpPr txBox="1">
            <a:spLocks noChangeArrowheads="1"/>
          </p:cNvSpPr>
          <p:nvPr/>
        </p:nvSpPr>
        <p:spPr bwMode="auto">
          <a:xfrm>
            <a:off x="923925" y="1625600"/>
            <a:ext cx="5781675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Farbwert Blau sRGB 100%: 125-154-170,  Prozentwerte von 100%-10% in 10er-Schritten	</a:t>
            </a:r>
          </a:p>
        </p:txBody>
      </p:sp>
      <p:sp>
        <p:nvSpPr>
          <p:cNvPr id="583768" name="Text Box 88"/>
          <p:cNvSpPr txBox="1">
            <a:spLocks noChangeArrowheads="1"/>
          </p:cNvSpPr>
          <p:nvPr/>
        </p:nvSpPr>
        <p:spPr bwMode="auto">
          <a:xfrm>
            <a:off x="923925" y="2387600"/>
            <a:ext cx="5781675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Farbwert Beige sRGB 100%: 169-162-141,  Prozentwerte von 100%-10% in 10er-Schritten	</a:t>
            </a:r>
          </a:p>
        </p:txBody>
      </p:sp>
      <p:sp>
        <p:nvSpPr>
          <p:cNvPr id="583769" name="Rectangle 89"/>
          <p:cNvSpPr>
            <a:spLocks noChangeArrowheads="1"/>
          </p:cNvSpPr>
          <p:nvPr/>
        </p:nvSpPr>
        <p:spPr bwMode="auto">
          <a:xfrm>
            <a:off x="914400" y="3390900"/>
            <a:ext cx="609600" cy="457200"/>
          </a:xfrm>
          <a:prstGeom prst="rect">
            <a:avLst/>
          </a:prstGeom>
          <a:solidFill>
            <a:srgbClr val="57AA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0" name="Rectangle 90"/>
          <p:cNvSpPr>
            <a:spLocks noChangeArrowheads="1"/>
          </p:cNvSpPr>
          <p:nvPr/>
        </p:nvSpPr>
        <p:spPr bwMode="auto">
          <a:xfrm>
            <a:off x="1676400" y="3390900"/>
            <a:ext cx="609600" cy="457200"/>
          </a:xfrm>
          <a:prstGeom prst="rect">
            <a:avLst/>
          </a:prstGeom>
          <a:solidFill>
            <a:srgbClr val="57AA1C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1" name="Rectangle 91"/>
          <p:cNvSpPr>
            <a:spLocks noChangeArrowheads="1"/>
          </p:cNvSpPr>
          <p:nvPr/>
        </p:nvSpPr>
        <p:spPr bwMode="auto">
          <a:xfrm>
            <a:off x="2438400" y="3390900"/>
            <a:ext cx="609600" cy="457200"/>
          </a:xfrm>
          <a:prstGeom prst="rect">
            <a:avLst/>
          </a:prstGeom>
          <a:solidFill>
            <a:srgbClr val="57AA1C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2" name="Rectangle 92"/>
          <p:cNvSpPr>
            <a:spLocks noChangeArrowheads="1"/>
          </p:cNvSpPr>
          <p:nvPr/>
        </p:nvSpPr>
        <p:spPr bwMode="auto">
          <a:xfrm>
            <a:off x="3200400" y="3390900"/>
            <a:ext cx="609600" cy="457200"/>
          </a:xfrm>
          <a:prstGeom prst="rect">
            <a:avLst/>
          </a:prstGeom>
          <a:solidFill>
            <a:srgbClr val="57AA1C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3" name="Rectangle 93"/>
          <p:cNvSpPr>
            <a:spLocks noChangeArrowheads="1"/>
          </p:cNvSpPr>
          <p:nvPr/>
        </p:nvSpPr>
        <p:spPr bwMode="auto">
          <a:xfrm>
            <a:off x="3962400" y="3390900"/>
            <a:ext cx="609600" cy="457200"/>
          </a:xfrm>
          <a:prstGeom prst="rect">
            <a:avLst/>
          </a:prstGeom>
          <a:solidFill>
            <a:srgbClr val="57AA1C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4" name="Rectangle 94"/>
          <p:cNvSpPr>
            <a:spLocks noChangeArrowheads="1"/>
          </p:cNvSpPr>
          <p:nvPr/>
        </p:nvSpPr>
        <p:spPr bwMode="auto">
          <a:xfrm>
            <a:off x="4724400" y="3390900"/>
            <a:ext cx="609600" cy="457200"/>
          </a:xfrm>
          <a:prstGeom prst="rect">
            <a:avLst/>
          </a:prstGeom>
          <a:solidFill>
            <a:srgbClr val="57AA1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5" name="Rectangle 95"/>
          <p:cNvSpPr>
            <a:spLocks noChangeArrowheads="1"/>
          </p:cNvSpPr>
          <p:nvPr/>
        </p:nvSpPr>
        <p:spPr bwMode="auto">
          <a:xfrm>
            <a:off x="5486400" y="3390900"/>
            <a:ext cx="609600" cy="457200"/>
          </a:xfrm>
          <a:prstGeom prst="rect">
            <a:avLst/>
          </a:prstGeom>
          <a:solidFill>
            <a:srgbClr val="57AA1C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6" name="Rectangle 96"/>
          <p:cNvSpPr>
            <a:spLocks noChangeArrowheads="1"/>
          </p:cNvSpPr>
          <p:nvPr/>
        </p:nvSpPr>
        <p:spPr bwMode="auto">
          <a:xfrm>
            <a:off x="6248400" y="3390900"/>
            <a:ext cx="609600" cy="457200"/>
          </a:xfrm>
          <a:prstGeom prst="rect">
            <a:avLst/>
          </a:prstGeom>
          <a:solidFill>
            <a:srgbClr val="57AA1C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7" name="Rectangle 97"/>
          <p:cNvSpPr>
            <a:spLocks noChangeArrowheads="1"/>
          </p:cNvSpPr>
          <p:nvPr/>
        </p:nvSpPr>
        <p:spPr bwMode="auto">
          <a:xfrm>
            <a:off x="7010400" y="3390900"/>
            <a:ext cx="609600" cy="457200"/>
          </a:xfrm>
          <a:prstGeom prst="rect">
            <a:avLst/>
          </a:prstGeom>
          <a:solidFill>
            <a:srgbClr val="57AA1C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8" name="Rectangle 98"/>
          <p:cNvSpPr>
            <a:spLocks noChangeArrowheads="1"/>
          </p:cNvSpPr>
          <p:nvPr/>
        </p:nvSpPr>
        <p:spPr bwMode="auto">
          <a:xfrm>
            <a:off x="7772400" y="3390900"/>
            <a:ext cx="609600" cy="457200"/>
          </a:xfrm>
          <a:prstGeom prst="rect">
            <a:avLst/>
          </a:prstGeom>
          <a:solidFill>
            <a:srgbClr val="57AA1C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9" name="Rectangle 99"/>
          <p:cNvSpPr>
            <a:spLocks noChangeArrowheads="1"/>
          </p:cNvSpPr>
          <p:nvPr/>
        </p:nvSpPr>
        <p:spPr bwMode="auto">
          <a:xfrm>
            <a:off x="914400" y="4191000"/>
            <a:ext cx="609600" cy="457200"/>
          </a:xfrm>
          <a:prstGeom prst="rect">
            <a:avLst/>
          </a:prstGeom>
          <a:solidFill>
            <a:srgbClr val="A326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0" name="Rectangle 100"/>
          <p:cNvSpPr>
            <a:spLocks noChangeArrowheads="1"/>
          </p:cNvSpPr>
          <p:nvPr/>
        </p:nvSpPr>
        <p:spPr bwMode="auto">
          <a:xfrm>
            <a:off x="1676400" y="4191000"/>
            <a:ext cx="609600" cy="457200"/>
          </a:xfrm>
          <a:prstGeom prst="rect">
            <a:avLst/>
          </a:prstGeom>
          <a:solidFill>
            <a:srgbClr val="A32638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1" name="Rectangle 101"/>
          <p:cNvSpPr>
            <a:spLocks noChangeArrowheads="1"/>
          </p:cNvSpPr>
          <p:nvPr/>
        </p:nvSpPr>
        <p:spPr bwMode="auto">
          <a:xfrm>
            <a:off x="2438400" y="4191000"/>
            <a:ext cx="609600" cy="457200"/>
          </a:xfrm>
          <a:prstGeom prst="rect">
            <a:avLst/>
          </a:prstGeom>
          <a:solidFill>
            <a:srgbClr val="A32638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2" name="Rectangle 102"/>
          <p:cNvSpPr>
            <a:spLocks noChangeArrowheads="1"/>
          </p:cNvSpPr>
          <p:nvPr/>
        </p:nvSpPr>
        <p:spPr bwMode="auto">
          <a:xfrm>
            <a:off x="3200400" y="4191000"/>
            <a:ext cx="609600" cy="457200"/>
          </a:xfrm>
          <a:prstGeom prst="rect">
            <a:avLst/>
          </a:prstGeom>
          <a:solidFill>
            <a:srgbClr val="A32638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3" name="Rectangle 103"/>
          <p:cNvSpPr>
            <a:spLocks noChangeArrowheads="1"/>
          </p:cNvSpPr>
          <p:nvPr/>
        </p:nvSpPr>
        <p:spPr bwMode="auto">
          <a:xfrm>
            <a:off x="3962400" y="4191000"/>
            <a:ext cx="609600" cy="457200"/>
          </a:xfrm>
          <a:prstGeom prst="rect">
            <a:avLst/>
          </a:prstGeom>
          <a:solidFill>
            <a:srgbClr val="A32638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4" name="Rectangle 104"/>
          <p:cNvSpPr>
            <a:spLocks noChangeArrowheads="1"/>
          </p:cNvSpPr>
          <p:nvPr/>
        </p:nvSpPr>
        <p:spPr bwMode="auto">
          <a:xfrm>
            <a:off x="4724400" y="4191000"/>
            <a:ext cx="609600" cy="457200"/>
          </a:xfrm>
          <a:prstGeom prst="rect">
            <a:avLst/>
          </a:prstGeom>
          <a:solidFill>
            <a:srgbClr val="A3263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5" name="Rectangle 105"/>
          <p:cNvSpPr>
            <a:spLocks noChangeArrowheads="1"/>
          </p:cNvSpPr>
          <p:nvPr/>
        </p:nvSpPr>
        <p:spPr bwMode="auto">
          <a:xfrm>
            <a:off x="5486400" y="4191000"/>
            <a:ext cx="609600" cy="457200"/>
          </a:xfrm>
          <a:prstGeom prst="rect">
            <a:avLst/>
          </a:prstGeom>
          <a:solidFill>
            <a:srgbClr val="A32638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6" name="Rectangle 106"/>
          <p:cNvSpPr>
            <a:spLocks noChangeArrowheads="1"/>
          </p:cNvSpPr>
          <p:nvPr/>
        </p:nvSpPr>
        <p:spPr bwMode="auto">
          <a:xfrm>
            <a:off x="6248400" y="4191000"/>
            <a:ext cx="609600" cy="457200"/>
          </a:xfrm>
          <a:prstGeom prst="rect">
            <a:avLst/>
          </a:prstGeom>
          <a:solidFill>
            <a:srgbClr val="A32638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7" name="Rectangle 107"/>
          <p:cNvSpPr>
            <a:spLocks noChangeArrowheads="1"/>
          </p:cNvSpPr>
          <p:nvPr/>
        </p:nvSpPr>
        <p:spPr bwMode="auto">
          <a:xfrm>
            <a:off x="7010400" y="4191000"/>
            <a:ext cx="609600" cy="457200"/>
          </a:xfrm>
          <a:prstGeom prst="rect">
            <a:avLst/>
          </a:prstGeom>
          <a:solidFill>
            <a:srgbClr val="A32638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8" name="Rectangle 108"/>
          <p:cNvSpPr>
            <a:spLocks noChangeArrowheads="1"/>
          </p:cNvSpPr>
          <p:nvPr/>
        </p:nvSpPr>
        <p:spPr bwMode="auto">
          <a:xfrm>
            <a:off x="7772400" y="4191000"/>
            <a:ext cx="609600" cy="457200"/>
          </a:xfrm>
          <a:prstGeom prst="rect">
            <a:avLst/>
          </a:prstGeom>
          <a:solidFill>
            <a:srgbClr val="A32638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9" name="Rectangle 109"/>
          <p:cNvSpPr>
            <a:spLocks noChangeArrowheads="1"/>
          </p:cNvSpPr>
          <p:nvPr/>
        </p:nvSpPr>
        <p:spPr bwMode="auto">
          <a:xfrm>
            <a:off x="914400" y="4978400"/>
            <a:ext cx="609600" cy="457200"/>
          </a:xfrm>
          <a:prstGeom prst="rect">
            <a:avLst/>
          </a:prstGeom>
          <a:solidFill>
            <a:srgbClr val="BD600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0" name="Rectangle 110"/>
          <p:cNvSpPr>
            <a:spLocks noChangeArrowheads="1"/>
          </p:cNvSpPr>
          <p:nvPr/>
        </p:nvSpPr>
        <p:spPr bwMode="auto">
          <a:xfrm>
            <a:off x="1676400" y="4978400"/>
            <a:ext cx="609600" cy="457200"/>
          </a:xfrm>
          <a:prstGeom prst="rect">
            <a:avLst/>
          </a:prstGeom>
          <a:solidFill>
            <a:srgbClr val="BD6005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1" name="Rectangle 111"/>
          <p:cNvSpPr>
            <a:spLocks noChangeArrowheads="1"/>
          </p:cNvSpPr>
          <p:nvPr/>
        </p:nvSpPr>
        <p:spPr bwMode="auto">
          <a:xfrm>
            <a:off x="2438400" y="4978400"/>
            <a:ext cx="609600" cy="457200"/>
          </a:xfrm>
          <a:prstGeom prst="rect">
            <a:avLst/>
          </a:prstGeom>
          <a:solidFill>
            <a:srgbClr val="BD6005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2" name="Rectangle 112"/>
          <p:cNvSpPr>
            <a:spLocks noChangeArrowheads="1"/>
          </p:cNvSpPr>
          <p:nvPr/>
        </p:nvSpPr>
        <p:spPr bwMode="auto">
          <a:xfrm>
            <a:off x="3200400" y="4978400"/>
            <a:ext cx="609600" cy="457200"/>
          </a:xfrm>
          <a:prstGeom prst="rect">
            <a:avLst/>
          </a:prstGeom>
          <a:solidFill>
            <a:srgbClr val="BD6005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3" name="Rectangle 113"/>
          <p:cNvSpPr>
            <a:spLocks noChangeArrowheads="1"/>
          </p:cNvSpPr>
          <p:nvPr/>
        </p:nvSpPr>
        <p:spPr bwMode="auto">
          <a:xfrm>
            <a:off x="3962400" y="4978400"/>
            <a:ext cx="609600" cy="457200"/>
          </a:xfrm>
          <a:prstGeom prst="rect">
            <a:avLst/>
          </a:prstGeom>
          <a:solidFill>
            <a:srgbClr val="BD6005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4" name="Rectangle 114"/>
          <p:cNvSpPr>
            <a:spLocks noChangeArrowheads="1"/>
          </p:cNvSpPr>
          <p:nvPr/>
        </p:nvSpPr>
        <p:spPr bwMode="auto">
          <a:xfrm>
            <a:off x="4724400" y="4978400"/>
            <a:ext cx="609600" cy="457200"/>
          </a:xfrm>
          <a:prstGeom prst="rect">
            <a:avLst/>
          </a:prstGeom>
          <a:solidFill>
            <a:srgbClr val="BD6005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5" name="Rectangle 115"/>
          <p:cNvSpPr>
            <a:spLocks noChangeArrowheads="1"/>
          </p:cNvSpPr>
          <p:nvPr/>
        </p:nvSpPr>
        <p:spPr bwMode="auto">
          <a:xfrm>
            <a:off x="5486400" y="4978400"/>
            <a:ext cx="609600" cy="457200"/>
          </a:xfrm>
          <a:prstGeom prst="rect">
            <a:avLst/>
          </a:prstGeom>
          <a:solidFill>
            <a:srgbClr val="BD6005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6" name="Rectangle 116"/>
          <p:cNvSpPr>
            <a:spLocks noChangeArrowheads="1"/>
          </p:cNvSpPr>
          <p:nvPr/>
        </p:nvSpPr>
        <p:spPr bwMode="auto">
          <a:xfrm>
            <a:off x="6248400" y="4978400"/>
            <a:ext cx="609600" cy="457200"/>
          </a:xfrm>
          <a:prstGeom prst="rect">
            <a:avLst/>
          </a:prstGeom>
          <a:solidFill>
            <a:srgbClr val="BD6005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7" name="Rectangle 117"/>
          <p:cNvSpPr>
            <a:spLocks noChangeArrowheads="1"/>
          </p:cNvSpPr>
          <p:nvPr/>
        </p:nvSpPr>
        <p:spPr bwMode="auto">
          <a:xfrm>
            <a:off x="7010400" y="4978400"/>
            <a:ext cx="609600" cy="457200"/>
          </a:xfrm>
          <a:prstGeom prst="rect">
            <a:avLst/>
          </a:prstGeom>
          <a:solidFill>
            <a:srgbClr val="BD6005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8" name="Rectangle 118"/>
          <p:cNvSpPr>
            <a:spLocks noChangeArrowheads="1"/>
          </p:cNvSpPr>
          <p:nvPr/>
        </p:nvSpPr>
        <p:spPr bwMode="auto">
          <a:xfrm>
            <a:off x="7772400" y="4978400"/>
            <a:ext cx="609600" cy="457200"/>
          </a:xfrm>
          <a:prstGeom prst="rect">
            <a:avLst/>
          </a:prstGeom>
          <a:solidFill>
            <a:srgbClr val="BD600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9" name="Rectangle 119"/>
          <p:cNvSpPr>
            <a:spLocks noChangeArrowheads="1"/>
          </p:cNvSpPr>
          <p:nvPr/>
        </p:nvSpPr>
        <p:spPr bwMode="auto">
          <a:xfrm>
            <a:off x="914400" y="5791200"/>
            <a:ext cx="609600" cy="457200"/>
          </a:xfrm>
          <a:prstGeom prst="rect">
            <a:avLst/>
          </a:prstGeom>
          <a:solidFill>
            <a:srgbClr val="26547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0" name="Rectangle 120"/>
          <p:cNvSpPr>
            <a:spLocks noChangeArrowheads="1"/>
          </p:cNvSpPr>
          <p:nvPr/>
        </p:nvSpPr>
        <p:spPr bwMode="auto">
          <a:xfrm>
            <a:off x="1676400" y="5791200"/>
            <a:ext cx="609600" cy="457200"/>
          </a:xfrm>
          <a:prstGeom prst="rect">
            <a:avLst/>
          </a:prstGeom>
          <a:solidFill>
            <a:srgbClr val="26547C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1" name="Rectangle 121"/>
          <p:cNvSpPr>
            <a:spLocks noChangeArrowheads="1"/>
          </p:cNvSpPr>
          <p:nvPr/>
        </p:nvSpPr>
        <p:spPr bwMode="auto">
          <a:xfrm>
            <a:off x="2438400" y="5791200"/>
            <a:ext cx="609600" cy="457200"/>
          </a:xfrm>
          <a:prstGeom prst="rect">
            <a:avLst/>
          </a:prstGeom>
          <a:solidFill>
            <a:srgbClr val="26547C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2" name="Rectangle 122"/>
          <p:cNvSpPr>
            <a:spLocks noChangeArrowheads="1"/>
          </p:cNvSpPr>
          <p:nvPr/>
        </p:nvSpPr>
        <p:spPr bwMode="auto">
          <a:xfrm>
            <a:off x="3200400" y="5791200"/>
            <a:ext cx="609600" cy="457200"/>
          </a:xfrm>
          <a:prstGeom prst="rect">
            <a:avLst/>
          </a:prstGeom>
          <a:solidFill>
            <a:srgbClr val="26547C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3" name="Rectangle 123"/>
          <p:cNvSpPr>
            <a:spLocks noChangeArrowheads="1"/>
          </p:cNvSpPr>
          <p:nvPr/>
        </p:nvSpPr>
        <p:spPr bwMode="auto">
          <a:xfrm>
            <a:off x="3962400" y="5791200"/>
            <a:ext cx="609600" cy="457200"/>
          </a:xfrm>
          <a:prstGeom prst="rect">
            <a:avLst/>
          </a:prstGeom>
          <a:solidFill>
            <a:srgbClr val="26547C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4" name="Rectangle 124"/>
          <p:cNvSpPr>
            <a:spLocks noChangeArrowheads="1"/>
          </p:cNvSpPr>
          <p:nvPr/>
        </p:nvSpPr>
        <p:spPr bwMode="auto">
          <a:xfrm>
            <a:off x="4724400" y="5791200"/>
            <a:ext cx="609600" cy="457200"/>
          </a:xfrm>
          <a:prstGeom prst="rect">
            <a:avLst/>
          </a:prstGeom>
          <a:solidFill>
            <a:srgbClr val="26547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5" name="Rectangle 125"/>
          <p:cNvSpPr>
            <a:spLocks noChangeArrowheads="1"/>
          </p:cNvSpPr>
          <p:nvPr/>
        </p:nvSpPr>
        <p:spPr bwMode="auto">
          <a:xfrm>
            <a:off x="5486400" y="5791200"/>
            <a:ext cx="609600" cy="457200"/>
          </a:xfrm>
          <a:prstGeom prst="rect">
            <a:avLst/>
          </a:prstGeom>
          <a:solidFill>
            <a:srgbClr val="26547C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6" name="Rectangle 126"/>
          <p:cNvSpPr>
            <a:spLocks noChangeArrowheads="1"/>
          </p:cNvSpPr>
          <p:nvPr/>
        </p:nvSpPr>
        <p:spPr bwMode="auto">
          <a:xfrm>
            <a:off x="6248400" y="5791200"/>
            <a:ext cx="609600" cy="457200"/>
          </a:xfrm>
          <a:prstGeom prst="rect">
            <a:avLst/>
          </a:prstGeom>
          <a:solidFill>
            <a:srgbClr val="26547C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7" name="Rectangle 127"/>
          <p:cNvSpPr>
            <a:spLocks noChangeArrowheads="1"/>
          </p:cNvSpPr>
          <p:nvPr/>
        </p:nvSpPr>
        <p:spPr bwMode="auto">
          <a:xfrm>
            <a:off x="7010400" y="5791200"/>
            <a:ext cx="609600" cy="457200"/>
          </a:xfrm>
          <a:prstGeom prst="rect">
            <a:avLst/>
          </a:prstGeom>
          <a:solidFill>
            <a:srgbClr val="26547C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8" name="Rectangle 128"/>
          <p:cNvSpPr>
            <a:spLocks noChangeArrowheads="1"/>
          </p:cNvSpPr>
          <p:nvPr/>
        </p:nvSpPr>
        <p:spPr bwMode="auto">
          <a:xfrm>
            <a:off x="7772400" y="5791200"/>
            <a:ext cx="609600" cy="457200"/>
          </a:xfrm>
          <a:prstGeom prst="rect">
            <a:avLst/>
          </a:prstGeom>
          <a:solidFill>
            <a:srgbClr val="26547C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9" name="Text Box 129"/>
          <p:cNvSpPr txBox="1">
            <a:spLocks noChangeArrowheads="1"/>
          </p:cNvSpPr>
          <p:nvPr/>
        </p:nvSpPr>
        <p:spPr bwMode="auto">
          <a:xfrm>
            <a:off x="914400" y="3175000"/>
            <a:ext cx="64008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Mathe/Wirtschaftswissenschaften sRGB 100%: 86-170-28,  Prozentwerte von 100%-10% in 10er-Schritten	</a:t>
            </a:r>
          </a:p>
        </p:txBody>
      </p:sp>
      <p:sp>
        <p:nvSpPr>
          <p:cNvPr id="583810" name="Text Box 130"/>
          <p:cNvSpPr txBox="1">
            <a:spLocks noChangeArrowheads="1"/>
          </p:cNvSpPr>
          <p:nvPr/>
        </p:nvSpPr>
        <p:spPr bwMode="auto">
          <a:xfrm>
            <a:off x="914400" y="3937000"/>
            <a:ext cx="79248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Ingenieurwissenschaften/Informatik sRGB 100%: 163-38-56,  Prozentwerte von 100%-10% in 10er-Schritten	</a:t>
            </a:r>
          </a:p>
        </p:txBody>
      </p:sp>
      <p:sp>
        <p:nvSpPr>
          <p:cNvPr id="583811" name="Text Box 131"/>
          <p:cNvSpPr txBox="1">
            <a:spLocks noChangeArrowheads="1"/>
          </p:cNvSpPr>
          <p:nvPr/>
        </p:nvSpPr>
        <p:spPr bwMode="auto">
          <a:xfrm>
            <a:off x="914400" y="4724400"/>
            <a:ext cx="79248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Naturwissenschaften sRGB 100%: 189-96-5,  Prozentwerte von 100%-10% in 10er-Schritten	</a:t>
            </a:r>
          </a:p>
        </p:txBody>
      </p:sp>
      <p:sp>
        <p:nvSpPr>
          <p:cNvPr id="583812" name="Text Box 132"/>
          <p:cNvSpPr txBox="1">
            <a:spLocks noChangeArrowheads="1"/>
          </p:cNvSpPr>
          <p:nvPr/>
        </p:nvSpPr>
        <p:spPr bwMode="auto">
          <a:xfrm>
            <a:off x="914400" y="5537200"/>
            <a:ext cx="79248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Medizin sRGB 100%: 38-84-124,  Prozentwerte von 100%-10% in 10er-Schritten	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Bildschirmpräsentation (4:3)</PresentationFormat>
  <Paragraphs>44</Paragraphs>
  <Slides>8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Times</vt:lpstr>
      <vt:lpstr>Leere Präsentation</vt:lpstr>
      <vt:lpstr>PowerPoint-Präsentation</vt:lpstr>
      <vt:lpstr>Inhalt</vt:lpstr>
      <vt:lpstr>1.    Zusammenfassung Paper (Ranganayaki, 2016)</vt:lpstr>
      <vt:lpstr>1.    Zusammenfassung Paper (Ranganayaki, 2016)</vt:lpstr>
      <vt:lpstr>1.    Zusammenfassung Paper (Ranganayaki, 2016)</vt:lpstr>
      <vt:lpstr>2.    Resultierende Fragen und Anregungen</vt:lpstr>
      <vt:lpstr>3.    Ideen und weiteres Vorgehen</vt:lpstr>
      <vt:lpstr>Die Uni-Farben im Überblick</vt:lpstr>
    </vt:vector>
  </TitlesOfParts>
  <Company>kiz Abt. Medien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Titelmaster</dc:title>
  <cp:lastModifiedBy>Alicia Pirwass</cp:lastModifiedBy>
  <cp:revision>14</cp:revision>
  <dcterms:modified xsi:type="dcterms:W3CDTF">2021-03-29T12:39:32Z</dcterms:modified>
</cp:coreProperties>
</file>