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458" r:id="rId3"/>
    <p:sldId id="459" r:id="rId4"/>
    <p:sldId id="460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9A28D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175" d="100"/>
          <a:sy n="175" d="100"/>
        </p:scale>
        <p:origin x="-104" y="-856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0AFC0F5-C173-9E4C-B3C4-DAA8B8E0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E3B2-551E-6D4B-ACF7-7D9D191366EF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C624B-284F-2A4D-BFA5-3430754499F4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2D4A6C2F-760D-C347-8414-49FEB30349A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ABF3-8608-764F-A77B-BE309AD9FAE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9447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F99D-5817-E342-90E1-4D215C25BEE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544307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2170-3708-F149-A142-D432F0F0FB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3572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ABD7-E5D6-8445-876F-C79BFE351EC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680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09BC-1E89-D348-B95D-B3E5FFF5534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3314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ADBEB-C50D-0B44-9B1F-F3C222DB3B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852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7629F-619A-204C-A848-6CABEC2310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9829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4C68-E1ED-6249-A826-F7BE0803A72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6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140B-B0A8-AE43-977D-8ACC623749B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910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57234-B36F-884F-BA81-F646D45256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53030"/>
      </p:ext>
    </p:extLst>
  </p:cSld>
  <p:clrMapOvr>
    <a:masterClrMapping/>
  </p:clrMapOvr>
  <p:transition xmlns:p14="http://schemas.microsoft.com/office/powerpoint/2010/main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34127729-CEB1-3842-8071-F2361180593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56AA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56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56AA1C"/>
                </a:solidFill>
              </a:rPr>
              <a:t>Zwischentitel | Leitthema oder Name | Datum</a:t>
            </a:r>
            <a:endParaRPr lang="de-DE" sz="1000" b="1">
              <a:solidFill>
                <a:srgbClr val="56AA1C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BF91F452-0EDE-914E-A588-A29DF13A12E3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740275" y="5502275"/>
            <a:ext cx="41148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>
                <a:solidFill>
                  <a:srgbClr val="56AA1C"/>
                </a:solidFill>
                <a:latin typeface="Arial" charset="0"/>
              </a:rPr>
              <a:t>Hier steht der Titel der Präsentation</a:t>
            </a:r>
          </a:p>
          <a:p>
            <a:r>
              <a:rPr lang="de-DE" sz="2000">
                <a:solidFill>
                  <a:srgbClr val="56AA1C"/>
                </a:solidFill>
                <a:latin typeface="Arial" charset="0"/>
              </a:rPr>
              <a:t>einzeilig oder auch zweizeilig</a:t>
            </a:r>
          </a:p>
          <a:p>
            <a:pPr>
              <a:lnSpc>
                <a:spcPts val="2200"/>
              </a:lnSpc>
            </a:pPr>
            <a:r>
              <a:rPr lang="de-DE" sz="1400">
                <a:solidFill>
                  <a:srgbClr val="56AA1C"/>
                </a:solidFill>
                <a:latin typeface="Arial" charset="0"/>
              </a:rPr>
              <a:t>Manchmal wird ein Untertitel benötigt, der ebenfalls</a:t>
            </a:r>
          </a:p>
          <a:p>
            <a:r>
              <a:rPr lang="de-DE" sz="1400">
                <a:solidFill>
                  <a:srgbClr val="56AA1C"/>
                </a:solidFill>
                <a:latin typeface="Arial" charset="0"/>
              </a:rPr>
              <a:t>einzeilig oder mehrzeilig sein kann</a:t>
            </a:r>
            <a:endParaRPr lang="de-DE" sz="2000" b="1">
              <a:solidFill>
                <a:srgbClr val="56AA1C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>
                <a:solidFill>
                  <a:srgbClr val="323232"/>
                </a:solidFill>
                <a:latin typeface="Arial" charset="0"/>
              </a:rPr>
              <a:t>Name | Datum | sonstige Infos, auch mehrzeilig möglich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/>
              <a:t>Das ist eine Möglichkeit für eine Aufzählung</a:t>
            </a:r>
          </a:p>
          <a:p>
            <a:pPr lvl="1">
              <a:lnSpc>
                <a:spcPct val="90000"/>
              </a:lnSpc>
            </a:pPr>
            <a:endParaRPr lang="de-DE"/>
          </a:p>
          <a:p>
            <a:pPr lvl="1">
              <a:lnSpc>
                <a:spcPct val="90000"/>
              </a:lnSpc>
            </a:pPr>
            <a:r>
              <a:rPr lang="de-DE"/>
              <a:t>Aufzählung in Arial 18 pt</a:t>
            </a:r>
          </a:p>
          <a:p>
            <a:pPr lvl="1">
              <a:lnSpc>
                <a:spcPct val="90000"/>
              </a:lnSpc>
            </a:pPr>
            <a:endParaRPr lang="de-DE"/>
          </a:p>
          <a:p>
            <a:pPr lvl="1">
              <a:lnSpc>
                <a:spcPct val="90000"/>
              </a:lnSpc>
            </a:pPr>
            <a:r>
              <a:rPr lang="de-DE"/>
              <a:t>Aufzählung</a:t>
            </a:r>
            <a:endParaRPr lang="de-DE" sz="1600"/>
          </a:p>
          <a:p>
            <a:endParaRPr lang="de-DE"/>
          </a:p>
          <a:p>
            <a:endParaRPr lang="de-DE"/>
          </a:p>
          <a:p>
            <a:pPr lvl="1">
              <a:lnSpc>
                <a:spcPct val="90000"/>
              </a:lnSpc>
            </a:pPr>
            <a:endParaRPr lang="de-DE" sz="160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ist eine Überschrift in Arial 20 pt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Das ist ein Beispieltext in Arial 18 pt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Bildschirmpräsentation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Times</vt:lpstr>
      <vt:lpstr>Arial</vt:lpstr>
      <vt:lpstr>Times New Roman</vt:lpstr>
      <vt:lpstr>Leere Präsentation</vt:lpstr>
      <vt:lpstr>PowerPoint-Präsentation</vt:lpstr>
      <vt:lpstr>Inhalt</vt:lpstr>
      <vt:lpstr>Das ist eine Überschrift in Arial 20 pt</vt:lpstr>
      <vt:lpstr>Die Uni-Farben im Überblick</vt:lpstr>
    </vt:vector>
  </TitlesOfParts>
  <Company>kiz Abt. Medien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cp:lastModifiedBy>Rüdiger Grobe</cp:lastModifiedBy>
  <cp:revision>14</cp:revision>
  <dcterms:modified xsi:type="dcterms:W3CDTF">2014-06-13T10:15:27Z</dcterms:modified>
</cp:coreProperties>
</file>