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2" y="-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DE8F-84D6-48F7-A3F2-DA918F7A723A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EC6D-8FAD-4E1C-AA62-C4CB6B6628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DE8F-84D6-48F7-A3F2-DA918F7A723A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EC6D-8FAD-4E1C-AA62-C4CB6B66289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DE8F-84D6-48F7-A3F2-DA918F7A723A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EC6D-8FAD-4E1C-AA62-C4CB6B66289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DE8F-84D6-48F7-A3F2-DA918F7A723A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EC6D-8FAD-4E1C-AA62-C4CB6B66289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DE8F-84D6-48F7-A3F2-DA918F7A723A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30AEC6D-8FAD-4E1C-AA62-C4CB6B662896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DE8F-84D6-48F7-A3F2-DA918F7A723A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EC6D-8FAD-4E1C-AA62-C4CB6B66289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DE8F-84D6-48F7-A3F2-DA918F7A723A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EC6D-8FAD-4E1C-AA62-C4CB6B66289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DE8F-84D6-48F7-A3F2-DA918F7A723A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EC6D-8FAD-4E1C-AA62-C4CB6B66289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DE8F-84D6-48F7-A3F2-DA918F7A723A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EC6D-8FAD-4E1C-AA62-C4CB6B66289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DE8F-84D6-48F7-A3F2-DA918F7A723A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EC6D-8FAD-4E1C-AA62-C4CB6B66289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DE8F-84D6-48F7-A3F2-DA918F7A723A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EC6D-8FAD-4E1C-AA62-C4CB6B66289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928DE8F-84D6-48F7-A3F2-DA918F7A723A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30AEC6D-8FAD-4E1C-AA62-C4CB6B662896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Northwind Database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Alain Leukam</a:t>
            </a:r>
            <a:endParaRPr lang="en-US" dirty="0"/>
          </a:p>
        </p:txBody>
      </p:sp>
      <p:pic>
        <p:nvPicPr>
          <p:cNvPr id="1032" name="Picture 8" descr="C:\Users\Administrator\AppData\Local\Microsoft\Windows\INetCache\IE\OAUJ8P6X\41-2031.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36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Analyzing a business model using statistic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Business value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Improve discount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Performance review of the employees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Market demand</a:t>
            </a:r>
            <a:endParaRPr lang="en-US" dirty="0"/>
          </a:p>
        </p:txBody>
      </p:sp>
      <p:pic>
        <p:nvPicPr>
          <p:cNvPr id="3076" name="Picture 4" descr="C:\Users\Administrator\AppData\Local\Microsoft\Windows\INetCache\IE\35H09SP3\resisting_statistics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447800"/>
            <a:ext cx="2590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Administrator\AppData\Local\Microsoft\Windows\INetCache\IE\OAUJ8P6X\Supply-demand-economics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800600"/>
            <a:ext cx="4228747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Administrator\AppData\Local\Microsoft\Windows\INetCache\IE\OAUJ8P6X\red-sale-sign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747" y="4191000"/>
            <a:ext cx="4915253" cy="266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4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</a:p>
          <a:p>
            <a:endParaRPr lang="en-US" dirty="0"/>
          </a:p>
          <a:p>
            <a:r>
              <a:rPr lang="en-US" dirty="0" smtClean="0"/>
              <a:t>Weltch</a:t>
            </a:r>
            <a:r>
              <a:rPr lang="en-US" dirty="0" smtClean="0"/>
              <a:t> Testing</a:t>
            </a:r>
          </a:p>
          <a:p>
            <a:endParaRPr lang="en-US" dirty="0"/>
          </a:p>
          <a:p>
            <a:r>
              <a:rPr lang="en-US" dirty="0" smtClean="0"/>
              <a:t>ANOVA</a:t>
            </a:r>
          </a:p>
          <a:p>
            <a:endParaRPr lang="en-US" dirty="0" smtClean="0"/>
          </a:p>
          <a:p>
            <a:r>
              <a:rPr lang="en-US" dirty="0" smtClean="0"/>
              <a:t>Cohen’d</a:t>
            </a:r>
            <a:endParaRPr lang="en-US" dirty="0"/>
          </a:p>
        </p:txBody>
      </p:sp>
      <p:pic>
        <p:nvPicPr>
          <p:cNvPr id="4108" name="Picture 12" descr="C:\Users\Administrator\AppData\Local\Microsoft\Windows\INetCache\IE\C3DCW9Z6\research-methods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152900" y="1835856"/>
            <a:ext cx="53340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333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 orders quantities  affected by discounts? At which level of discount?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average 70.0% of discounted products were sold in larger quantities Average order quantity with discount - 26.43 items, without - 21.81 </a:t>
            </a:r>
            <a:r>
              <a:rPr lang="en-US" dirty="0" smtClean="0"/>
              <a:t>items</a:t>
            </a:r>
          </a:p>
          <a:p>
            <a:r>
              <a:rPr lang="en-US" dirty="0" smtClean="0"/>
              <a:t>More products were ordered at the discounts level of 15%, 20% and 25%</a:t>
            </a:r>
            <a:endParaRPr lang="en-US" dirty="0"/>
          </a:p>
        </p:txBody>
      </p:sp>
      <p:pic>
        <p:nvPicPr>
          <p:cNvPr id="5122" name="Picture 2" descr="C:\Users\Administrator\AppData\Local\Microsoft\Windows\INetCache\IE\35H09SP3\25-Off-Background-PNG-Imag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495800"/>
            <a:ext cx="24384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dministrator\AppData\Local\Microsoft\Windows\INetCache\IE\EMPVH0EY\Discount-PNG-HD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8" y="4343400"/>
            <a:ext cx="2644422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871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Which employees gave the more discounts? Employees in USA or UK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n </a:t>
            </a:r>
            <a:r>
              <a:rPr lang="en-US" dirty="0"/>
              <a:t>average, the discounts given by employees from the USA is not </a:t>
            </a:r>
            <a:r>
              <a:rPr lang="en-US" dirty="0" smtClean="0"/>
              <a:t>different </a:t>
            </a:r>
            <a:r>
              <a:rPr lang="en-US" dirty="0"/>
              <a:t>from the discounts given by employees from the UK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More discounts were given in USA compare to UK.</a:t>
            </a:r>
          </a:p>
          <a:p>
            <a:r>
              <a:rPr lang="en-US" dirty="0" smtClean="0"/>
              <a:t>The sale politic in USA may be to encourage the employee to offer discount more frequently to customers. This could be an object of further research.</a:t>
            </a:r>
            <a:endParaRPr lang="en-US" dirty="0"/>
          </a:p>
        </p:txBody>
      </p:sp>
      <p:pic>
        <p:nvPicPr>
          <p:cNvPr id="6146" name="Picture 2" descr="C:\Users\Administrator\AppData\Local\Microsoft\Windows\INetCache\IE\C3DCW9Z6\Discount-PNG-Images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257800"/>
            <a:ext cx="425714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29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Does the employees in USA and UK sold the same quantity of product on average?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is a </a:t>
            </a:r>
            <a:r>
              <a:rPr lang="en-US" dirty="0" smtClean="0"/>
              <a:t> </a:t>
            </a:r>
            <a:r>
              <a:rPr lang="en-US" dirty="0"/>
              <a:t>difference between the quantity of </a:t>
            </a:r>
            <a:r>
              <a:rPr lang="en-US" dirty="0" smtClean="0"/>
              <a:t>products </a:t>
            </a:r>
            <a:r>
              <a:rPr lang="en-US" dirty="0"/>
              <a:t>sold in the USA versus the UK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smtClean="0"/>
              <a:t>Our research actually showed that the employees in USA sold more product than their counterparts in UK. This is probably linked to their flexibility to offer discount to their customers.</a:t>
            </a:r>
            <a:endParaRPr lang="en-US" dirty="0"/>
          </a:p>
        </p:txBody>
      </p:sp>
      <p:pic>
        <p:nvPicPr>
          <p:cNvPr id="7176" name="Picture 8" descr="C:\Users\Administrator\AppData\Local\Microsoft\Windows\INetCache\IE\OAUJ8P6X\happy-employees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48200"/>
            <a:ext cx="401002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00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time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is no </a:t>
            </a:r>
            <a:r>
              <a:rPr lang="en-US" dirty="0" smtClean="0"/>
              <a:t>significant </a:t>
            </a:r>
            <a:r>
              <a:rPr lang="en-US" dirty="0"/>
              <a:t>difference between the processing time per order in the USA versus the UK. The </a:t>
            </a:r>
            <a:r>
              <a:rPr lang="en-US" dirty="0" smtClean="0"/>
              <a:t>average </a:t>
            </a:r>
            <a:r>
              <a:rPr lang="en-US" dirty="0"/>
              <a:t>of the processing times in both country is showing a slight advantage to USA(lower processing time per employee). We can conclude that the employees in the USA are slightly more performant than the employees in UK.</a:t>
            </a:r>
            <a:endParaRPr lang="en-US" dirty="0"/>
          </a:p>
        </p:txBody>
      </p:sp>
      <p:pic>
        <p:nvPicPr>
          <p:cNvPr id="8201" name="Picture 9" descr="C:\Users\Administrator\AppData\Local\Microsoft\Windows\INetCache\IE\35H09SP3\performance-management-chart-keywords-icons-4484696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9200"/>
            <a:ext cx="2971800" cy="182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751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                 1- Shipping companies        	                              performance evaluation.</a:t>
            </a:r>
          </a:p>
          <a:p>
            <a:r>
              <a:rPr lang="en-US" dirty="0" smtClean="0"/>
              <a:t>      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2-Type of customers swayed    	                               by discounts.</a:t>
            </a:r>
          </a:p>
          <a:p>
            <a:r>
              <a:rPr lang="en-US" dirty="0" smtClean="0"/>
              <a:t>      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3-Why employees in USA    	                               sold more products than   	                               those in UK?</a:t>
            </a:r>
            <a:endParaRPr lang="en-US" dirty="0"/>
          </a:p>
        </p:txBody>
      </p:sp>
      <p:pic>
        <p:nvPicPr>
          <p:cNvPr id="9224" name="Picture 8" descr="C:\Users\Administrator\AppData\Local\Microsoft\Windows\INetCache\IE\35H09SP3\research-icon1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78" y="1524000"/>
            <a:ext cx="3908778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61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3003</TotalTime>
  <Words>289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Northwind Database </vt:lpstr>
      <vt:lpstr>Analyzing a business model using statistic</vt:lpstr>
      <vt:lpstr>Methodology</vt:lpstr>
      <vt:lpstr>Are orders quantities  affected by discounts? At which level of discount?</vt:lpstr>
      <vt:lpstr>Which employees gave the more discounts? Employees in USA or UK</vt:lpstr>
      <vt:lpstr>Does the employees in USA and UK sold the same quantity of product on average?</vt:lpstr>
      <vt:lpstr>Processing time  </vt:lpstr>
      <vt:lpstr>Further research</vt:lpstr>
    </vt:vector>
  </TitlesOfParts>
  <Company>Reboot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Northwind Database</dc:title>
  <dc:creator>Windows User</dc:creator>
  <cp:lastModifiedBy>Windows User</cp:lastModifiedBy>
  <cp:revision>16</cp:revision>
  <dcterms:created xsi:type="dcterms:W3CDTF">2019-11-10T07:12:30Z</dcterms:created>
  <dcterms:modified xsi:type="dcterms:W3CDTF">2019-11-12T09:15:30Z</dcterms:modified>
</cp:coreProperties>
</file>