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2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48182-843D-4AAB-9A1F-F6D097B9D81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E95F8-292B-4FDE-B1CD-8BDC6C4A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6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Boston is an old city where the houses are passed from one generation to another base on our research on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E95F8-292B-4FDE-B1CD-8BDC6C4A00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5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AA0A-26DD-480B-9884-F1CCDD6174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12E-2233-49F0-BB7B-76A8F9453A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AA0A-26DD-480B-9884-F1CCDD6174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12E-2233-49F0-BB7B-76A8F9453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AA0A-26DD-480B-9884-F1CCDD6174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12E-2233-49F0-BB7B-76A8F9453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AA0A-26DD-480B-9884-F1CCDD6174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12E-2233-49F0-BB7B-76A8F9453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AA0A-26DD-480B-9884-F1CCDD6174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679512E-2233-49F0-BB7B-76A8F9453A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AA0A-26DD-480B-9884-F1CCDD6174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12E-2233-49F0-BB7B-76A8F9453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AA0A-26DD-480B-9884-F1CCDD6174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12E-2233-49F0-BB7B-76A8F9453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AA0A-26DD-480B-9884-F1CCDD6174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12E-2233-49F0-BB7B-76A8F9453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AA0A-26DD-480B-9884-F1CCDD6174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12E-2233-49F0-BB7B-76A8F9453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AA0A-26DD-480B-9884-F1CCDD6174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12E-2233-49F0-BB7B-76A8F9453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AA0A-26DD-480B-9884-F1CCDD6174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12E-2233-49F0-BB7B-76A8F9453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FDAA0A-26DD-480B-9884-F1CCDD61740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679512E-2233-49F0-BB7B-76A8F9453A8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BOSTON, 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OF THE REAL ESTATE MARKET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0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AppData\Local\Microsoft\Windows\INetCache\IE\35H09SP3\1200px-Park_Street_Boston_Massachusetts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8382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65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model has shown that there are about 7 zip codes in Boston where investor can invest with a possibility to have at least 10% return on investment. This is insignificant if you take in consideration that house comes with some major expenses. The maximum of 14% in some zip code may be appealing but still not enough.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Investing in Boston doesn’t seem to be a recommendation I will do the stakeholder, especially those looking to make gain  and move on. </a:t>
            </a:r>
          </a:p>
          <a:p>
            <a:r>
              <a:rPr lang="en-US" dirty="0" smtClean="0"/>
              <a:t> </a:t>
            </a:r>
            <a:r>
              <a:rPr lang="en-US" dirty="0" smtClean="0"/>
              <a:t>For the patient investors looking for small consistent return on investment , they can invest in these 3 zip codes in Boston: 02124, 02111 and 02126; they all have a return of 14%, 13% and 13%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of Dorchester, 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362200"/>
            <a:ext cx="3008313" cy="175260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This city is in the perimeter of zip code of 02126, the best zip code where to invest in Boston.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3" name="Picture 9" descr="C:\Users\Administrator\AppData\Local\Microsoft\Windows\INetCache\IE\EMPVH0EY\3572623712_5cd353c44c_b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57150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213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1204</TotalTime>
  <Words>194</Words>
  <Application>Microsoft Office PowerPoint</Application>
  <PresentationFormat>On-screen Show (4:3)</PresentationFormat>
  <Paragraphs>11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BOSTON, MA</vt:lpstr>
      <vt:lpstr>PowerPoint Presentation</vt:lpstr>
      <vt:lpstr>Our model</vt:lpstr>
      <vt:lpstr>Conclusion</vt:lpstr>
      <vt:lpstr>City of Dorchester, MA</vt:lpstr>
    </vt:vector>
  </TitlesOfParts>
  <Company>Reboot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BOSTON, MA</dc:title>
  <dc:creator>Windows User</dc:creator>
  <cp:lastModifiedBy>Windows User</cp:lastModifiedBy>
  <cp:revision>6</cp:revision>
  <dcterms:created xsi:type="dcterms:W3CDTF">2020-02-03T04:27:16Z</dcterms:created>
  <dcterms:modified xsi:type="dcterms:W3CDTF">2020-02-04T04:06:21Z</dcterms:modified>
</cp:coreProperties>
</file>