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1" autoAdjust="0"/>
  </p:normalViewPr>
  <p:slideViewPr>
    <p:cSldViewPr>
      <p:cViewPr varScale="1">
        <p:scale>
          <a:sx n="84" d="100"/>
          <a:sy n="84" d="100"/>
        </p:scale>
        <p:origin x="-72" y="-49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50FC8EAE-AFBC-455C-82B7-5331702EC186}" type="datetimeFigureOut">
              <a:rPr lang="en-US" smtClean="0"/>
              <a:t>3/31/2020</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8E88BAF9-9B57-467E-B654-90866E18EDC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0FC8EAE-AFBC-455C-82B7-5331702EC186}"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8BAF9-9B57-467E-B654-90866E18EDC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0FC8EAE-AFBC-455C-82B7-5331702EC186}"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8BAF9-9B57-467E-B654-90866E18EDC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50FC8EAE-AFBC-455C-82B7-5331702EC186}" type="datetimeFigureOut">
              <a:rPr lang="en-US" smtClean="0"/>
              <a:t>3/31/2020</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8E88BAF9-9B57-467E-B654-90866E18EDC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50FC8EAE-AFBC-455C-82B7-5331702EC186}" type="datetimeFigureOut">
              <a:rPr lang="en-US" smtClean="0"/>
              <a:t>3/31/2020</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8E88BAF9-9B57-467E-B654-90866E18EDC1}" type="slidenum">
              <a:rPr lang="en-US" smtClean="0"/>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50FC8EAE-AFBC-455C-82B7-5331702EC186}" type="datetimeFigureOut">
              <a:rPr lang="en-US" smtClean="0"/>
              <a:t>3/31/2020</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8E88BAF9-9B57-467E-B654-90866E18EDC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50FC8EAE-AFBC-455C-82B7-5331702EC186}"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8E88BAF9-9B57-467E-B654-90866E18EDC1}" type="slidenum">
              <a:rPr lang="en-US" smtClean="0"/>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50FC8EAE-AFBC-455C-82B7-5331702EC186}" type="datetimeFigureOut">
              <a:rPr lang="en-US" smtClean="0"/>
              <a:t>3/31/2020</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8BAF9-9B57-467E-B654-90866E18EDC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0FC8EAE-AFBC-455C-82B7-5331702EC186}" type="datetimeFigureOut">
              <a:rPr lang="en-US" smtClean="0"/>
              <a:t>3/31/2020</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88BAF9-9B57-467E-B654-90866E18EDC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50FC8EAE-AFBC-455C-82B7-5331702EC186}" type="datetimeFigureOut">
              <a:rPr lang="en-US" smtClean="0"/>
              <a:t>3/31/2020</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88BAF9-9B57-467E-B654-90866E18EDC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50FC8EAE-AFBC-455C-82B7-5331702EC186}"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8E88BAF9-9B57-467E-B654-90866E18EDC1}" type="slidenum">
              <a:rPr lang="en-US" smtClean="0"/>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50FC8EAE-AFBC-455C-82B7-5331702EC186}" type="datetimeFigureOut">
              <a:rPr lang="en-US" smtClean="0"/>
              <a:t>3/31/2020</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8E88BAF9-9B57-467E-B654-90866E18EDC1}" type="slidenum">
              <a:rPr lang="en-US" smtClean="0"/>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latin typeface="Bernard MT Condensed" panose="02050806060905020404" pitchFamily="18" charset="0"/>
              </a:rPr>
              <a:t>FLIGHT ARRIVAL DELAY PREDICTION</a:t>
            </a:r>
            <a:endParaRPr lang="en-US" dirty="0">
              <a:latin typeface="Bernard MT Condensed" panose="02050806060905020404" pitchFamily="18" charset="0"/>
            </a:endParaRPr>
          </a:p>
        </p:txBody>
      </p:sp>
      <p:sp>
        <p:nvSpPr>
          <p:cNvPr id="3" name="Subtitle 2"/>
          <p:cNvSpPr>
            <a:spLocks noGrp="1"/>
          </p:cNvSpPr>
          <p:nvPr>
            <p:ph type="subTitle" idx="1"/>
          </p:nvPr>
        </p:nvSpPr>
        <p:spPr/>
        <p:txBody>
          <a:bodyPr>
            <a:normAutofit fontScale="77500" lnSpcReduction="20000"/>
          </a:bodyPr>
          <a:lstStyle/>
          <a:p>
            <a:r>
              <a:rPr lang="en-US" dirty="0" smtClean="0">
                <a:latin typeface="Broadway" panose="04040905080B02020502" pitchFamily="82" charset="0"/>
              </a:rPr>
              <a:t>ALAIN LEUKAM</a:t>
            </a:r>
          </a:p>
          <a:p>
            <a:r>
              <a:rPr lang="en-US" dirty="0" smtClean="0">
                <a:latin typeface="Bahnschrift Condensed" panose="020B0502040204020203" pitchFamily="34" charset="0"/>
              </a:rPr>
              <a:t>FLATIRON SCHOOL 2020</a:t>
            </a:r>
          </a:p>
          <a:p>
            <a:r>
              <a:rPr lang="en-US" dirty="0" smtClean="0">
                <a:latin typeface="Calibri" panose="020F0502020204030204" pitchFamily="34" charset="0"/>
                <a:cs typeface="Calibri" panose="020F0502020204030204" pitchFamily="34" charset="0"/>
              </a:rPr>
              <a:t>INSTRUCTOR: ABHINEET KULKARNI</a:t>
            </a:r>
            <a:endParaRPr lang="en-US" dirty="0">
              <a:latin typeface="Calibri" panose="020F0502020204030204" pitchFamily="34" charset="0"/>
              <a:cs typeface="Calibri" panose="020F0502020204030204" pitchFamily="34" charset="0"/>
            </a:endParaRPr>
          </a:p>
        </p:txBody>
      </p:sp>
      <p:pic>
        <p:nvPicPr>
          <p:cNvPr id="1026" name="Picture 2" descr="C:\Users\Administrator\AppData\Local\Microsoft\Windows\INetCache\IE\C3DCW9Z6\delayed-flight[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124" y="0"/>
            <a:ext cx="6238875"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Administrator\AppData\Local\Microsoft\Windows\INetCache\IE\35H09SP3\9[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878"/>
            <a:ext cx="2905124"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542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Our model was fairly accurate predicting arrival delay with an error of 0.075 minute; but when a flight without departure delay was tested we didn’t have the same accuracy. </a:t>
            </a:r>
            <a:endParaRPr lang="en-US" dirty="0"/>
          </a:p>
          <a:p>
            <a:pPr marL="0" indent="0">
              <a:buNone/>
            </a:pPr>
            <a:r>
              <a:rPr lang="en-US" dirty="0"/>
              <a:t>It is worth noting that we can use our model to compare historical delay amount airline companies and be able to advise customer on the best airlines to take if you want to avoid Arrival delay. </a:t>
            </a:r>
            <a:endParaRPr lang="en-US" dirty="0" smtClean="0"/>
          </a:p>
          <a:p>
            <a:pPr marL="0" indent="0">
              <a:buNone/>
            </a:pPr>
            <a:r>
              <a:rPr lang="en-US" dirty="0" smtClean="0"/>
              <a:t>For </a:t>
            </a:r>
            <a:r>
              <a:rPr lang="en-US" dirty="0"/>
              <a:t>future work, we may study the impact of model where the departure delay is drop.</a:t>
            </a:r>
          </a:p>
          <a:p>
            <a:pPr marL="0" indent="0">
              <a:buNone/>
            </a:pPr>
            <a:r>
              <a:rPr lang="en-US" dirty="0"/>
              <a:t>Given the fact that more arrival delays are caused by departure delays, the flights with arrival delays without departure delays will be considered as outliers and our models will be able to predict the arrival delays.</a:t>
            </a:r>
          </a:p>
        </p:txBody>
      </p:sp>
    </p:spTree>
    <p:extLst>
      <p:ext uri="{BB962C8B-B14F-4D97-AF65-F5344CB8AC3E}">
        <p14:creationId xmlns:p14="http://schemas.microsoft.com/office/powerpoint/2010/main" val="2069079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What are the factors that could contribute to flight arrival delay?</a:t>
            </a:r>
          </a:p>
          <a:p>
            <a:r>
              <a:rPr lang="en-US" dirty="0" smtClean="0"/>
              <a:t>Out of those factors which one is the biggest contributor?</a:t>
            </a:r>
          </a:p>
          <a:p>
            <a:r>
              <a:rPr lang="en-US" dirty="0" smtClean="0"/>
              <a:t>Which airline company appears to be the one with the most arrival delays.</a:t>
            </a:r>
            <a:endParaRPr lang="en-US" dirty="0"/>
          </a:p>
        </p:txBody>
      </p:sp>
    </p:spTree>
    <p:extLst>
      <p:ext uri="{BB962C8B-B14F-4D97-AF65-F5344CB8AC3E}">
        <p14:creationId xmlns:p14="http://schemas.microsoft.com/office/powerpoint/2010/main" val="1996454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638800"/>
            <a:ext cx="8686800" cy="1066800"/>
          </a:xfrm>
        </p:spPr>
        <p:txBody>
          <a:bodyPr/>
          <a:lstStyle/>
          <a:p>
            <a:r>
              <a:rPr lang="en-US" dirty="0" smtClean="0">
                <a:latin typeface="Arial Black" panose="020B0A04020102020204" pitchFamily="34" charset="0"/>
              </a:rPr>
              <a:t>METHODOLOGY</a:t>
            </a:r>
            <a:endParaRPr lang="en-US" dirty="0">
              <a:latin typeface="Arial Black" panose="020B0A04020102020204" pitchFamily="34" charset="0"/>
            </a:endParaRPr>
          </a:p>
        </p:txBody>
      </p:sp>
      <p:sp>
        <p:nvSpPr>
          <p:cNvPr id="4" name="Content Placeholder 3"/>
          <p:cNvSpPr>
            <a:spLocks noGrp="1"/>
          </p:cNvSpPr>
          <p:nvPr>
            <p:ph idx="1"/>
          </p:nvPr>
        </p:nvSpPr>
        <p:spPr>
          <a:xfrm>
            <a:off x="304800" y="2286000"/>
            <a:ext cx="8686800" cy="762001"/>
          </a:xfrm>
        </p:spPr>
        <p:txBody>
          <a:bodyPr>
            <a:normAutofit/>
          </a:bodyPr>
          <a:lstStyle/>
          <a:p>
            <a:pPr marL="0" indent="0">
              <a:buNone/>
            </a:pPr>
            <a:endParaRPr lang="en-US" dirty="0"/>
          </a:p>
        </p:txBody>
      </p:sp>
      <p:sp>
        <p:nvSpPr>
          <p:cNvPr id="8" name="Rounded Rectangle 7"/>
          <p:cNvSpPr/>
          <p:nvPr/>
        </p:nvSpPr>
        <p:spPr>
          <a:xfrm>
            <a:off x="1219199" y="2286000"/>
            <a:ext cx="1371601"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Data Cleaning</a:t>
            </a:r>
            <a:endParaRPr lang="en-US" sz="1400" dirty="0"/>
          </a:p>
        </p:txBody>
      </p:sp>
      <p:sp>
        <p:nvSpPr>
          <p:cNvPr id="9" name="Rounded Rectangle 8"/>
          <p:cNvSpPr/>
          <p:nvPr/>
        </p:nvSpPr>
        <p:spPr>
          <a:xfrm>
            <a:off x="2391832" y="3048000"/>
            <a:ext cx="1722968"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Descriptive analysis</a:t>
            </a:r>
            <a:endParaRPr lang="en-US" sz="1400" dirty="0"/>
          </a:p>
        </p:txBody>
      </p:sp>
      <p:sp>
        <p:nvSpPr>
          <p:cNvPr id="10" name="Rounded Rectangle 9"/>
          <p:cNvSpPr/>
          <p:nvPr/>
        </p:nvSpPr>
        <p:spPr>
          <a:xfrm>
            <a:off x="4143022" y="3579989"/>
            <a:ext cx="1419578"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Feature Selection</a:t>
            </a:r>
            <a:endParaRPr lang="en-US" sz="1400" dirty="0"/>
          </a:p>
        </p:txBody>
      </p:sp>
      <p:sp>
        <p:nvSpPr>
          <p:cNvPr id="11" name="Rounded Rectangle 10"/>
          <p:cNvSpPr/>
          <p:nvPr/>
        </p:nvSpPr>
        <p:spPr>
          <a:xfrm>
            <a:off x="5157610" y="4191000"/>
            <a:ext cx="139559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Model Selection</a:t>
            </a:r>
            <a:endParaRPr lang="en-US" sz="1400" dirty="0"/>
          </a:p>
        </p:txBody>
      </p:sp>
      <p:sp>
        <p:nvSpPr>
          <p:cNvPr id="12" name="Rounded Rectangle 11"/>
          <p:cNvSpPr/>
          <p:nvPr/>
        </p:nvSpPr>
        <p:spPr>
          <a:xfrm>
            <a:off x="6553200" y="4724400"/>
            <a:ext cx="12192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Tuning Training testing</a:t>
            </a:r>
            <a:endParaRPr lang="en-US" sz="1400" dirty="0"/>
          </a:p>
        </p:txBody>
      </p:sp>
      <p:sp>
        <p:nvSpPr>
          <p:cNvPr id="15" name="Bent Arrow 14"/>
          <p:cNvSpPr/>
          <p:nvPr/>
        </p:nvSpPr>
        <p:spPr>
          <a:xfrm rot="5400000">
            <a:off x="2575983" y="2575984"/>
            <a:ext cx="486833" cy="4572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Bent Arrow 16"/>
          <p:cNvSpPr/>
          <p:nvPr/>
        </p:nvSpPr>
        <p:spPr>
          <a:xfrm rot="5400000">
            <a:off x="4123972" y="3210985"/>
            <a:ext cx="361243" cy="37958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Bent Arrow 17"/>
          <p:cNvSpPr/>
          <p:nvPr/>
        </p:nvSpPr>
        <p:spPr>
          <a:xfrm rot="5400000">
            <a:off x="5524500" y="3794478"/>
            <a:ext cx="457200" cy="3810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Bent Arrow 18"/>
          <p:cNvSpPr/>
          <p:nvPr/>
        </p:nvSpPr>
        <p:spPr>
          <a:xfrm rot="5400000">
            <a:off x="6724650" y="4286250"/>
            <a:ext cx="266700" cy="6096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072" name="Picture 24" descr="C:\Users\Administrator\AppData\Local\Microsoft\Windows\INetCache\IE\C3DCW9Z6\Photoxpress_2414385-1024x785[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0"/>
            <a:ext cx="2057400" cy="1501304"/>
          </a:xfrm>
          <a:prstGeom prst="rect">
            <a:avLst/>
          </a:prstGeom>
          <a:noFill/>
          <a:extLst>
            <a:ext uri="{909E8E84-426E-40DD-AFC4-6F175D3DCCD1}">
              <a14:hiddenFill xmlns:a14="http://schemas.microsoft.com/office/drawing/2010/main">
                <a:solidFill>
                  <a:srgbClr val="FFFFFF"/>
                </a:solidFill>
              </a14:hiddenFill>
            </a:ext>
          </a:extLst>
        </p:spPr>
      </p:pic>
      <p:pic>
        <p:nvPicPr>
          <p:cNvPr id="2077" name="Picture 29" descr="C:\Users\Administrator\AppData\Local\Microsoft\Windows\INetCache\IE\OAUJ8P6X\4493687482_ee6e58f12c_b[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2600" y="-22697"/>
            <a:ext cx="3620206" cy="2003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1723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DeSCRIPTIVE</a:t>
            </a:r>
            <a:r>
              <a:rPr lang="en-US" dirty="0" smtClean="0"/>
              <a:t> ANALYSIS</a:t>
            </a:r>
            <a:endParaRPr lang="en-US" dirty="0"/>
          </a:p>
        </p:txBody>
      </p:sp>
      <p:sp>
        <p:nvSpPr>
          <p:cNvPr id="4" name="Content Placeholder 3"/>
          <p:cNvSpPr>
            <a:spLocks noGrp="1"/>
          </p:cNvSpPr>
          <p:nvPr>
            <p:ph idx="1"/>
          </p:nvPr>
        </p:nvSpPr>
        <p:spPr/>
        <p:txBody>
          <a:bodyPr/>
          <a:lstStyle/>
          <a:p>
            <a:pPr marL="0" indent="0">
              <a:buNone/>
            </a:pPr>
            <a:r>
              <a:rPr lang="en-US" dirty="0" smtClean="0"/>
              <a:t>Our model was built base on three airlines as advised by the instructor; Delta airline has the lowest average delay as indicated on the graph below:</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4210050"/>
            <a:ext cx="3657600" cy="2647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8748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DeSCRIPTIVE</a:t>
            </a:r>
            <a:r>
              <a:rPr lang="en-US" dirty="0"/>
              <a:t> ANALYSIS</a:t>
            </a:r>
          </a:p>
        </p:txBody>
      </p:sp>
      <p:sp>
        <p:nvSpPr>
          <p:cNvPr id="3" name="Content Placeholder 2"/>
          <p:cNvSpPr>
            <a:spLocks noGrp="1"/>
          </p:cNvSpPr>
          <p:nvPr>
            <p:ph idx="1"/>
          </p:nvPr>
        </p:nvSpPr>
        <p:spPr/>
        <p:txBody>
          <a:bodyPr/>
          <a:lstStyle/>
          <a:p>
            <a:r>
              <a:rPr lang="en-US" dirty="0"/>
              <a:t>191015 </a:t>
            </a:r>
            <a:r>
              <a:rPr lang="en-US" dirty="0" smtClean="0"/>
              <a:t>flights in our data are without arrival delays </a:t>
            </a:r>
            <a:endParaRPr lang="en-US" dirty="0"/>
          </a:p>
          <a:p>
            <a:r>
              <a:rPr lang="en-US" dirty="0" smtClean="0"/>
              <a:t>131030 flights have arrival delays</a:t>
            </a:r>
          </a:p>
          <a:p>
            <a:r>
              <a:rPr lang="en-US" dirty="0" smtClean="0"/>
              <a:t>Base on the number above almost 41% of flights in our data have </a:t>
            </a:r>
            <a:r>
              <a:rPr lang="en-US" smtClean="0"/>
              <a:t>delays </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4359564"/>
            <a:ext cx="3838575"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3061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SELECTION</a:t>
            </a:r>
            <a:endParaRPr lang="en-US" dirty="0"/>
          </a:p>
        </p:txBody>
      </p:sp>
      <p:sp>
        <p:nvSpPr>
          <p:cNvPr id="3" name="Content Placeholder 2"/>
          <p:cNvSpPr>
            <a:spLocks noGrp="1"/>
          </p:cNvSpPr>
          <p:nvPr>
            <p:ph idx="1"/>
          </p:nvPr>
        </p:nvSpPr>
        <p:spPr/>
        <p:txBody>
          <a:bodyPr/>
          <a:lstStyle/>
          <a:p>
            <a:pPr marL="0" indent="0">
              <a:buNone/>
            </a:pPr>
            <a:r>
              <a:rPr lang="en-US" dirty="0" smtClean="0"/>
              <a:t>We initially hand pick 5 features with high impact on the arrival delay:</a:t>
            </a:r>
          </a:p>
          <a:p>
            <a:pPr>
              <a:buFont typeface="Arial" panose="020B0604020202020204" pitchFamily="34" charset="0"/>
              <a:buChar char="•"/>
            </a:pPr>
            <a:r>
              <a:rPr lang="en-US" dirty="0" smtClean="0"/>
              <a:t> Late aircraft delay</a:t>
            </a:r>
          </a:p>
          <a:p>
            <a:pPr>
              <a:buFont typeface="Arial" panose="020B0604020202020204" pitchFamily="34" charset="0"/>
              <a:buChar char="•"/>
            </a:pPr>
            <a:r>
              <a:rPr lang="en-US" dirty="0" smtClean="0"/>
              <a:t>Airline delay</a:t>
            </a:r>
          </a:p>
          <a:p>
            <a:pPr>
              <a:buFont typeface="Arial" panose="020B0604020202020204" pitchFamily="34" charset="0"/>
              <a:buChar char="•"/>
            </a:pPr>
            <a:r>
              <a:rPr lang="en-US" dirty="0" smtClean="0"/>
              <a:t>Air system delay</a:t>
            </a:r>
          </a:p>
          <a:p>
            <a:pPr>
              <a:buFont typeface="Arial" panose="020B0604020202020204" pitchFamily="34" charset="0"/>
              <a:buChar char="•"/>
            </a:pPr>
            <a:r>
              <a:rPr lang="en-US" dirty="0" smtClean="0"/>
              <a:t>Weather delay</a:t>
            </a:r>
          </a:p>
          <a:p>
            <a:pPr>
              <a:buFont typeface="Arial" panose="020B0604020202020204" pitchFamily="34" charset="0"/>
              <a:buChar char="•"/>
            </a:pPr>
            <a:r>
              <a:rPr lang="en-US" dirty="0" smtClean="0"/>
              <a:t>Elapsed time</a:t>
            </a:r>
          </a:p>
          <a:p>
            <a:pPr marL="0" indent="0">
              <a:buNone/>
            </a:pPr>
            <a:endParaRPr lang="en-US" dirty="0"/>
          </a:p>
        </p:txBody>
      </p:sp>
    </p:spTree>
    <p:extLst>
      <p:ext uri="{BB962C8B-B14F-4D97-AF65-F5344CB8AC3E}">
        <p14:creationId xmlns:p14="http://schemas.microsoft.com/office/powerpoint/2010/main" val="2134361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SELECTION</a:t>
            </a:r>
          </a:p>
        </p:txBody>
      </p:sp>
      <p:sp>
        <p:nvSpPr>
          <p:cNvPr id="3" name="Content Placeholder 2"/>
          <p:cNvSpPr>
            <a:spLocks noGrp="1"/>
          </p:cNvSpPr>
          <p:nvPr>
            <p:ph idx="1"/>
          </p:nvPr>
        </p:nvSpPr>
        <p:spPr/>
        <p:txBody>
          <a:bodyPr/>
          <a:lstStyle/>
          <a:p>
            <a:pPr marL="0" indent="0">
              <a:buNone/>
            </a:pPr>
            <a:r>
              <a:rPr lang="en-US" dirty="0" smtClean="0"/>
              <a:t>We added more features based on their weight on the arrival delay: we added 10 more features to increase to number of feature to 15.</a:t>
            </a:r>
          </a:p>
          <a:p>
            <a:endParaRPr lang="en-US" dirty="0" smtClean="0"/>
          </a:p>
        </p:txBody>
      </p:sp>
    </p:spTree>
    <p:extLst>
      <p:ext uri="{BB962C8B-B14F-4D97-AF65-F5344CB8AC3E}">
        <p14:creationId xmlns:p14="http://schemas.microsoft.com/office/powerpoint/2010/main" val="3530784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selection: three of them tried</a:t>
            </a:r>
            <a:endParaRPr lang="en-US" dirty="0"/>
          </a:p>
        </p:txBody>
      </p:sp>
      <p:sp>
        <p:nvSpPr>
          <p:cNvPr id="3" name="Content Placeholder 2"/>
          <p:cNvSpPr>
            <a:spLocks noGrp="1"/>
          </p:cNvSpPr>
          <p:nvPr>
            <p:ph idx="1"/>
          </p:nvPr>
        </p:nvSpPr>
        <p:spPr/>
        <p:txBody>
          <a:bodyPr/>
          <a:lstStyle/>
          <a:p>
            <a:pPr marL="0" indent="0">
              <a:buNone/>
            </a:pPr>
            <a:r>
              <a:rPr lang="en-US" dirty="0" smtClean="0"/>
              <a:t>DecisionRegressor</a:t>
            </a:r>
          </a:p>
          <a:p>
            <a:pPr marL="0" indent="0">
              <a:buNone/>
            </a:pPr>
            <a:endParaRPr lang="en-US" dirty="0"/>
          </a:p>
          <a:p>
            <a:pPr marL="0" indent="0">
              <a:buNone/>
            </a:pPr>
            <a:r>
              <a:rPr lang="en-US" dirty="0" smtClean="0"/>
              <a:t>BaggingRegressor</a:t>
            </a:r>
          </a:p>
          <a:p>
            <a:pPr marL="0" indent="0">
              <a:buNone/>
            </a:pPr>
            <a:endParaRPr lang="en-US" dirty="0"/>
          </a:p>
          <a:p>
            <a:pPr marL="0" indent="0">
              <a:buNone/>
            </a:pPr>
            <a:r>
              <a:rPr lang="en-US" dirty="0" smtClean="0"/>
              <a:t>RandomForestRegressor</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pic>
        <p:nvPicPr>
          <p:cNvPr id="2050" name="Picture 2" descr="C:\Users\Administrator\AppData\Local\Microsoft\Windows\INetCache\IE\EMPVH0EY\fnagi-09-00329-g00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199" y="4038600"/>
            <a:ext cx="3005667"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2326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Tuning Training testing</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smtClean="0"/>
              <a:t>Out of the three models tried, random forest was more accurate in predicting the arrival delay. This model was selected to tune, train and test our data.</a:t>
            </a:r>
            <a:endParaRPr lang="en-US" dirty="0"/>
          </a:p>
        </p:txBody>
      </p:sp>
    </p:spTree>
    <p:extLst>
      <p:ext uri="{BB962C8B-B14F-4D97-AF65-F5344CB8AC3E}">
        <p14:creationId xmlns:p14="http://schemas.microsoft.com/office/powerpoint/2010/main" val="59988018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786</TotalTime>
  <Words>351</Words>
  <Application>Microsoft Office PowerPoint</Application>
  <PresentationFormat>On-screen Show (4:3)</PresentationFormat>
  <Paragraphs>44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Trek</vt:lpstr>
      <vt:lpstr>FLIGHT ARRIVAL DELAY PREDICTION</vt:lpstr>
      <vt:lpstr>INTRODUCTION</vt:lpstr>
      <vt:lpstr>METHODOLOGY</vt:lpstr>
      <vt:lpstr>DeSCRIPTIVE ANALYSIS</vt:lpstr>
      <vt:lpstr>DeSCRIPTIVE ANALYSIS</vt:lpstr>
      <vt:lpstr>Feature's SELECTION</vt:lpstr>
      <vt:lpstr>Feature's SELECTION</vt:lpstr>
      <vt:lpstr>model selection: three of them tried</vt:lpstr>
      <vt:lpstr>Tuning Training testing </vt:lpstr>
      <vt:lpstr>Conclusion</vt:lpstr>
    </vt:vector>
  </TitlesOfParts>
  <Company>Reboot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ARRIVAL DELAY PREDICTION</dc:title>
  <dc:creator>Windows User</dc:creator>
  <cp:lastModifiedBy>Windows User</cp:lastModifiedBy>
  <cp:revision>22</cp:revision>
  <dcterms:created xsi:type="dcterms:W3CDTF">2020-03-30T05:53:01Z</dcterms:created>
  <dcterms:modified xsi:type="dcterms:W3CDTF">2020-04-01T08:37:12Z</dcterms:modified>
</cp:coreProperties>
</file>