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71" r:id="rId4"/>
    <p:sldId id="278" r:id="rId5"/>
    <p:sldId id="277" r:id="rId6"/>
    <p:sldId id="272" r:id="rId7"/>
    <p:sldId id="273" r:id="rId8"/>
    <p:sldId id="274" r:id="rId9"/>
    <p:sldId id="275" r:id="rId10"/>
    <p:sldId id="276" r:id="rId11"/>
    <p:sldId id="279" r:id="rId12"/>
    <p:sldId id="262" r:id="rId13"/>
    <p:sldId id="280"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AFF151-AD0C-4440-968B-4A7AA082B60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FF151-AD0C-4440-968B-4A7AA082B60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0AFF151-AD0C-4440-968B-4A7AA082B60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10AA-3495-416D-B0E4-BF164EA31F4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FF151-AD0C-4440-968B-4A7AA082B60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10AA-3495-416D-B0E4-BF164EA31F4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FF151-AD0C-4440-968B-4A7AA082B606}"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0AFF151-AD0C-4440-968B-4A7AA082B60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E10AA-3495-416D-B0E4-BF164EA31F4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AFF151-AD0C-4440-968B-4A7AA082B606}" type="datetimeFigureOut">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AFF151-AD0C-4440-968B-4A7AA082B606}" type="datetimeFigureOut">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AFF151-AD0C-4440-968B-4A7AA082B606}" type="datetimeFigureOut">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E10AA-3495-416D-B0E4-BF164EA31F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0AFF151-AD0C-4440-968B-4A7AA082B60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E10AA-3495-416D-B0E4-BF164EA31F4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FF151-AD0C-4440-968B-4A7AA082B606}"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E10AA-3495-416D-B0E4-BF164EA31F4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0AFF151-AD0C-4440-968B-4A7AA082B606}" type="datetimeFigureOut">
              <a:rPr lang="en-US" smtClean="0"/>
              <a:t>7/30/2022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0CE10AA-3495-416D-B0E4-BF164EA31F4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dirty="0" smtClean="0"/>
              <a:t>Web design and programming || Mini project</a:t>
            </a:r>
            <a:endParaRPr lang="en-US" dirty="0"/>
          </a:p>
        </p:txBody>
      </p:sp>
      <p:sp>
        <p:nvSpPr>
          <p:cNvPr id="3" name="Subtitle 2"/>
          <p:cNvSpPr>
            <a:spLocks noGrp="1"/>
          </p:cNvSpPr>
          <p:nvPr>
            <p:ph type="subTitle" idx="1"/>
          </p:nvPr>
        </p:nvSpPr>
        <p:spPr>
          <a:xfrm>
            <a:off x="457200" y="2209800"/>
            <a:ext cx="8153400" cy="3429000"/>
          </a:xfrm>
        </p:spPr>
        <p:txBody>
          <a:bodyPr>
            <a:normAutofit/>
          </a:bodyPr>
          <a:lstStyle/>
          <a:p>
            <a:r>
              <a:rPr lang="en-US" dirty="0" smtClean="0"/>
              <a:t>MEMBER’S</a:t>
            </a:r>
          </a:p>
          <a:p>
            <a:r>
              <a:rPr lang="en-US" dirty="0" smtClean="0"/>
              <a:t>NAME                                                                                        ID</a:t>
            </a:r>
          </a:p>
          <a:p>
            <a:r>
              <a:rPr lang="en-US" dirty="0" smtClean="0"/>
              <a:t>LEUL SOLOMON                                                                    2260/12</a:t>
            </a:r>
          </a:p>
          <a:p>
            <a:r>
              <a:rPr lang="en-US" dirty="0" smtClean="0"/>
              <a:t>LEIUL MEKONNEN                                                                2248/12</a:t>
            </a:r>
          </a:p>
          <a:p>
            <a:r>
              <a:rPr lang="en-US" dirty="0" smtClean="0"/>
              <a:t>KEYTROS GECHO                                                                     2183/12</a:t>
            </a:r>
          </a:p>
          <a:p>
            <a:r>
              <a:rPr lang="en-US" dirty="0" smtClean="0"/>
              <a:t>ABDETA JEMAL                                                                          </a:t>
            </a:r>
            <a:r>
              <a:rPr lang="en-US" dirty="0" smtClean="0"/>
              <a:t>0253/12</a:t>
            </a:r>
            <a:endParaRPr lang="en-US" dirty="0" smtClean="0"/>
          </a:p>
          <a:p>
            <a:r>
              <a:rPr lang="en-US" dirty="0" smtClean="0"/>
              <a:t>ABDULAHI  MOHAMMED                                                     3186/12</a:t>
            </a:r>
          </a:p>
          <a:p>
            <a:r>
              <a:rPr lang="en-US" dirty="0" smtClean="0"/>
              <a:t>KEMAL TAJUDIN                                                                     2200/12</a:t>
            </a:r>
            <a:endParaRPr lang="en-US" dirty="0"/>
          </a:p>
          <a:p>
            <a:endParaRPr lang="en-US" dirty="0" smtClean="0"/>
          </a:p>
        </p:txBody>
      </p:sp>
    </p:spTree>
    <p:extLst>
      <p:ext uri="{BB962C8B-B14F-4D97-AF65-F5344CB8AC3E}">
        <p14:creationId xmlns:p14="http://schemas.microsoft.com/office/powerpoint/2010/main" val="395028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system must allow to review the sent request from the user </a:t>
            </a:r>
          </a:p>
          <a:p>
            <a:pPr lvl="0"/>
            <a:r>
              <a:rPr lang="en-US" dirty="0"/>
              <a:t>The system allow collage admin to respond to the request</a:t>
            </a:r>
          </a:p>
          <a:p>
            <a:pPr lvl="0"/>
            <a:r>
              <a:rPr lang="en-US" dirty="0"/>
              <a:t>The system allow collages to Approve or reject the request form</a:t>
            </a:r>
          </a:p>
          <a:p>
            <a:pPr lvl="0"/>
            <a:r>
              <a:rPr lang="en-US" dirty="0"/>
              <a:t>The system allow to logout the system</a:t>
            </a:r>
          </a:p>
          <a:p>
            <a:pPr marL="0" indent="0">
              <a:buNone/>
            </a:pPr>
            <a:endParaRPr lang="en-US" dirty="0"/>
          </a:p>
        </p:txBody>
      </p:sp>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400609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438400"/>
            <a:ext cx="8686800" cy="4180848"/>
          </a:xfrm>
        </p:spPr>
      </p:pic>
      <p:sp>
        <p:nvSpPr>
          <p:cNvPr id="3" name="Title 2"/>
          <p:cNvSpPr>
            <a:spLocks noGrp="1"/>
          </p:cNvSpPr>
          <p:nvPr>
            <p:ph type="title"/>
          </p:nvPr>
        </p:nvSpPr>
        <p:spPr/>
        <p:txBody>
          <a:bodyPr/>
          <a:lstStyle/>
          <a:p>
            <a:r>
              <a:rPr lang="en-US" dirty="0" smtClean="0"/>
              <a:t>Home page</a:t>
            </a:r>
            <a:endParaRPr lang="en-US" dirty="0"/>
          </a:p>
        </p:txBody>
      </p:sp>
    </p:spTree>
    <p:extLst>
      <p:ext uri="{BB962C8B-B14F-4D97-AF65-F5344CB8AC3E}">
        <p14:creationId xmlns:p14="http://schemas.microsoft.com/office/powerpoint/2010/main" val="65623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t>
            </a:r>
            <a:r>
              <a:rPr lang="en-US" dirty="0" smtClean="0"/>
              <a:t>ollage’s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09800"/>
            <a:ext cx="8686800" cy="4251822"/>
          </a:xfrm>
        </p:spPr>
      </p:pic>
    </p:spTree>
    <p:extLst>
      <p:ext uri="{BB962C8B-B14F-4D97-AF65-F5344CB8AC3E}">
        <p14:creationId xmlns:p14="http://schemas.microsoft.com/office/powerpoint/2010/main" val="336794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76400"/>
            <a:ext cx="8686800" cy="4938140"/>
          </a:xfrm>
        </p:spPr>
      </p:pic>
      <p:sp>
        <p:nvSpPr>
          <p:cNvPr id="3" name="Title 2"/>
          <p:cNvSpPr>
            <a:spLocks noGrp="1"/>
          </p:cNvSpPr>
          <p:nvPr>
            <p:ph type="title"/>
          </p:nvPr>
        </p:nvSpPr>
        <p:spPr/>
        <p:txBody>
          <a:bodyPr/>
          <a:lstStyle/>
          <a:p>
            <a:r>
              <a:rPr lang="en-US" dirty="0" smtClean="0"/>
              <a:t>Admin page</a:t>
            </a:r>
            <a:endParaRPr lang="en-US" dirty="0"/>
          </a:p>
        </p:txBody>
      </p:sp>
    </p:spTree>
    <p:extLst>
      <p:ext uri="{BB962C8B-B14F-4D97-AF65-F5344CB8AC3E}">
        <p14:creationId xmlns:p14="http://schemas.microsoft.com/office/powerpoint/2010/main" val="319499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Request form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905000"/>
            <a:ext cx="8686800" cy="4773695"/>
          </a:xfrm>
        </p:spPr>
      </p:pic>
    </p:spTree>
    <p:extLst>
      <p:ext uri="{BB962C8B-B14F-4D97-AF65-F5344CB8AC3E}">
        <p14:creationId xmlns:p14="http://schemas.microsoft.com/office/powerpoint/2010/main" val="285265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400" b="1" dirty="0"/>
              <a:t>TITLE</a:t>
            </a:r>
            <a:endParaRPr lang="en-US" dirty="0"/>
          </a:p>
          <a:p>
            <a:pPr marL="0" indent="0">
              <a:buNone/>
            </a:pPr>
            <a:r>
              <a:rPr lang="en-US" dirty="0">
                <a:latin typeface="Times New Roman" pitchFamily="18" charset="0"/>
                <a:cs typeface="Times New Roman" pitchFamily="18" charset="0"/>
              </a:rPr>
              <a:t>	HARAMAYA UNIVERSITY TRANSPORT </a:t>
            </a:r>
            <a:r>
              <a:rPr lang="en-US" dirty="0" smtClean="0">
                <a:latin typeface="Times New Roman" pitchFamily="18" charset="0"/>
                <a:cs typeface="Times New Roman" pitchFamily="18" charset="0"/>
              </a:rPr>
              <a:t>	REQUEST MANAGEMENT </a:t>
            </a:r>
            <a:r>
              <a:rPr lang="en-US" dirty="0">
                <a:latin typeface="Times New Roman" pitchFamily="18" charset="0"/>
                <a:cs typeface="Times New Roman" pitchFamily="18" charset="0"/>
              </a:rPr>
              <a:t>SYSTEM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HUTRMS).</a:t>
            </a:r>
          </a:p>
          <a:p>
            <a:endParaRPr lang="en-US" dirty="0"/>
          </a:p>
        </p:txBody>
      </p:sp>
      <p:sp>
        <p:nvSpPr>
          <p:cNvPr id="3" name="Title 2"/>
          <p:cNvSpPr>
            <a:spLocks noGrp="1"/>
          </p:cNvSpPr>
          <p:nvPr>
            <p:ph type="title"/>
          </p:nvPr>
        </p:nvSpPr>
        <p:spPr/>
        <p:txBody>
          <a:bodyPr/>
          <a:lstStyle/>
          <a:p>
            <a:pPr algn="l"/>
            <a:r>
              <a:rPr lang="en-US" dirty="0" smtClean="0"/>
              <a:t>.</a:t>
            </a:r>
            <a:endParaRPr lang="en-US" dirty="0"/>
          </a:p>
        </p:txBody>
      </p:sp>
    </p:spTree>
    <p:extLst>
      <p:ext uri="{BB962C8B-B14F-4D97-AF65-F5344CB8AC3E}">
        <p14:creationId xmlns:p14="http://schemas.microsoft.com/office/powerpoint/2010/main" val="402785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HU-Transport request management system is a web-based system that automates the transport request operations like requesting for service, approval of the request. The main job of the system is to provide easy and simple transport request service to users.</a:t>
            </a:r>
          </a:p>
          <a:p>
            <a:pPr marL="0" indent="0">
              <a:buNone/>
            </a:pPr>
            <a:endParaRPr lang="en-US" dirty="0"/>
          </a:p>
        </p:txBody>
      </p:sp>
      <p:sp>
        <p:nvSpPr>
          <p:cNvPr id="3" name="Title 2"/>
          <p:cNvSpPr>
            <a:spLocks noGrp="1"/>
          </p:cNvSpPr>
          <p:nvPr>
            <p:ph type="title"/>
          </p:nvPr>
        </p:nvSpPr>
        <p:spPr/>
        <p:txBody>
          <a:bodyPr>
            <a:normAutofit/>
          </a:bodyPr>
          <a:lstStyle/>
          <a:p>
            <a:r>
              <a:rPr lang="en-US" b="1" dirty="0"/>
              <a:t>DESCRIPTION </a:t>
            </a:r>
            <a:endParaRPr lang="en-US" dirty="0"/>
          </a:p>
        </p:txBody>
      </p:sp>
    </p:spTree>
    <p:extLst>
      <p:ext uri="{BB962C8B-B14F-4D97-AF65-F5344CB8AC3E}">
        <p14:creationId xmlns:p14="http://schemas.microsoft.com/office/powerpoint/2010/main" val="378907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system application used to </a:t>
            </a:r>
            <a:r>
              <a:rPr lang="en-US" dirty="0"/>
              <a:t>maintain day to day transportation request process. Using this system user can request for the vehicle over their phone connected with internet. User can also check if the request is approved or declined. </a:t>
            </a:r>
          </a:p>
          <a:p>
            <a:endParaRPr lang="en-US" dirty="0"/>
          </a:p>
        </p:txBody>
      </p:sp>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212575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main objective of this web based transport request system is to automate the complete operations of the current way of requesting for the vehicle. The current manual system is time consuming. This system major object is to handle this problem.</a:t>
            </a:r>
          </a:p>
          <a:p>
            <a:endParaRPr lang="en-US" dirty="0"/>
          </a:p>
        </p:txBody>
      </p:sp>
      <p:sp>
        <p:nvSpPr>
          <p:cNvPr id="3" name="Title 2"/>
          <p:cNvSpPr>
            <a:spLocks noGrp="1"/>
          </p:cNvSpPr>
          <p:nvPr>
            <p:ph type="title"/>
          </p:nvPr>
        </p:nvSpPr>
        <p:spPr/>
        <p:txBody>
          <a:bodyPr/>
          <a:lstStyle/>
          <a:p>
            <a:r>
              <a:rPr lang="en-US" b="1" dirty="0"/>
              <a:t>O</a:t>
            </a:r>
            <a:r>
              <a:rPr lang="en-US" b="1" dirty="0" smtClean="0"/>
              <a:t>bjective</a:t>
            </a:r>
            <a:endParaRPr lang="en-US" b="1" dirty="0"/>
          </a:p>
        </p:txBody>
      </p:sp>
    </p:spTree>
    <p:extLst>
      <p:ext uri="{BB962C8B-B14F-4D97-AF65-F5344CB8AC3E}">
        <p14:creationId xmlns:p14="http://schemas.microsoft.com/office/powerpoint/2010/main" val="249423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major service the system provides is facilitating web based easy, fast and reliable way for requesting vehicle in the compound. Request for a vehicle and the system allow making a response to the request the approval or rejection of the vehicle request by a responsible and authorized part.</a:t>
            </a:r>
          </a:p>
          <a:p>
            <a:endParaRPr lang="en-US" dirty="0"/>
          </a:p>
        </p:txBody>
      </p:sp>
      <p:sp>
        <p:nvSpPr>
          <p:cNvPr id="3" name="Title 2"/>
          <p:cNvSpPr>
            <a:spLocks noGrp="1"/>
          </p:cNvSpPr>
          <p:nvPr>
            <p:ph type="title"/>
          </p:nvPr>
        </p:nvSpPr>
        <p:spPr/>
        <p:txBody>
          <a:bodyPr>
            <a:normAutofit/>
          </a:bodyPr>
          <a:lstStyle/>
          <a:p>
            <a:r>
              <a:rPr lang="en-US" b="1" dirty="0" smtClean="0"/>
              <a:t>Service</a:t>
            </a:r>
            <a:endParaRPr lang="en-US" dirty="0"/>
          </a:p>
        </p:txBody>
      </p:sp>
    </p:spTree>
    <p:extLst>
      <p:ext uri="{BB962C8B-B14F-4D97-AF65-F5344CB8AC3E}">
        <p14:creationId xmlns:p14="http://schemas.microsoft.com/office/powerpoint/2010/main" val="281768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Staff </a:t>
            </a:r>
            <a:r>
              <a:rPr lang="en-US" dirty="0"/>
              <a:t>members(must have staff member id)</a:t>
            </a:r>
          </a:p>
          <a:p>
            <a:pPr lvl="2"/>
            <a:r>
              <a:rPr lang="en-US" dirty="0"/>
              <a:t>Teachers</a:t>
            </a:r>
          </a:p>
          <a:p>
            <a:pPr lvl="2"/>
            <a:r>
              <a:rPr lang="en-US" dirty="0"/>
              <a:t>Students</a:t>
            </a:r>
          </a:p>
          <a:p>
            <a:pPr lvl="2"/>
            <a:r>
              <a:rPr lang="en-US" dirty="0"/>
              <a:t>Office workers</a:t>
            </a:r>
          </a:p>
          <a:p>
            <a:pPr lvl="2"/>
            <a:r>
              <a:rPr lang="en-US" dirty="0"/>
              <a:t>Staff community </a:t>
            </a:r>
          </a:p>
          <a:p>
            <a:pPr lvl="0"/>
            <a:r>
              <a:rPr lang="en-US" dirty="0"/>
              <a:t>Collage admin</a:t>
            </a:r>
          </a:p>
          <a:p>
            <a:pPr lvl="2"/>
            <a:r>
              <a:rPr lang="en-US" dirty="0"/>
              <a:t>Collage account manager</a:t>
            </a:r>
          </a:p>
          <a:p>
            <a:pPr lvl="0"/>
            <a:r>
              <a:rPr lang="en-US" dirty="0"/>
              <a:t>System admin</a:t>
            </a:r>
          </a:p>
          <a:p>
            <a:pPr lvl="2"/>
            <a:r>
              <a:rPr lang="en-US" dirty="0"/>
              <a:t>System admin manages account</a:t>
            </a:r>
          </a:p>
          <a:p>
            <a:endParaRPr lang="en-US" dirty="0"/>
          </a:p>
        </p:txBody>
      </p:sp>
      <p:sp>
        <p:nvSpPr>
          <p:cNvPr id="3" name="Title 2"/>
          <p:cNvSpPr>
            <a:spLocks noGrp="1"/>
          </p:cNvSpPr>
          <p:nvPr>
            <p:ph type="title"/>
          </p:nvPr>
        </p:nvSpPr>
        <p:spPr/>
        <p:txBody>
          <a:bodyPr>
            <a:normAutofit fontScale="90000"/>
          </a:bodyPr>
          <a:lstStyle/>
          <a:p>
            <a:r>
              <a:rPr lang="en-US" b="1" dirty="0"/>
              <a:t>ACTORS/ MAJOR USERS OF THE </a:t>
            </a:r>
            <a:r>
              <a:rPr lang="en-US" b="1" dirty="0" smtClean="0"/>
              <a:t>SYSTEM</a:t>
            </a:r>
            <a:endParaRPr lang="en-US" dirty="0"/>
          </a:p>
        </p:txBody>
      </p:sp>
    </p:spTree>
    <p:extLst>
      <p:ext uri="{BB962C8B-B14F-4D97-AF65-F5344CB8AC3E}">
        <p14:creationId xmlns:p14="http://schemas.microsoft.com/office/powerpoint/2010/main" val="388906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smtClean="0"/>
              <a:t>The </a:t>
            </a:r>
            <a:r>
              <a:rPr lang="en-US" dirty="0"/>
              <a:t>system allows staff members to register</a:t>
            </a:r>
          </a:p>
          <a:p>
            <a:pPr lvl="0"/>
            <a:r>
              <a:rPr lang="en-US" dirty="0"/>
              <a:t>The system allows staff members to login to their account</a:t>
            </a:r>
          </a:p>
          <a:p>
            <a:pPr lvl="0"/>
            <a:r>
              <a:rPr lang="en-US" dirty="0"/>
              <a:t>The system have a full vehicle request form for uses to complete it </a:t>
            </a:r>
          </a:p>
          <a:p>
            <a:pPr lvl="0"/>
            <a:r>
              <a:rPr lang="en-US" dirty="0"/>
              <a:t>The system allows users to send the form to the correspondent collage</a:t>
            </a:r>
          </a:p>
          <a:p>
            <a:pPr lvl="0"/>
            <a:r>
              <a:rPr lang="en-US" dirty="0"/>
              <a:t>The system allows each collages to have an account</a:t>
            </a:r>
          </a:p>
          <a:p>
            <a:endParaRPr lang="en-US" dirty="0"/>
          </a:p>
        </p:txBody>
      </p:sp>
      <p:sp>
        <p:nvSpPr>
          <p:cNvPr id="3" name="Title 2"/>
          <p:cNvSpPr>
            <a:spLocks noGrp="1"/>
          </p:cNvSpPr>
          <p:nvPr>
            <p:ph type="title"/>
          </p:nvPr>
        </p:nvSpPr>
        <p:spPr/>
        <p:txBody>
          <a:bodyPr>
            <a:normAutofit/>
          </a:bodyPr>
          <a:lstStyle/>
          <a:p>
            <a:r>
              <a:rPr lang="en-US" b="1" dirty="0"/>
              <a:t>Features </a:t>
            </a:r>
            <a:endParaRPr lang="en-US" dirty="0"/>
          </a:p>
        </p:txBody>
      </p:sp>
    </p:spTree>
    <p:extLst>
      <p:ext uri="{BB962C8B-B14F-4D97-AF65-F5344CB8AC3E}">
        <p14:creationId xmlns:p14="http://schemas.microsoft.com/office/powerpoint/2010/main" val="2460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The system allows collages to have account only through system admin</a:t>
            </a:r>
          </a:p>
          <a:p>
            <a:pPr lvl="0"/>
            <a:r>
              <a:rPr lang="en-US" dirty="0"/>
              <a:t>The system allow system admin to create, view and manage collages page</a:t>
            </a:r>
          </a:p>
          <a:p>
            <a:pPr lvl="0"/>
            <a:r>
              <a:rPr lang="en-US" dirty="0"/>
              <a:t>The system allow collages to login according to the account provided by the system admin</a:t>
            </a:r>
          </a:p>
          <a:p>
            <a:endParaRPr lang="en-US" dirty="0"/>
          </a:p>
        </p:txBody>
      </p:sp>
      <p:sp>
        <p:nvSpPr>
          <p:cNvPr id="3" name="Title 2"/>
          <p:cNvSpPr>
            <a:spLocks noGrp="1"/>
          </p:cNvSpPr>
          <p:nvPr>
            <p:ph type="title"/>
          </p:nvPr>
        </p:nvSpPr>
        <p:spPr/>
        <p:txBody>
          <a:bodyPr/>
          <a:lstStyle/>
          <a:p>
            <a:r>
              <a:rPr lang="en-US" dirty="0" smtClean="0"/>
              <a:t>Cont.</a:t>
            </a:r>
            <a:endParaRPr lang="en-US" dirty="0"/>
          </a:p>
        </p:txBody>
      </p:sp>
    </p:spTree>
    <p:extLst>
      <p:ext uri="{BB962C8B-B14F-4D97-AF65-F5344CB8AC3E}">
        <p14:creationId xmlns:p14="http://schemas.microsoft.com/office/powerpoint/2010/main" val="2615361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966</TotalTime>
  <Words>388</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Web design and programming || Mini project</vt:lpstr>
      <vt:lpstr>.</vt:lpstr>
      <vt:lpstr>DESCRIPTION </vt:lpstr>
      <vt:lpstr>Cont.</vt:lpstr>
      <vt:lpstr>Objective</vt:lpstr>
      <vt:lpstr>Service</vt:lpstr>
      <vt:lpstr>ACTORS/ MAJOR USERS OF THE SYSTEM</vt:lpstr>
      <vt:lpstr>Features </vt:lpstr>
      <vt:lpstr>Cont.</vt:lpstr>
      <vt:lpstr>Cont.</vt:lpstr>
      <vt:lpstr>Home page</vt:lpstr>
      <vt:lpstr>Collage’s page</vt:lpstr>
      <vt:lpstr>Admin page</vt:lpstr>
      <vt:lpstr>Request 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82</cp:revision>
  <dcterms:created xsi:type="dcterms:W3CDTF">2022-04-10T10:47:51Z</dcterms:created>
  <dcterms:modified xsi:type="dcterms:W3CDTF">2022-07-30T06:39:23Z</dcterms:modified>
</cp:coreProperties>
</file>