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4" r:id="rId7"/>
    <p:sldId id="259" r:id="rId8"/>
    <p:sldId id="265" r:id="rId9"/>
    <p:sldId id="266" r:id="rId10"/>
    <p:sldId id="268" r:id="rId11"/>
    <p:sldId id="267" r:id="rId12"/>
    <p:sldId id="269" r:id="rId13"/>
    <p:sldId id="270" r:id="rId14"/>
    <p:sldId id="262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345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1ABA4-A4A1-4675-9918-5E4FEE6C06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94C74B3-0163-4167-BDC3-763E819C3EF2}">
      <dgm:prSet custT="1"/>
      <dgm:spPr/>
      <dgm:t>
        <a:bodyPr/>
        <a:lstStyle/>
        <a:p>
          <a:pPr>
            <a:defRPr cap="all"/>
          </a:pPr>
          <a:r>
            <a:rPr lang="de-DE" sz="1300" dirty="0"/>
            <a:t>Anpassung auf veränderte Anforderungen ist möglich</a:t>
          </a:r>
          <a:endParaRPr lang="en-US" sz="1300" dirty="0"/>
        </a:p>
      </dgm:t>
    </dgm:pt>
    <dgm:pt modelId="{20742FE4-81A4-4F23-A26E-E34F0E07EA22}" type="parTrans" cxnId="{17F09D66-8995-4892-BA58-3C65792716E2}">
      <dgm:prSet/>
      <dgm:spPr/>
      <dgm:t>
        <a:bodyPr/>
        <a:lstStyle/>
        <a:p>
          <a:endParaRPr lang="en-US"/>
        </a:p>
      </dgm:t>
    </dgm:pt>
    <dgm:pt modelId="{3C57133C-7338-4890-9593-F10481DBB96F}" type="sibTrans" cxnId="{17F09D66-8995-4892-BA58-3C65792716E2}">
      <dgm:prSet/>
      <dgm:spPr/>
      <dgm:t>
        <a:bodyPr/>
        <a:lstStyle/>
        <a:p>
          <a:endParaRPr lang="en-US"/>
        </a:p>
      </dgm:t>
    </dgm:pt>
    <dgm:pt modelId="{E07740C9-70B1-46AF-A1A1-3597FA12480B}">
      <dgm:prSet custT="1"/>
      <dgm:spPr/>
      <dgm:t>
        <a:bodyPr/>
        <a:lstStyle/>
        <a:p>
          <a:pPr>
            <a:defRPr cap="all"/>
          </a:pPr>
          <a:r>
            <a:rPr lang="de-DE" sz="1300" dirty="0">
              <a:solidFill>
                <a:schemeClr val="tx1">
                  <a:lumMod val="95000"/>
                </a:schemeClr>
              </a:solidFill>
            </a:rPr>
            <a:t>Zyklische Überprüfung ob Anforderungen richtig Verstanden wurden</a:t>
          </a:r>
          <a:endParaRPr lang="en-US" sz="1300" dirty="0">
            <a:solidFill>
              <a:schemeClr val="tx1">
                <a:lumMod val="95000"/>
              </a:schemeClr>
            </a:solidFill>
          </a:endParaRPr>
        </a:p>
      </dgm:t>
    </dgm:pt>
    <dgm:pt modelId="{32CF9144-766E-4A6B-9384-89B0DC4C6826}" type="parTrans" cxnId="{28D1A381-0637-4C46-91E0-53AC2343168C}">
      <dgm:prSet/>
      <dgm:spPr/>
      <dgm:t>
        <a:bodyPr/>
        <a:lstStyle/>
        <a:p>
          <a:endParaRPr lang="en-US"/>
        </a:p>
      </dgm:t>
    </dgm:pt>
    <dgm:pt modelId="{8EA9D606-32AD-4635-9B66-0ECEE5507563}" type="sibTrans" cxnId="{28D1A381-0637-4C46-91E0-53AC2343168C}">
      <dgm:prSet/>
      <dgm:spPr/>
      <dgm:t>
        <a:bodyPr/>
        <a:lstStyle/>
        <a:p>
          <a:endParaRPr lang="en-US"/>
        </a:p>
      </dgm:t>
    </dgm:pt>
    <dgm:pt modelId="{878D3CF9-F745-41E5-8E01-4BCCF4FD15F1}">
      <dgm:prSet custT="1"/>
      <dgm:spPr/>
      <dgm:t>
        <a:bodyPr/>
        <a:lstStyle/>
        <a:p>
          <a:pPr>
            <a:defRPr cap="all"/>
          </a:pPr>
          <a:r>
            <a:rPr lang="de-DE" sz="1300" dirty="0">
              <a:solidFill>
                <a:srgbClr val="92D050"/>
              </a:solidFill>
            </a:rPr>
            <a:t>Bietet eine Plattform zur Kommunikation zwischen Entwicklern, Kunden und </a:t>
          </a:r>
          <a:r>
            <a:rPr lang="de-DE" sz="1300" dirty="0" err="1">
              <a:solidFill>
                <a:srgbClr val="92D050"/>
              </a:solidFill>
            </a:rPr>
            <a:t>Ownern</a:t>
          </a:r>
          <a:endParaRPr lang="en-US" sz="1300" dirty="0">
            <a:solidFill>
              <a:srgbClr val="92D050"/>
            </a:solidFill>
          </a:endParaRPr>
        </a:p>
      </dgm:t>
    </dgm:pt>
    <dgm:pt modelId="{F3DB7340-6FF5-4F61-B3BB-961703A15ED3}" type="parTrans" cxnId="{4421F2A1-3652-4494-8F14-EBAF0D3629FE}">
      <dgm:prSet/>
      <dgm:spPr/>
      <dgm:t>
        <a:bodyPr/>
        <a:lstStyle/>
        <a:p>
          <a:endParaRPr lang="en-US"/>
        </a:p>
      </dgm:t>
    </dgm:pt>
    <dgm:pt modelId="{440088B7-C318-4F68-9E8F-D8CEA3CB78D8}" type="sibTrans" cxnId="{4421F2A1-3652-4494-8F14-EBAF0D3629FE}">
      <dgm:prSet/>
      <dgm:spPr/>
      <dgm:t>
        <a:bodyPr/>
        <a:lstStyle/>
        <a:p>
          <a:endParaRPr lang="en-US"/>
        </a:p>
      </dgm:t>
    </dgm:pt>
    <dgm:pt modelId="{14B20940-5E99-4C57-9360-FC0E552C8D44}">
      <dgm:prSet custT="1"/>
      <dgm:spPr/>
      <dgm:t>
        <a:bodyPr/>
        <a:lstStyle/>
        <a:p>
          <a:pPr>
            <a:defRPr cap="all"/>
          </a:pPr>
          <a:r>
            <a:rPr lang="de-DE" sz="1300" dirty="0"/>
            <a:t>Durch Daily-</a:t>
          </a:r>
          <a:r>
            <a:rPr lang="de-DE" sz="1300" dirty="0" err="1"/>
            <a:t>Scrum</a:t>
          </a:r>
          <a:r>
            <a:rPr lang="de-DE" sz="1300" dirty="0"/>
            <a:t> sowie Retrospektive und </a:t>
          </a:r>
          <a:r>
            <a:rPr lang="de-DE" sz="1300" dirty="0" err="1"/>
            <a:t>Planning</a:t>
          </a:r>
          <a:r>
            <a:rPr lang="de-DE" sz="1300" dirty="0"/>
            <a:t> wird eine gute Kommunikation im Team ermöglicht</a:t>
          </a:r>
          <a:endParaRPr lang="en-US" sz="1300" dirty="0"/>
        </a:p>
      </dgm:t>
    </dgm:pt>
    <dgm:pt modelId="{BEE40757-6F1A-4F78-A7C6-F9E495A0DE36}" type="parTrans" cxnId="{B78B1FF1-1F54-4729-84CA-B95D0CFE962D}">
      <dgm:prSet/>
      <dgm:spPr/>
      <dgm:t>
        <a:bodyPr/>
        <a:lstStyle/>
        <a:p>
          <a:endParaRPr lang="en-US"/>
        </a:p>
      </dgm:t>
    </dgm:pt>
    <dgm:pt modelId="{765201BB-E860-4B18-852E-9443D10FD34C}" type="sibTrans" cxnId="{B78B1FF1-1F54-4729-84CA-B95D0CFE962D}">
      <dgm:prSet/>
      <dgm:spPr/>
      <dgm:t>
        <a:bodyPr/>
        <a:lstStyle/>
        <a:p>
          <a:endParaRPr lang="en-US"/>
        </a:p>
      </dgm:t>
    </dgm:pt>
    <dgm:pt modelId="{3E626E13-512C-450C-B487-BB7AA478ECDD}">
      <dgm:prSet/>
      <dgm:spPr/>
      <dgm:t>
        <a:bodyPr/>
        <a:lstStyle/>
        <a:p>
          <a:pPr>
            <a:defRPr cap="all"/>
          </a:pPr>
          <a:r>
            <a:rPr lang="de-DE" dirty="0"/>
            <a:t>Kunden Tests können während der Entwicklungsphase durchgeführt werden</a:t>
          </a:r>
          <a:endParaRPr lang="en-US" dirty="0"/>
        </a:p>
      </dgm:t>
    </dgm:pt>
    <dgm:pt modelId="{8FDA0DA8-C04E-45B5-9D60-637C0968606B}" type="parTrans" cxnId="{786F1913-59B7-4152-AEC2-87F4D3873D66}">
      <dgm:prSet/>
      <dgm:spPr/>
      <dgm:t>
        <a:bodyPr/>
        <a:lstStyle/>
        <a:p>
          <a:endParaRPr lang="en-US"/>
        </a:p>
      </dgm:t>
    </dgm:pt>
    <dgm:pt modelId="{A9C9EC74-DCB5-4E9D-9857-C9A9A78DB4DE}" type="sibTrans" cxnId="{786F1913-59B7-4152-AEC2-87F4D3873D66}">
      <dgm:prSet/>
      <dgm:spPr/>
      <dgm:t>
        <a:bodyPr/>
        <a:lstStyle/>
        <a:p>
          <a:endParaRPr lang="en-US"/>
        </a:p>
      </dgm:t>
    </dgm:pt>
    <dgm:pt modelId="{E7B396A1-2CA6-4571-8C50-C76670429C40}" type="pres">
      <dgm:prSet presAssocID="{A751ABA4-A4A1-4675-9918-5E4FEE6C0666}" presName="root" presStyleCnt="0">
        <dgm:presLayoutVars>
          <dgm:dir/>
          <dgm:resizeHandles val="exact"/>
        </dgm:presLayoutVars>
      </dgm:prSet>
      <dgm:spPr/>
    </dgm:pt>
    <dgm:pt modelId="{BF176C1A-5293-4DB7-83EA-D994D692F1A7}" type="pres">
      <dgm:prSet presAssocID="{B94C74B3-0163-4167-BDC3-763E819C3EF2}" presName="compNode" presStyleCnt="0"/>
      <dgm:spPr/>
    </dgm:pt>
    <dgm:pt modelId="{6D2F6508-93AF-46C9-A8FF-932E5206F1E8}" type="pres">
      <dgm:prSet presAssocID="{B94C74B3-0163-4167-BDC3-763E819C3EF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DA51BE7-D4C0-4A5D-8C5A-6F2414C3D197}" type="pres">
      <dgm:prSet presAssocID="{B94C74B3-0163-4167-BDC3-763E819C3E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8C4DDE-53A1-4863-B28D-711684940FC9}" type="pres">
      <dgm:prSet presAssocID="{B94C74B3-0163-4167-BDC3-763E819C3EF2}" presName="spaceRect" presStyleCnt="0"/>
      <dgm:spPr/>
    </dgm:pt>
    <dgm:pt modelId="{2FF73E03-1A6F-4613-A458-1278FB1CFCFC}" type="pres">
      <dgm:prSet presAssocID="{B94C74B3-0163-4167-BDC3-763E819C3EF2}" presName="textRect" presStyleLbl="revTx" presStyleIdx="0" presStyleCnt="5">
        <dgm:presLayoutVars>
          <dgm:chMax val="1"/>
          <dgm:chPref val="1"/>
        </dgm:presLayoutVars>
      </dgm:prSet>
      <dgm:spPr/>
    </dgm:pt>
    <dgm:pt modelId="{39375B7C-E5DA-42CF-B3EC-E44E87377B81}" type="pres">
      <dgm:prSet presAssocID="{3C57133C-7338-4890-9593-F10481DBB96F}" presName="sibTrans" presStyleCnt="0"/>
      <dgm:spPr/>
    </dgm:pt>
    <dgm:pt modelId="{41DDE8D1-4445-417E-8CAE-C77D939F2469}" type="pres">
      <dgm:prSet presAssocID="{E07740C9-70B1-46AF-A1A1-3597FA12480B}" presName="compNode" presStyleCnt="0"/>
      <dgm:spPr/>
    </dgm:pt>
    <dgm:pt modelId="{04F0448B-8FFD-4E80-802B-59AC927283D0}" type="pres">
      <dgm:prSet presAssocID="{E07740C9-70B1-46AF-A1A1-3597FA12480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95000"/>
          </a:schemeClr>
        </a:solidFill>
      </dgm:spPr>
    </dgm:pt>
    <dgm:pt modelId="{C9AA5455-3B19-444D-9997-1E552D811102}" type="pres">
      <dgm:prSet presAssocID="{E07740C9-70B1-46AF-A1A1-3597FA1248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9BBDAAE-98E2-4117-BA0F-AC8D3A6C51AD}" type="pres">
      <dgm:prSet presAssocID="{E07740C9-70B1-46AF-A1A1-3597FA12480B}" presName="spaceRect" presStyleCnt="0"/>
      <dgm:spPr/>
    </dgm:pt>
    <dgm:pt modelId="{06B0C29D-677D-4726-8645-4C2F92938C81}" type="pres">
      <dgm:prSet presAssocID="{E07740C9-70B1-46AF-A1A1-3597FA12480B}" presName="textRect" presStyleLbl="revTx" presStyleIdx="1" presStyleCnt="5">
        <dgm:presLayoutVars>
          <dgm:chMax val="1"/>
          <dgm:chPref val="1"/>
        </dgm:presLayoutVars>
      </dgm:prSet>
      <dgm:spPr/>
    </dgm:pt>
    <dgm:pt modelId="{FAC36FDB-4BE5-4A35-B9D0-37E09C43FE6C}" type="pres">
      <dgm:prSet presAssocID="{8EA9D606-32AD-4635-9B66-0ECEE5507563}" presName="sibTrans" presStyleCnt="0"/>
      <dgm:spPr/>
    </dgm:pt>
    <dgm:pt modelId="{77D5A012-BBE2-43D3-95BB-E0EABB6A6CF3}" type="pres">
      <dgm:prSet presAssocID="{878D3CF9-F745-41E5-8E01-4BCCF4FD15F1}" presName="compNode" presStyleCnt="0"/>
      <dgm:spPr/>
    </dgm:pt>
    <dgm:pt modelId="{23BC3B52-FA59-4499-A278-2A31E31F3956}" type="pres">
      <dgm:prSet presAssocID="{878D3CF9-F745-41E5-8E01-4BCCF4FD15F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</dgm:spPr>
    </dgm:pt>
    <dgm:pt modelId="{919F5B06-273E-4C78-8880-ECC72D70C721}" type="pres">
      <dgm:prSet presAssocID="{878D3CF9-F745-41E5-8E01-4BCCF4FD15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2C7FD67-6A5B-4092-AE63-7EEE99B03EA5}" type="pres">
      <dgm:prSet presAssocID="{878D3CF9-F745-41E5-8E01-4BCCF4FD15F1}" presName="spaceRect" presStyleCnt="0"/>
      <dgm:spPr/>
    </dgm:pt>
    <dgm:pt modelId="{5A787C90-4AB6-4CB4-A580-9ED76FCC42E5}" type="pres">
      <dgm:prSet presAssocID="{878D3CF9-F745-41E5-8E01-4BCCF4FD15F1}" presName="textRect" presStyleLbl="revTx" presStyleIdx="2" presStyleCnt="5">
        <dgm:presLayoutVars>
          <dgm:chMax val="1"/>
          <dgm:chPref val="1"/>
        </dgm:presLayoutVars>
      </dgm:prSet>
      <dgm:spPr/>
    </dgm:pt>
    <dgm:pt modelId="{4F1C0AD2-DEBD-4DD5-8D31-1C65C2A44DFD}" type="pres">
      <dgm:prSet presAssocID="{440088B7-C318-4F68-9E8F-D8CEA3CB78D8}" presName="sibTrans" presStyleCnt="0"/>
      <dgm:spPr/>
    </dgm:pt>
    <dgm:pt modelId="{74F741B2-29E3-49B9-B21A-713E95CB2412}" type="pres">
      <dgm:prSet presAssocID="{14B20940-5E99-4C57-9360-FC0E552C8D44}" presName="compNode" presStyleCnt="0"/>
      <dgm:spPr/>
    </dgm:pt>
    <dgm:pt modelId="{843BB892-5216-418E-8CA3-FF599AFED976}" type="pres">
      <dgm:prSet presAssocID="{14B20940-5E99-4C57-9360-FC0E552C8D4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5717FB-C731-43EF-B163-020C4E5EDAD8}" type="pres">
      <dgm:prSet presAssocID="{14B20940-5E99-4C57-9360-FC0E552C8D4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65902AD-3982-4B0F-84B1-92482971EB4C}" type="pres">
      <dgm:prSet presAssocID="{14B20940-5E99-4C57-9360-FC0E552C8D44}" presName="spaceRect" presStyleCnt="0"/>
      <dgm:spPr/>
    </dgm:pt>
    <dgm:pt modelId="{F816AFBE-A734-4B05-B38D-80EB09E37B2F}" type="pres">
      <dgm:prSet presAssocID="{14B20940-5E99-4C57-9360-FC0E552C8D44}" presName="textRect" presStyleLbl="revTx" presStyleIdx="3" presStyleCnt="5">
        <dgm:presLayoutVars>
          <dgm:chMax val="1"/>
          <dgm:chPref val="1"/>
        </dgm:presLayoutVars>
      </dgm:prSet>
      <dgm:spPr/>
    </dgm:pt>
    <dgm:pt modelId="{63A92BD2-2999-4FF6-BD71-DF0A1FAC7E76}" type="pres">
      <dgm:prSet presAssocID="{765201BB-E860-4B18-852E-9443D10FD34C}" presName="sibTrans" presStyleCnt="0"/>
      <dgm:spPr/>
    </dgm:pt>
    <dgm:pt modelId="{B3282C42-6AFD-4F76-A242-556B010AC1FE}" type="pres">
      <dgm:prSet presAssocID="{3E626E13-512C-450C-B487-BB7AA478ECDD}" presName="compNode" presStyleCnt="0"/>
      <dgm:spPr/>
    </dgm:pt>
    <dgm:pt modelId="{B6355E5D-B4B6-4039-8D3A-B465C25768B3}" type="pres">
      <dgm:prSet presAssocID="{3E626E13-512C-450C-B487-BB7AA478ECD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74BC3F6-6FF4-4F4B-BA24-63BE319B4975}" type="pres">
      <dgm:prSet presAssocID="{3E626E13-512C-450C-B487-BB7AA478ECD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97BCE1C-26F4-4828-9D34-D908EF6E530C}" type="pres">
      <dgm:prSet presAssocID="{3E626E13-512C-450C-B487-BB7AA478ECDD}" presName="spaceRect" presStyleCnt="0"/>
      <dgm:spPr/>
    </dgm:pt>
    <dgm:pt modelId="{579E2E79-6720-47C6-872E-3AF5D60CDD0C}" type="pres">
      <dgm:prSet presAssocID="{3E626E13-512C-450C-B487-BB7AA478ECD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86F1913-59B7-4152-AEC2-87F4D3873D66}" srcId="{A751ABA4-A4A1-4675-9918-5E4FEE6C0666}" destId="{3E626E13-512C-450C-B487-BB7AA478ECDD}" srcOrd="4" destOrd="0" parTransId="{8FDA0DA8-C04E-45B5-9D60-637C0968606B}" sibTransId="{A9C9EC74-DCB5-4E9D-9857-C9A9A78DB4DE}"/>
    <dgm:cxn modelId="{645ED115-7524-4FD1-BA0E-111A7B1049CB}" type="presOf" srcId="{878D3CF9-F745-41E5-8E01-4BCCF4FD15F1}" destId="{5A787C90-4AB6-4CB4-A580-9ED76FCC42E5}" srcOrd="0" destOrd="0" presId="urn:microsoft.com/office/officeart/2018/5/layout/IconLeafLabelList"/>
    <dgm:cxn modelId="{17F09D66-8995-4892-BA58-3C65792716E2}" srcId="{A751ABA4-A4A1-4675-9918-5E4FEE6C0666}" destId="{B94C74B3-0163-4167-BDC3-763E819C3EF2}" srcOrd="0" destOrd="0" parTransId="{20742FE4-81A4-4F23-A26E-E34F0E07EA22}" sibTransId="{3C57133C-7338-4890-9593-F10481DBB96F}"/>
    <dgm:cxn modelId="{A91F476C-2BDA-4270-A924-818F2F21FDC5}" type="presOf" srcId="{A751ABA4-A4A1-4675-9918-5E4FEE6C0666}" destId="{E7B396A1-2CA6-4571-8C50-C76670429C40}" srcOrd="0" destOrd="0" presId="urn:microsoft.com/office/officeart/2018/5/layout/IconLeafLabelList"/>
    <dgm:cxn modelId="{28D1A381-0637-4C46-91E0-53AC2343168C}" srcId="{A751ABA4-A4A1-4675-9918-5E4FEE6C0666}" destId="{E07740C9-70B1-46AF-A1A1-3597FA12480B}" srcOrd="1" destOrd="0" parTransId="{32CF9144-766E-4A6B-9384-89B0DC4C6826}" sibTransId="{8EA9D606-32AD-4635-9B66-0ECEE5507563}"/>
    <dgm:cxn modelId="{4DDEFD8C-6C25-4551-B0EB-19D2E88EC6F7}" type="presOf" srcId="{3E626E13-512C-450C-B487-BB7AA478ECDD}" destId="{579E2E79-6720-47C6-872E-3AF5D60CDD0C}" srcOrd="0" destOrd="0" presId="urn:microsoft.com/office/officeart/2018/5/layout/IconLeafLabelList"/>
    <dgm:cxn modelId="{4421F2A1-3652-4494-8F14-EBAF0D3629FE}" srcId="{A751ABA4-A4A1-4675-9918-5E4FEE6C0666}" destId="{878D3CF9-F745-41E5-8E01-4BCCF4FD15F1}" srcOrd="2" destOrd="0" parTransId="{F3DB7340-6FF5-4F61-B3BB-961703A15ED3}" sibTransId="{440088B7-C318-4F68-9E8F-D8CEA3CB78D8}"/>
    <dgm:cxn modelId="{55631FD2-6164-467B-9C3E-68B8BA4F99AF}" type="presOf" srcId="{E07740C9-70B1-46AF-A1A1-3597FA12480B}" destId="{06B0C29D-677D-4726-8645-4C2F92938C81}" srcOrd="0" destOrd="0" presId="urn:microsoft.com/office/officeart/2018/5/layout/IconLeafLabelList"/>
    <dgm:cxn modelId="{88363CEC-18E0-4D0B-866C-889F5B3C9BE8}" type="presOf" srcId="{B94C74B3-0163-4167-BDC3-763E819C3EF2}" destId="{2FF73E03-1A6F-4613-A458-1278FB1CFCFC}" srcOrd="0" destOrd="0" presId="urn:microsoft.com/office/officeart/2018/5/layout/IconLeafLabelList"/>
    <dgm:cxn modelId="{B78B1FF1-1F54-4729-84CA-B95D0CFE962D}" srcId="{A751ABA4-A4A1-4675-9918-5E4FEE6C0666}" destId="{14B20940-5E99-4C57-9360-FC0E552C8D44}" srcOrd="3" destOrd="0" parTransId="{BEE40757-6F1A-4F78-A7C6-F9E495A0DE36}" sibTransId="{765201BB-E860-4B18-852E-9443D10FD34C}"/>
    <dgm:cxn modelId="{A1996FFB-1244-4968-BF13-9E34BD171FDA}" type="presOf" srcId="{14B20940-5E99-4C57-9360-FC0E552C8D44}" destId="{F816AFBE-A734-4B05-B38D-80EB09E37B2F}" srcOrd="0" destOrd="0" presId="urn:microsoft.com/office/officeart/2018/5/layout/IconLeafLabelList"/>
    <dgm:cxn modelId="{CD6B2C9D-3892-47DB-8E46-D69813FBFC4F}" type="presParOf" srcId="{E7B396A1-2CA6-4571-8C50-C76670429C40}" destId="{BF176C1A-5293-4DB7-83EA-D994D692F1A7}" srcOrd="0" destOrd="0" presId="urn:microsoft.com/office/officeart/2018/5/layout/IconLeafLabelList"/>
    <dgm:cxn modelId="{A9C3322C-679C-4004-9877-FB5D0D60D5A8}" type="presParOf" srcId="{BF176C1A-5293-4DB7-83EA-D994D692F1A7}" destId="{6D2F6508-93AF-46C9-A8FF-932E5206F1E8}" srcOrd="0" destOrd="0" presId="urn:microsoft.com/office/officeart/2018/5/layout/IconLeafLabelList"/>
    <dgm:cxn modelId="{CC55D050-B325-4A8C-9AC7-7A1613B9D4CC}" type="presParOf" srcId="{BF176C1A-5293-4DB7-83EA-D994D692F1A7}" destId="{0DA51BE7-D4C0-4A5D-8C5A-6F2414C3D197}" srcOrd="1" destOrd="0" presId="urn:microsoft.com/office/officeart/2018/5/layout/IconLeafLabelList"/>
    <dgm:cxn modelId="{18E01326-331B-4B57-8B38-3C0F68FE9DC3}" type="presParOf" srcId="{BF176C1A-5293-4DB7-83EA-D994D692F1A7}" destId="{EC8C4DDE-53A1-4863-B28D-711684940FC9}" srcOrd="2" destOrd="0" presId="urn:microsoft.com/office/officeart/2018/5/layout/IconLeafLabelList"/>
    <dgm:cxn modelId="{26B53A27-B86E-4B56-93C3-15FF1D2B7682}" type="presParOf" srcId="{BF176C1A-5293-4DB7-83EA-D994D692F1A7}" destId="{2FF73E03-1A6F-4613-A458-1278FB1CFCFC}" srcOrd="3" destOrd="0" presId="urn:microsoft.com/office/officeart/2018/5/layout/IconLeafLabelList"/>
    <dgm:cxn modelId="{E4EA3287-B9DE-4832-B76B-08CA0912492F}" type="presParOf" srcId="{E7B396A1-2CA6-4571-8C50-C76670429C40}" destId="{39375B7C-E5DA-42CF-B3EC-E44E87377B81}" srcOrd="1" destOrd="0" presId="urn:microsoft.com/office/officeart/2018/5/layout/IconLeafLabelList"/>
    <dgm:cxn modelId="{7C71DBE3-525E-45FD-BF43-239299E79EDC}" type="presParOf" srcId="{E7B396A1-2CA6-4571-8C50-C76670429C40}" destId="{41DDE8D1-4445-417E-8CAE-C77D939F2469}" srcOrd="2" destOrd="0" presId="urn:microsoft.com/office/officeart/2018/5/layout/IconLeafLabelList"/>
    <dgm:cxn modelId="{C68DFD1D-9E2F-4F40-B6CC-C03CF674132F}" type="presParOf" srcId="{41DDE8D1-4445-417E-8CAE-C77D939F2469}" destId="{04F0448B-8FFD-4E80-802B-59AC927283D0}" srcOrd="0" destOrd="0" presId="urn:microsoft.com/office/officeart/2018/5/layout/IconLeafLabelList"/>
    <dgm:cxn modelId="{D6090E23-83AC-4AEA-A478-BE2956C22A94}" type="presParOf" srcId="{41DDE8D1-4445-417E-8CAE-C77D939F2469}" destId="{C9AA5455-3B19-444D-9997-1E552D811102}" srcOrd="1" destOrd="0" presId="urn:microsoft.com/office/officeart/2018/5/layout/IconLeafLabelList"/>
    <dgm:cxn modelId="{9B36F869-2AD9-4467-B7DB-28519D51EB41}" type="presParOf" srcId="{41DDE8D1-4445-417E-8CAE-C77D939F2469}" destId="{A9BBDAAE-98E2-4117-BA0F-AC8D3A6C51AD}" srcOrd="2" destOrd="0" presId="urn:microsoft.com/office/officeart/2018/5/layout/IconLeafLabelList"/>
    <dgm:cxn modelId="{528E10C6-3EC2-433D-AFCE-DC9B7080BF31}" type="presParOf" srcId="{41DDE8D1-4445-417E-8CAE-C77D939F2469}" destId="{06B0C29D-677D-4726-8645-4C2F92938C81}" srcOrd="3" destOrd="0" presId="urn:microsoft.com/office/officeart/2018/5/layout/IconLeafLabelList"/>
    <dgm:cxn modelId="{1B90810D-8778-4C35-8090-48356EF43580}" type="presParOf" srcId="{E7B396A1-2CA6-4571-8C50-C76670429C40}" destId="{FAC36FDB-4BE5-4A35-B9D0-37E09C43FE6C}" srcOrd="3" destOrd="0" presId="urn:microsoft.com/office/officeart/2018/5/layout/IconLeafLabelList"/>
    <dgm:cxn modelId="{2B6CE6CC-27E4-47EC-9810-FAF80EA36FFD}" type="presParOf" srcId="{E7B396A1-2CA6-4571-8C50-C76670429C40}" destId="{77D5A012-BBE2-43D3-95BB-E0EABB6A6CF3}" srcOrd="4" destOrd="0" presId="urn:microsoft.com/office/officeart/2018/5/layout/IconLeafLabelList"/>
    <dgm:cxn modelId="{B6241082-23E8-497E-9B6F-242574476614}" type="presParOf" srcId="{77D5A012-BBE2-43D3-95BB-E0EABB6A6CF3}" destId="{23BC3B52-FA59-4499-A278-2A31E31F3956}" srcOrd="0" destOrd="0" presId="urn:microsoft.com/office/officeart/2018/5/layout/IconLeafLabelList"/>
    <dgm:cxn modelId="{3E684AC2-9C3D-4573-84DA-F588D9F6BCE4}" type="presParOf" srcId="{77D5A012-BBE2-43D3-95BB-E0EABB6A6CF3}" destId="{919F5B06-273E-4C78-8880-ECC72D70C721}" srcOrd="1" destOrd="0" presId="urn:microsoft.com/office/officeart/2018/5/layout/IconLeafLabelList"/>
    <dgm:cxn modelId="{E45B3FDD-F621-4328-97AF-DC64F03DF518}" type="presParOf" srcId="{77D5A012-BBE2-43D3-95BB-E0EABB6A6CF3}" destId="{A2C7FD67-6A5B-4092-AE63-7EEE99B03EA5}" srcOrd="2" destOrd="0" presId="urn:microsoft.com/office/officeart/2018/5/layout/IconLeafLabelList"/>
    <dgm:cxn modelId="{3ABFF3F6-54F6-45B8-BB95-1494F878D851}" type="presParOf" srcId="{77D5A012-BBE2-43D3-95BB-E0EABB6A6CF3}" destId="{5A787C90-4AB6-4CB4-A580-9ED76FCC42E5}" srcOrd="3" destOrd="0" presId="urn:microsoft.com/office/officeart/2018/5/layout/IconLeafLabelList"/>
    <dgm:cxn modelId="{10B52FFA-B550-4BE5-92ED-6D5DF452E25C}" type="presParOf" srcId="{E7B396A1-2CA6-4571-8C50-C76670429C40}" destId="{4F1C0AD2-DEBD-4DD5-8D31-1C65C2A44DFD}" srcOrd="5" destOrd="0" presId="urn:microsoft.com/office/officeart/2018/5/layout/IconLeafLabelList"/>
    <dgm:cxn modelId="{C64F7154-A850-4CA5-B4B5-16CB7F7C2BC1}" type="presParOf" srcId="{E7B396A1-2CA6-4571-8C50-C76670429C40}" destId="{74F741B2-29E3-49B9-B21A-713E95CB2412}" srcOrd="6" destOrd="0" presId="urn:microsoft.com/office/officeart/2018/5/layout/IconLeafLabelList"/>
    <dgm:cxn modelId="{9E25B24D-5A00-4549-A261-BC29F958502E}" type="presParOf" srcId="{74F741B2-29E3-49B9-B21A-713E95CB2412}" destId="{843BB892-5216-418E-8CA3-FF599AFED976}" srcOrd="0" destOrd="0" presId="urn:microsoft.com/office/officeart/2018/5/layout/IconLeafLabelList"/>
    <dgm:cxn modelId="{87218FF2-B538-4F89-B1E5-E574631DFF56}" type="presParOf" srcId="{74F741B2-29E3-49B9-B21A-713E95CB2412}" destId="{575717FB-C731-43EF-B163-020C4E5EDAD8}" srcOrd="1" destOrd="0" presId="urn:microsoft.com/office/officeart/2018/5/layout/IconLeafLabelList"/>
    <dgm:cxn modelId="{DA635232-B0DB-4C5D-854A-968148384AF2}" type="presParOf" srcId="{74F741B2-29E3-49B9-B21A-713E95CB2412}" destId="{365902AD-3982-4B0F-84B1-92482971EB4C}" srcOrd="2" destOrd="0" presId="urn:microsoft.com/office/officeart/2018/5/layout/IconLeafLabelList"/>
    <dgm:cxn modelId="{F50B15CF-EA92-4572-9FAA-683775475D6B}" type="presParOf" srcId="{74F741B2-29E3-49B9-B21A-713E95CB2412}" destId="{F816AFBE-A734-4B05-B38D-80EB09E37B2F}" srcOrd="3" destOrd="0" presId="urn:microsoft.com/office/officeart/2018/5/layout/IconLeafLabelList"/>
    <dgm:cxn modelId="{EDFD8A26-BC47-4C7F-8AE5-AB31EE4F302E}" type="presParOf" srcId="{E7B396A1-2CA6-4571-8C50-C76670429C40}" destId="{63A92BD2-2999-4FF6-BD71-DF0A1FAC7E76}" srcOrd="7" destOrd="0" presId="urn:microsoft.com/office/officeart/2018/5/layout/IconLeafLabelList"/>
    <dgm:cxn modelId="{AF0D985D-C0E4-4108-9FE8-DC5616E07186}" type="presParOf" srcId="{E7B396A1-2CA6-4571-8C50-C76670429C40}" destId="{B3282C42-6AFD-4F76-A242-556B010AC1FE}" srcOrd="8" destOrd="0" presId="urn:microsoft.com/office/officeart/2018/5/layout/IconLeafLabelList"/>
    <dgm:cxn modelId="{86769CB3-561B-4180-A7B8-87468A99E2D0}" type="presParOf" srcId="{B3282C42-6AFD-4F76-A242-556B010AC1FE}" destId="{B6355E5D-B4B6-4039-8D3A-B465C25768B3}" srcOrd="0" destOrd="0" presId="urn:microsoft.com/office/officeart/2018/5/layout/IconLeafLabelList"/>
    <dgm:cxn modelId="{0B58EE3E-3AC0-40FF-BF73-638FEFA39BD6}" type="presParOf" srcId="{B3282C42-6AFD-4F76-A242-556B010AC1FE}" destId="{374BC3F6-6FF4-4F4B-BA24-63BE319B4975}" srcOrd="1" destOrd="0" presId="urn:microsoft.com/office/officeart/2018/5/layout/IconLeafLabelList"/>
    <dgm:cxn modelId="{DD2B1A8D-2986-486C-A339-5D6C6F30B6AA}" type="presParOf" srcId="{B3282C42-6AFD-4F76-A242-556B010AC1FE}" destId="{097BCE1C-26F4-4828-9D34-D908EF6E530C}" srcOrd="2" destOrd="0" presId="urn:microsoft.com/office/officeart/2018/5/layout/IconLeafLabelList"/>
    <dgm:cxn modelId="{074A1F3D-F713-4B6B-8DA6-1472E288339A}" type="presParOf" srcId="{B3282C42-6AFD-4F76-A242-556B010AC1FE}" destId="{579E2E79-6720-47C6-872E-3AF5D60CDD0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00492-5903-4EDE-8B81-100794AB72A3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D7641F5-AB6F-4FD7-B472-7548F3E11395}">
      <dgm:prSet/>
      <dgm:spPr/>
      <dgm:t>
        <a:bodyPr/>
        <a:lstStyle/>
        <a:p>
          <a:r>
            <a:rPr lang="de-DE" dirty="0"/>
            <a:t>Dominik Lange </a:t>
          </a:r>
          <a:endParaRPr lang="en-US" dirty="0"/>
        </a:p>
      </dgm:t>
    </dgm:pt>
    <dgm:pt modelId="{80A2EB91-F329-47D2-91D4-0C8E65EDB649}" type="parTrans" cxnId="{E91106A9-B68E-4F0C-9E62-0BC6EB34F284}">
      <dgm:prSet/>
      <dgm:spPr/>
      <dgm:t>
        <a:bodyPr/>
        <a:lstStyle/>
        <a:p>
          <a:endParaRPr lang="en-US"/>
        </a:p>
      </dgm:t>
    </dgm:pt>
    <dgm:pt modelId="{8009A991-601C-4830-8178-A0212D096D2F}" type="sibTrans" cxnId="{E91106A9-B68E-4F0C-9E62-0BC6EB34F284}">
      <dgm:prSet/>
      <dgm:spPr/>
      <dgm:t>
        <a:bodyPr/>
        <a:lstStyle/>
        <a:p>
          <a:endParaRPr lang="en-US"/>
        </a:p>
      </dgm:t>
    </dgm:pt>
    <dgm:pt modelId="{ED235FE7-DD3D-49A0-A02C-295F0C925A86}">
      <dgm:prSet/>
      <dgm:spPr/>
      <dgm:t>
        <a:bodyPr/>
        <a:lstStyle/>
        <a:p>
          <a:r>
            <a:rPr lang="de-DE"/>
            <a:t>Project Manager and Designer</a:t>
          </a:r>
          <a:endParaRPr lang="en-US"/>
        </a:p>
      </dgm:t>
    </dgm:pt>
    <dgm:pt modelId="{2DD72529-0F8A-4DC4-AAC4-E9009C1822E9}" type="parTrans" cxnId="{E3DC6F09-25D7-4E61-A3C1-A2D6B2A8F1A6}">
      <dgm:prSet/>
      <dgm:spPr/>
      <dgm:t>
        <a:bodyPr/>
        <a:lstStyle/>
        <a:p>
          <a:endParaRPr lang="en-US"/>
        </a:p>
      </dgm:t>
    </dgm:pt>
    <dgm:pt modelId="{E0FB943D-2543-4E10-A5EB-3F11E1FEB000}" type="sibTrans" cxnId="{E3DC6F09-25D7-4E61-A3C1-A2D6B2A8F1A6}">
      <dgm:prSet/>
      <dgm:spPr/>
      <dgm:t>
        <a:bodyPr/>
        <a:lstStyle/>
        <a:p>
          <a:endParaRPr lang="en-US"/>
        </a:p>
      </dgm:t>
    </dgm:pt>
    <dgm:pt modelId="{5B662DB8-766E-4079-BD4D-91055DBCB7AF}">
      <dgm:prSet/>
      <dgm:spPr/>
      <dgm:t>
        <a:bodyPr/>
        <a:lstStyle/>
        <a:p>
          <a:r>
            <a:rPr lang="de-DE"/>
            <a:t>Frontend</a:t>
          </a:r>
          <a:endParaRPr lang="en-US"/>
        </a:p>
      </dgm:t>
    </dgm:pt>
    <dgm:pt modelId="{43ED24BC-795E-4A24-BA02-0617F53625FB}" type="parTrans" cxnId="{F9BD8136-1C22-4179-BD0A-3DE606913B8F}">
      <dgm:prSet/>
      <dgm:spPr/>
      <dgm:t>
        <a:bodyPr/>
        <a:lstStyle/>
        <a:p>
          <a:endParaRPr lang="en-US"/>
        </a:p>
      </dgm:t>
    </dgm:pt>
    <dgm:pt modelId="{A032FBB3-6629-4FFC-9954-B3F7B8153673}" type="sibTrans" cxnId="{F9BD8136-1C22-4179-BD0A-3DE606913B8F}">
      <dgm:prSet/>
      <dgm:spPr/>
      <dgm:t>
        <a:bodyPr/>
        <a:lstStyle/>
        <a:p>
          <a:endParaRPr lang="en-US"/>
        </a:p>
      </dgm:t>
    </dgm:pt>
    <dgm:pt modelId="{7B85BED9-3384-42E8-8C6C-D83C4E3A9CB3}">
      <dgm:prSet/>
      <dgm:spPr/>
      <dgm:t>
        <a:bodyPr/>
        <a:lstStyle/>
        <a:p>
          <a:r>
            <a:rPr lang="de-DE" dirty="0"/>
            <a:t>Design</a:t>
          </a:r>
          <a:endParaRPr lang="en-US" dirty="0"/>
        </a:p>
      </dgm:t>
    </dgm:pt>
    <dgm:pt modelId="{67746B75-266B-4F87-A605-419CDDB3FA78}" type="parTrans" cxnId="{822BDD95-B6E6-49BB-A4BA-68A002F297B0}">
      <dgm:prSet/>
      <dgm:spPr/>
      <dgm:t>
        <a:bodyPr/>
        <a:lstStyle/>
        <a:p>
          <a:endParaRPr lang="en-US"/>
        </a:p>
      </dgm:t>
    </dgm:pt>
    <dgm:pt modelId="{BF945798-BEE7-4254-9323-EAB9B8FEFD2B}" type="sibTrans" cxnId="{822BDD95-B6E6-49BB-A4BA-68A002F297B0}">
      <dgm:prSet/>
      <dgm:spPr/>
      <dgm:t>
        <a:bodyPr/>
        <a:lstStyle/>
        <a:p>
          <a:endParaRPr lang="en-US"/>
        </a:p>
      </dgm:t>
    </dgm:pt>
    <dgm:pt modelId="{69292B1C-D3CF-423B-B57E-F261172E10E3}">
      <dgm:prSet/>
      <dgm:spPr/>
      <dgm:t>
        <a:bodyPr/>
        <a:lstStyle/>
        <a:p>
          <a:r>
            <a:rPr lang="de-DE" dirty="0"/>
            <a:t>Blog</a:t>
          </a:r>
          <a:endParaRPr lang="en-US" dirty="0"/>
        </a:p>
      </dgm:t>
    </dgm:pt>
    <dgm:pt modelId="{2FA7B3EC-C445-460B-ADB3-53DE203E7C5F}" type="parTrans" cxnId="{E93C182B-91C7-43F1-BBC4-F812794A12F6}">
      <dgm:prSet/>
      <dgm:spPr/>
      <dgm:t>
        <a:bodyPr/>
        <a:lstStyle/>
        <a:p>
          <a:endParaRPr lang="en-US"/>
        </a:p>
      </dgm:t>
    </dgm:pt>
    <dgm:pt modelId="{E84B7551-6617-40D5-8830-276C7AD8BBC2}" type="sibTrans" cxnId="{E93C182B-91C7-43F1-BBC4-F812794A12F6}">
      <dgm:prSet/>
      <dgm:spPr/>
      <dgm:t>
        <a:bodyPr/>
        <a:lstStyle/>
        <a:p>
          <a:endParaRPr lang="en-US"/>
        </a:p>
      </dgm:t>
    </dgm:pt>
    <dgm:pt modelId="{C83950E1-F6C2-4917-B94F-134413F0C9FB}">
      <dgm:prSet/>
      <dgm:spPr/>
      <dgm:t>
        <a:bodyPr/>
        <a:lstStyle/>
        <a:p>
          <a:r>
            <a:rPr lang="de-DE"/>
            <a:t>Samuel Schlingheider</a:t>
          </a:r>
          <a:endParaRPr lang="en-US"/>
        </a:p>
      </dgm:t>
    </dgm:pt>
    <dgm:pt modelId="{21B2EC70-E210-4A98-824A-D025574A4090}" type="parTrans" cxnId="{8FD9B0E2-D64A-45A2-BB3C-31BBAEE89032}">
      <dgm:prSet/>
      <dgm:spPr/>
      <dgm:t>
        <a:bodyPr/>
        <a:lstStyle/>
        <a:p>
          <a:endParaRPr lang="en-US"/>
        </a:p>
      </dgm:t>
    </dgm:pt>
    <dgm:pt modelId="{E4020C39-EA59-47DC-B14C-2C91C3C0C5DF}" type="sibTrans" cxnId="{8FD9B0E2-D64A-45A2-BB3C-31BBAEE89032}">
      <dgm:prSet/>
      <dgm:spPr/>
      <dgm:t>
        <a:bodyPr/>
        <a:lstStyle/>
        <a:p>
          <a:endParaRPr lang="en-US"/>
        </a:p>
      </dgm:t>
    </dgm:pt>
    <dgm:pt modelId="{1D7B22C0-4790-4C13-834B-FB31581262D0}">
      <dgm:prSet/>
      <dgm:spPr/>
      <dgm:t>
        <a:bodyPr/>
        <a:lstStyle/>
        <a:p>
          <a:r>
            <a:rPr lang="de-DE"/>
            <a:t>Implementer and Test Manager</a:t>
          </a:r>
          <a:endParaRPr lang="en-US"/>
        </a:p>
      </dgm:t>
    </dgm:pt>
    <dgm:pt modelId="{4C146A9B-BAE2-4865-A424-174248FA9139}" type="parTrans" cxnId="{A38C46B2-3315-44B5-8CD5-B766003C8B24}">
      <dgm:prSet/>
      <dgm:spPr/>
      <dgm:t>
        <a:bodyPr/>
        <a:lstStyle/>
        <a:p>
          <a:endParaRPr lang="en-US"/>
        </a:p>
      </dgm:t>
    </dgm:pt>
    <dgm:pt modelId="{FE71B91D-6EDB-4E69-BD48-0CD924191085}" type="sibTrans" cxnId="{A38C46B2-3315-44B5-8CD5-B766003C8B24}">
      <dgm:prSet/>
      <dgm:spPr/>
      <dgm:t>
        <a:bodyPr/>
        <a:lstStyle/>
        <a:p>
          <a:endParaRPr lang="en-US"/>
        </a:p>
      </dgm:t>
    </dgm:pt>
    <dgm:pt modelId="{8FB353AC-EE86-4437-AA52-91DCE66D397A}">
      <dgm:prSet/>
      <dgm:spPr/>
      <dgm:t>
        <a:bodyPr/>
        <a:lstStyle/>
        <a:p>
          <a:r>
            <a:rPr lang="de-DE"/>
            <a:t>Backend</a:t>
          </a:r>
          <a:endParaRPr lang="en-US"/>
        </a:p>
      </dgm:t>
    </dgm:pt>
    <dgm:pt modelId="{B9DD79EE-195A-4008-8B1D-68196E627405}" type="parTrans" cxnId="{678B0F6A-4DEC-4EA6-9EDC-C5CEA958F034}">
      <dgm:prSet/>
      <dgm:spPr/>
      <dgm:t>
        <a:bodyPr/>
        <a:lstStyle/>
        <a:p>
          <a:endParaRPr lang="en-US"/>
        </a:p>
      </dgm:t>
    </dgm:pt>
    <dgm:pt modelId="{4D276E52-107A-4958-81E5-B567DC59FB59}" type="sibTrans" cxnId="{678B0F6A-4DEC-4EA6-9EDC-C5CEA958F034}">
      <dgm:prSet/>
      <dgm:spPr/>
      <dgm:t>
        <a:bodyPr/>
        <a:lstStyle/>
        <a:p>
          <a:endParaRPr lang="en-US"/>
        </a:p>
      </dgm:t>
    </dgm:pt>
    <dgm:pt modelId="{E895B002-7740-40D7-BE44-0CF5D9421F63}">
      <dgm:prSet/>
      <dgm:spPr/>
      <dgm:t>
        <a:bodyPr/>
        <a:lstStyle/>
        <a:p>
          <a:r>
            <a:rPr lang="de-DE"/>
            <a:t>Database</a:t>
          </a:r>
          <a:endParaRPr lang="en-US"/>
        </a:p>
      </dgm:t>
    </dgm:pt>
    <dgm:pt modelId="{B63BF63B-8DDF-4D22-A1BD-7F76A837801F}" type="parTrans" cxnId="{8AF332F0-ECB6-4BB0-B9F8-6A9CAC32937A}">
      <dgm:prSet/>
      <dgm:spPr/>
      <dgm:t>
        <a:bodyPr/>
        <a:lstStyle/>
        <a:p>
          <a:endParaRPr lang="en-US"/>
        </a:p>
      </dgm:t>
    </dgm:pt>
    <dgm:pt modelId="{5B8350D9-5D02-452E-AE55-50176F66BEF1}" type="sibTrans" cxnId="{8AF332F0-ECB6-4BB0-B9F8-6A9CAC32937A}">
      <dgm:prSet/>
      <dgm:spPr/>
      <dgm:t>
        <a:bodyPr/>
        <a:lstStyle/>
        <a:p>
          <a:endParaRPr lang="en-US"/>
        </a:p>
      </dgm:t>
    </dgm:pt>
    <dgm:pt modelId="{322C4588-1193-4CEC-B616-51DF3155DFB8}">
      <dgm:prSet/>
      <dgm:spPr/>
      <dgm:t>
        <a:bodyPr/>
        <a:lstStyle/>
        <a:p>
          <a:r>
            <a:rPr lang="de-DE"/>
            <a:t>YouTrack</a:t>
          </a:r>
          <a:endParaRPr lang="en-US"/>
        </a:p>
      </dgm:t>
    </dgm:pt>
    <dgm:pt modelId="{5CF80BE4-7A57-47E3-A796-BA9BE3435E5F}" type="parTrans" cxnId="{A1E84BD5-B029-4BAF-833D-BC07C47D5678}">
      <dgm:prSet/>
      <dgm:spPr/>
      <dgm:t>
        <a:bodyPr/>
        <a:lstStyle/>
        <a:p>
          <a:endParaRPr lang="en-US"/>
        </a:p>
      </dgm:t>
    </dgm:pt>
    <dgm:pt modelId="{A72C78C3-22B4-4052-A0F8-69F1D21333C8}" type="sibTrans" cxnId="{A1E84BD5-B029-4BAF-833D-BC07C47D5678}">
      <dgm:prSet/>
      <dgm:spPr/>
      <dgm:t>
        <a:bodyPr/>
        <a:lstStyle/>
        <a:p>
          <a:endParaRPr lang="en-US"/>
        </a:p>
      </dgm:t>
    </dgm:pt>
    <dgm:pt modelId="{7A34D23B-44C4-4F2B-9451-8EA8CFC92022}">
      <dgm:prSet/>
      <dgm:spPr/>
      <dgm:t>
        <a:bodyPr/>
        <a:lstStyle/>
        <a:p>
          <a:r>
            <a:rPr lang="de-DE"/>
            <a:t>Nico Rahm</a:t>
          </a:r>
          <a:endParaRPr lang="en-US"/>
        </a:p>
      </dgm:t>
    </dgm:pt>
    <dgm:pt modelId="{5D21F28F-8328-4F50-A70B-A6A428EFBB6D}" type="parTrans" cxnId="{EF013D5F-3F12-4DA5-9CEA-502E2CB9FCB1}">
      <dgm:prSet/>
      <dgm:spPr/>
      <dgm:t>
        <a:bodyPr/>
        <a:lstStyle/>
        <a:p>
          <a:endParaRPr lang="en-US"/>
        </a:p>
      </dgm:t>
    </dgm:pt>
    <dgm:pt modelId="{C0BAD642-2A45-4973-9151-230C122763A7}" type="sibTrans" cxnId="{EF013D5F-3F12-4DA5-9CEA-502E2CB9FCB1}">
      <dgm:prSet/>
      <dgm:spPr/>
      <dgm:t>
        <a:bodyPr/>
        <a:lstStyle/>
        <a:p>
          <a:endParaRPr lang="en-US"/>
        </a:p>
      </dgm:t>
    </dgm:pt>
    <dgm:pt modelId="{A482CBBC-6066-4A58-8424-83B6DF8079FE}">
      <dgm:prSet/>
      <dgm:spPr/>
      <dgm:t>
        <a:bodyPr/>
        <a:lstStyle/>
        <a:p>
          <a:r>
            <a:rPr lang="de-DE"/>
            <a:t>Implementer and Deployment Manager</a:t>
          </a:r>
          <a:endParaRPr lang="en-US"/>
        </a:p>
      </dgm:t>
    </dgm:pt>
    <dgm:pt modelId="{65BD334C-1B8F-47FF-89DA-29022DDDC105}" type="parTrans" cxnId="{EF5946FC-E015-4108-BECF-65DC1D5F9708}">
      <dgm:prSet/>
      <dgm:spPr/>
      <dgm:t>
        <a:bodyPr/>
        <a:lstStyle/>
        <a:p>
          <a:endParaRPr lang="en-US"/>
        </a:p>
      </dgm:t>
    </dgm:pt>
    <dgm:pt modelId="{DB0803AA-DF87-4AD9-947E-1A9444CCCD9F}" type="sibTrans" cxnId="{EF5946FC-E015-4108-BECF-65DC1D5F9708}">
      <dgm:prSet/>
      <dgm:spPr/>
      <dgm:t>
        <a:bodyPr/>
        <a:lstStyle/>
        <a:p>
          <a:endParaRPr lang="en-US"/>
        </a:p>
      </dgm:t>
    </dgm:pt>
    <dgm:pt modelId="{4CD43265-FF36-4B50-B7E4-23DEB26ABB93}">
      <dgm:prSet/>
      <dgm:spPr/>
      <dgm:t>
        <a:bodyPr/>
        <a:lstStyle/>
        <a:p>
          <a:r>
            <a:rPr lang="de-DE"/>
            <a:t>Frontend</a:t>
          </a:r>
          <a:endParaRPr lang="en-US"/>
        </a:p>
      </dgm:t>
    </dgm:pt>
    <dgm:pt modelId="{91100064-DB5E-4B21-BEA8-8FE3BBDCFAB2}" type="parTrans" cxnId="{5DFFCCDC-C53D-4B86-9B00-9BD984D140B1}">
      <dgm:prSet/>
      <dgm:spPr/>
      <dgm:t>
        <a:bodyPr/>
        <a:lstStyle/>
        <a:p>
          <a:endParaRPr lang="en-US"/>
        </a:p>
      </dgm:t>
    </dgm:pt>
    <dgm:pt modelId="{E20BBCB7-3F14-4FF9-89EF-F81CCC4F83D9}" type="sibTrans" cxnId="{5DFFCCDC-C53D-4B86-9B00-9BD984D140B1}">
      <dgm:prSet/>
      <dgm:spPr/>
      <dgm:t>
        <a:bodyPr/>
        <a:lstStyle/>
        <a:p>
          <a:endParaRPr lang="en-US"/>
        </a:p>
      </dgm:t>
    </dgm:pt>
    <dgm:pt modelId="{EA7D4693-CAC5-4C14-838E-2771CF5E390E}">
      <dgm:prSet/>
      <dgm:spPr/>
      <dgm:t>
        <a:bodyPr/>
        <a:lstStyle/>
        <a:p>
          <a:r>
            <a:rPr lang="de-DE"/>
            <a:t>Database</a:t>
          </a:r>
          <a:endParaRPr lang="en-US"/>
        </a:p>
      </dgm:t>
    </dgm:pt>
    <dgm:pt modelId="{1A2C36AB-6EE5-4320-807B-A50D1876EE9B}" type="parTrans" cxnId="{87FE269A-483C-4FCA-95C3-F3D64417F8D6}">
      <dgm:prSet/>
      <dgm:spPr/>
      <dgm:t>
        <a:bodyPr/>
        <a:lstStyle/>
        <a:p>
          <a:endParaRPr lang="en-US"/>
        </a:p>
      </dgm:t>
    </dgm:pt>
    <dgm:pt modelId="{2B96EF52-1507-438D-9675-A14A740091E4}" type="sibTrans" cxnId="{87FE269A-483C-4FCA-95C3-F3D64417F8D6}">
      <dgm:prSet/>
      <dgm:spPr/>
      <dgm:t>
        <a:bodyPr/>
        <a:lstStyle/>
        <a:p>
          <a:endParaRPr lang="en-US"/>
        </a:p>
      </dgm:t>
    </dgm:pt>
    <dgm:pt modelId="{570E9282-C683-4696-93DF-B3E2D44442D4}">
      <dgm:prSet/>
      <dgm:spPr/>
      <dgm:t>
        <a:bodyPr/>
        <a:lstStyle/>
        <a:p>
          <a:r>
            <a:rPr lang="de-DE"/>
            <a:t>Flutter</a:t>
          </a:r>
          <a:endParaRPr lang="en-US"/>
        </a:p>
      </dgm:t>
    </dgm:pt>
    <dgm:pt modelId="{02909A95-3762-4631-A06D-81749FC7430E}" type="parTrans" cxnId="{32229D45-987C-43F1-8B53-F2EE66619031}">
      <dgm:prSet/>
      <dgm:spPr/>
      <dgm:t>
        <a:bodyPr/>
        <a:lstStyle/>
        <a:p>
          <a:endParaRPr lang="en-US"/>
        </a:p>
      </dgm:t>
    </dgm:pt>
    <dgm:pt modelId="{CAB550F6-7656-4454-A861-DB81F2243F9B}" type="sibTrans" cxnId="{32229D45-987C-43F1-8B53-F2EE66619031}">
      <dgm:prSet/>
      <dgm:spPr/>
      <dgm:t>
        <a:bodyPr/>
        <a:lstStyle/>
        <a:p>
          <a:endParaRPr lang="en-US"/>
        </a:p>
      </dgm:t>
    </dgm:pt>
    <dgm:pt modelId="{BB629ED6-237A-4FBA-820D-E08FFCA3C531}" type="pres">
      <dgm:prSet presAssocID="{53A00492-5903-4EDE-8B81-100794AB72A3}" presName="Name0" presStyleCnt="0">
        <dgm:presLayoutVars>
          <dgm:dir/>
          <dgm:animLvl val="lvl"/>
          <dgm:resizeHandles val="exact"/>
        </dgm:presLayoutVars>
      </dgm:prSet>
      <dgm:spPr/>
    </dgm:pt>
    <dgm:pt modelId="{29A200D6-AAF0-4DE7-84D6-EEFCC8D7F307}" type="pres">
      <dgm:prSet presAssocID="{7A34D23B-44C4-4F2B-9451-8EA8CFC92022}" presName="boxAndChildren" presStyleCnt="0"/>
      <dgm:spPr/>
    </dgm:pt>
    <dgm:pt modelId="{2BCAF5F4-140D-4685-A7DB-180E362C251D}" type="pres">
      <dgm:prSet presAssocID="{7A34D23B-44C4-4F2B-9451-8EA8CFC92022}" presName="parentTextBox" presStyleLbl="alignNode1" presStyleIdx="0" presStyleCnt="3"/>
      <dgm:spPr/>
    </dgm:pt>
    <dgm:pt modelId="{0AACDEAA-158F-4C95-A50C-EADC09EBC3A2}" type="pres">
      <dgm:prSet presAssocID="{7A34D23B-44C4-4F2B-9451-8EA8CFC92022}" presName="descendantBox" presStyleLbl="bgAccFollowNode1" presStyleIdx="0" presStyleCnt="3"/>
      <dgm:spPr/>
    </dgm:pt>
    <dgm:pt modelId="{1FDDCADC-8E6D-4D5C-8148-EA2905542859}" type="pres">
      <dgm:prSet presAssocID="{E4020C39-EA59-47DC-B14C-2C91C3C0C5DF}" presName="sp" presStyleCnt="0"/>
      <dgm:spPr/>
    </dgm:pt>
    <dgm:pt modelId="{DBD73815-F5C9-4D0F-B3D0-454DF21313D5}" type="pres">
      <dgm:prSet presAssocID="{C83950E1-F6C2-4917-B94F-134413F0C9FB}" presName="arrowAndChildren" presStyleCnt="0"/>
      <dgm:spPr/>
    </dgm:pt>
    <dgm:pt modelId="{69059714-31FA-4CFC-8661-B180275E5B11}" type="pres">
      <dgm:prSet presAssocID="{C83950E1-F6C2-4917-B94F-134413F0C9FB}" presName="parentTextArrow" presStyleLbl="node1" presStyleIdx="0" presStyleCnt="0"/>
      <dgm:spPr/>
    </dgm:pt>
    <dgm:pt modelId="{61E4B91A-0F14-404E-81BA-82F9DCDDCF51}" type="pres">
      <dgm:prSet presAssocID="{C83950E1-F6C2-4917-B94F-134413F0C9FB}" presName="arrow" presStyleLbl="alignNode1" presStyleIdx="1" presStyleCnt="3"/>
      <dgm:spPr/>
    </dgm:pt>
    <dgm:pt modelId="{4AB8A3B4-3106-49B2-9D34-9CE1F9717060}" type="pres">
      <dgm:prSet presAssocID="{C83950E1-F6C2-4917-B94F-134413F0C9FB}" presName="descendantArrow" presStyleLbl="bgAccFollowNode1" presStyleIdx="1" presStyleCnt="3"/>
      <dgm:spPr/>
    </dgm:pt>
    <dgm:pt modelId="{D3861903-4344-4796-8816-C7C5CF05523C}" type="pres">
      <dgm:prSet presAssocID="{8009A991-601C-4830-8178-A0212D096D2F}" presName="sp" presStyleCnt="0"/>
      <dgm:spPr/>
    </dgm:pt>
    <dgm:pt modelId="{9014434D-AF37-4AE9-B862-05FF65712289}" type="pres">
      <dgm:prSet presAssocID="{9D7641F5-AB6F-4FD7-B472-7548F3E11395}" presName="arrowAndChildren" presStyleCnt="0"/>
      <dgm:spPr/>
    </dgm:pt>
    <dgm:pt modelId="{2AF8FA21-751D-4F2A-8C2F-D56685D499E3}" type="pres">
      <dgm:prSet presAssocID="{9D7641F5-AB6F-4FD7-B472-7548F3E11395}" presName="parentTextArrow" presStyleLbl="node1" presStyleIdx="0" presStyleCnt="0"/>
      <dgm:spPr/>
    </dgm:pt>
    <dgm:pt modelId="{4C8D0440-83C8-46FB-8250-ABB6C9147DE1}" type="pres">
      <dgm:prSet presAssocID="{9D7641F5-AB6F-4FD7-B472-7548F3E11395}" presName="arrow" presStyleLbl="alignNode1" presStyleIdx="2" presStyleCnt="3"/>
      <dgm:spPr/>
    </dgm:pt>
    <dgm:pt modelId="{F2197853-B4DF-4C9C-AE02-7B635873A2D7}" type="pres">
      <dgm:prSet presAssocID="{9D7641F5-AB6F-4FD7-B472-7548F3E11395}" presName="descendantArrow" presStyleLbl="bgAccFollowNode1" presStyleIdx="2" presStyleCnt="3"/>
      <dgm:spPr/>
    </dgm:pt>
  </dgm:ptLst>
  <dgm:cxnLst>
    <dgm:cxn modelId="{F1268D05-68DB-4230-82D9-0D148E36E08B}" type="presOf" srcId="{A482CBBC-6066-4A58-8424-83B6DF8079FE}" destId="{0AACDEAA-158F-4C95-A50C-EADC09EBC3A2}" srcOrd="0" destOrd="0" presId="urn:microsoft.com/office/officeart/2016/7/layout/VerticalDownArrowProcess"/>
    <dgm:cxn modelId="{E3DC6F09-25D7-4E61-A3C1-A2D6B2A8F1A6}" srcId="{9D7641F5-AB6F-4FD7-B472-7548F3E11395}" destId="{ED235FE7-DD3D-49A0-A02C-295F0C925A86}" srcOrd="0" destOrd="0" parTransId="{2DD72529-0F8A-4DC4-AAC4-E9009C1822E9}" sibTransId="{E0FB943D-2543-4E10-A5EB-3F11E1FEB000}"/>
    <dgm:cxn modelId="{8E8B3715-F412-4CF9-88DC-5EF5E40CDD4F}" type="presOf" srcId="{EA7D4693-CAC5-4C14-838E-2771CF5E390E}" destId="{0AACDEAA-158F-4C95-A50C-EADC09EBC3A2}" srcOrd="0" destOrd="2" presId="urn:microsoft.com/office/officeart/2016/7/layout/VerticalDownArrowProcess"/>
    <dgm:cxn modelId="{E93C182B-91C7-43F1-BBC4-F812794A12F6}" srcId="{ED235FE7-DD3D-49A0-A02C-295F0C925A86}" destId="{69292B1C-D3CF-423B-B57E-F261172E10E3}" srcOrd="2" destOrd="0" parTransId="{2FA7B3EC-C445-460B-ADB3-53DE203E7C5F}" sibTransId="{E84B7551-6617-40D5-8830-276C7AD8BBC2}"/>
    <dgm:cxn modelId="{F9BD8136-1C22-4179-BD0A-3DE606913B8F}" srcId="{ED235FE7-DD3D-49A0-A02C-295F0C925A86}" destId="{5B662DB8-766E-4079-BD4D-91055DBCB7AF}" srcOrd="0" destOrd="0" parTransId="{43ED24BC-795E-4A24-BA02-0617F53625FB}" sibTransId="{A032FBB3-6629-4FFC-9954-B3F7B8153673}"/>
    <dgm:cxn modelId="{FA924537-4D8D-4F24-BCCA-A053F8163D04}" type="presOf" srcId="{1D7B22C0-4790-4C13-834B-FB31581262D0}" destId="{4AB8A3B4-3106-49B2-9D34-9CE1F9717060}" srcOrd="0" destOrd="0" presId="urn:microsoft.com/office/officeart/2016/7/layout/VerticalDownArrowProcess"/>
    <dgm:cxn modelId="{DFB3543F-10A6-4661-8598-B06809391C02}" type="presOf" srcId="{69292B1C-D3CF-423B-B57E-F261172E10E3}" destId="{F2197853-B4DF-4C9C-AE02-7B635873A2D7}" srcOrd="0" destOrd="3" presId="urn:microsoft.com/office/officeart/2016/7/layout/VerticalDownArrowProcess"/>
    <dgm:cxn modelId="{E450915B-F6B9-4AA4-B1B9-97C22C0686EF}" type="presOf" srcId="{9D7641F5-AB6F-4FD7-B472-7548F3E11395}" destId="{2AF8FA21-751D-4F2A-8C2F-D56685D499E3}" srcOrd="0" destOrd="0" presId="urn:microsoft.com/office/officeart/2016/7/layout/VerticalDownArrowProcess"/>
    <dgm:cxn modelId="{EF013D5F-3F12-4DA5-9CEA-502E2CB9FCB1}" srcId="{53A00492-5903-4EDE-8B81-100794AB72A3}" destId="{7A34D23B-44C4-4F2B-9451-8EA8CFC92022}" srcOrd="2" destOrd="0" parTransId="{5D21F28F-8328-4F50-A70B-A6A428EFBB6D}" sibTransId="{C0BAD642-2A45-4973-9151-230C122763A7}"/>
    <dgm:cxn modelId="{3AF29864-21A1-4DD9-84DC-8E1753C3FD5F}" type="presOf" srcId="{4CD43265-FF36-4B50-B7E4-23DEB26ABB93}" destId="{0AACDEAA-158F-4C95-A50C-EADC09EBC3A2}" srcOrd="0" destOrd="1" presId="urn:microsoft.com/office/officeart/2016/7/layout/VerticalDownArrowProcess"/>
    <dgm:cxn modelId="{32229D45-987C-43F1-8B53-F2EE66619031}" srcId="{A482CBBC-6066-4A58-8424-83B6DF8079FE}" destId="{570E9282-C683-4696-93DF-B3E2D44442D4}" srcOrd="2" destOrd="0" parTransId="{02909A95-3762-4631-A06D-81749FC7430E}" sibTransId="{CAB550F6-7656-4454-A861-DB81F2243F9B}"/>
    <dgm:cxn modelId="{678B0F6A-4DEC-4EA6-9EDC-C5CEA958F034}" srcId="{1D7B22C0-4790-4C13-834B-FB31581262D0}" destId="{8FB353AC-EE86-4437-AA52-91DCE66D397A}" srcOrd="0" destOrd="0" parTransId="{B9DD79EE-195A-4008-8B1D-68196E627405}" sibTransId="{4D276E52-107A-4958-81E5-B567DC59FB59}"/>
    <dgm:cxn modelId="{B8E7AA72-940E-4BB8-97E6-42DC065928B3}" type="presOf" srcId="{C83950E1-F6C2-4917-B94F-134413F0C9FB}" destId="{61E4B91A-0F14-404E-81BA-82F9DCDDCF51}" srcOrd="1" destOrd="0" presId="urn:microsoft.com/office/officeart/2016/7/layout/VerticalDownArrowProcess"/>
    <dgm:cxn modelId="{822BDD95-B6E6-49BB-A4BA-68A002F297B0}" srcId="{ED235FE7-DD3D-49A0-A02C-295F0C925A86}" destId="{7B85BED9-3384-42E8-8C6C-D83C4E3A9CB3}" srcOrd="1" destOrd="0" parTransId="{67746B75-266B-4F87-A605-419CDDB3FA78}" sibTransId="{BF945798-BEE7-4254-9323-EAB9B8FEFD2B}"/>
    <dgm:cxn modelId="{87FE269A-483C-4FCA-95C3-F3D64417F8D6}" srcId="{A482CBBC-6066-4A58-8424-83B6DF8079FE}" destId="{EA7D4693-CAC5-4C14-838E-2771CF5E390E}" srcOrd="1" destOrd="0" parTransId="{1A2C36AB-6EE5-4320-807B-A50D1876EE9B}" sibTransId="{2B96EF52-1507-438D-9675-A14A740091E4}"/>
    <dgm:cxn modelId="{C0ABB49C-3EEE-4DED-B158-0BF68EC78444}" type="presOf" srcId="{53A00492-5903-4EDE-8B81-100794AB72A3}" destId="{BB629ED6-237A-4FBA-820D-E08FFCA3C531}" srcOrd="0" destOrd="0" presId="urn:microsoft.com/office/officeart/2016/7/layout/VerticalDownArrowProcess"/>
    <dgm:cxn modelId="{92D141A0-65D7-4558-8EDF-C9C8D174DB52}" type="presOf" srcId="{5B662DB8-766E-4079-BD4D-91055DBCB7AF}" destId="{F2197853-B4DF-4C9C-AE02-7B635873A2D7}" srcOrd="0" destOrd="1" presId="urn:microsoft.com/office/officeart/2016/7/layout/VerticalDownArrowProcess"/>
    <dgm:cxn modelId="{3134A1A6-E788-4A4F-8AC5-FDB7B63BF70E}" type="presOf" srcId="{322C4588-1193-4CEC-B616-51DF3155DFB8}" destId="{4AB8A3B4-3106-49B2-9D34-9CE1F9717060}" srcOrd="0" destOrd="3" presId="urn:microsoft.com/office/officeart/2016/7/layout/VerticalDownArrowProcess"/>
    <dgm:cxn modelId="{C6507EA8-D46D-4D2D-B4C6-0746610A5574}" type="presOf" srcId="{8FB353AC-EE86-4437-AA52-91DCE66D397A}" destId="{4AB8A3B4-3106-49B2-9D34-9CE1F9717060}" srcOrd="0" destOrd="1" presId="urn:microsoft.com/office/officeart/2016/7/layout/VerticalDownArrowProcess"/>
    <dgm:cxn modelId="{E91106A9-B68E-4F0C-9E62-0BC6EB34F284}" srcId="{53A00492-5903-4EDE-8B81-100794AB72A3}" destId="{9D7641F5-AB6F-4FD7-B472-7548F3E11395}" srcOrd="0" destOrd="0" parTransId="{80A2EB91-F329-47D2-91D4-0C8E65EDB649}" sibTransId="{8009A991-601C-4830-8178-A0212D096D2F}"/>
    <dgm:cxn modelId="{C9A029AC-5244-4294-B6B5-0639ED98F150}" type="presOf" srcId="{570E9282-C683-4696-93DF-B3E2D44442D4}" destId="{0AACDEAA-158F-4C95-A50C-EADC09EBC3A2}" srcOrd="0" destOrd="3" presId="urn:microsoft.com/office/officeart/2016/7/layout/VerticalDownArrowProcess"/>
    <dgm:cxn modelId="{A38C46B2-3315-44B5-8CD5-B766003C8B24}" srcId="{C83950E1-F6C2-4917-B94F-134413F0C9FB}" destId="{1D7B22C0-4790-4C13-834B-FB31581262D0}" srcOrd="0" destOrd="0" parTransId="{4C146A9B-BAE2-4865-A424-174248FA9139}" sibTransId="{FE71B91D-6EDB-4E69-BD48-0CD924191085}"/>
    <dgm:cxn modelId="{645F5EBB-1ED8-4C46-958A-653EC2644067}" type="presOf" srcId="{C83950E1-F6C2-4917-B94F-134413F0C9FB}" destId="{69059714-31FA-4CFC-8661-B180275E5B11}" srcOrd="0" destOrd="0" presId="urn:microsoft.com/office/officeart/2016/7/layout/VerticalDownArrowProcess"/>
    <dgm:cxn modelId="{4506D7BB-B380-41F0-B2DE-DD6C85074BDE}" type="presOf" srcId="{E895B002-7740-40D7-BE44-0CF5D9421F63}" destId="{4AB8A3B4-3106-49B2-9D34-9CE1F9717060}" srcOrd="0" destOrd="2" presId="urn:microsoft.com/office/officeart/2016/7/layout/VerticalDownArrowProcess"/>
    <dgm:cxn modelId="{B3781AC0-2A02-4F22-9542-A321103B3D39}" type="presOf" srcId="{ED235FE7-DD3D-49A0-A02C-295F0C925A86}" destId="{F2197853-B4DF-4C9C-AE02-7B635873A2D7}" srcOrd="0" destOrd="0" presId="urn:microsoft.com/office/officeart/2016/7/layout/VerticalDownArrowProcess"/>
    <dgm:cxn modelId="{A1E84BD5-B029-4BAF-833D-BC07C47D5678}" srcId="{1D7B22C0-4790-4C13-834B-FB31581262D0}" destId="{322C4588-1193-4CEC-B616-51DF3155DFB8}" srcOrd="2" destOrd="0" parTransId="{5CF80BE4-7A57-47E3-A796-BA9BE3435E5F}" sibTransId="{A72C78C3-22B4-4052-A0F8-69F1D21333C8}"/>
    <dgm:cxn modelId="{C782AFDC-BE0B-4EF6-B5C4-D06EE34EEE1E}" type="presOf" srcId="{9D7641F5-AB6F-4FD7-B472-7548F3E11395}" destId="{4C8D0440-83C8-46FB-8250-ABB6C9147DE1}" srcOrd="1" destOrd="0" presId="urn:microsoft.com/office/officeart/2016/7/layout/VerticalDownArrowProcess"/>
    <dgm:cxn modelId="{5DFFCCDC-C53D-4B86-9B00-9BD984D140B1}" srcId="{A482CBBC-6066-4A58-8424-83B6DF8079FE}" destId="{4CD43265-FF36-4B50-B7E4-23DEB26ABB93}" srcOrd="0" destOrd="0" parTransId="{91100064-DB5E-4B21-BEA8-8FE3BBDCFAB2}" sibTransId="{E20BBCB7-3F14-4FF9-89EF-F81CCC4F83D9}"/>
    <dgm:cxn modelId="{701368DF-7221-4F7B-BC40-266B565E6FDD}" type="presOf" srcId="{7B85BED9-3384-42E8-8C6C-D83C4E3A9CB3}" destId="{F2197853-B4DF-4C9C-AE02-7B635873A2D7}" srcOrd="0" destOrd="2" presId="urn:microsoft.com/office/officeart/2016/7/layout/VerticalDownArrowProcess"/>
    <dgm:cxn modelId="{8FD9B0E2-D64A-45A2-BB3C-31BBAEE89032}" srcId="{53A00492-5903-4EDE-8B81-100794AB72A3}" destId="{C83950E1-F6C2-4917-B94F-134413F0C9FB}" srcOrd="1" destOrd="0" parTransId="{21B2EC70-E210-4A98-824A-D025574A4090}" sibTransId="{E4020C39-EA59-47DC-B14C-2C91C3C0C5DF}"/>
    <dgm:cxn modelId="{8AF332F0-ECB6-4BB0-B9F8-6A9CAC32937A}" srcId="{1D7B22C0-4790-4C13-834B-FB31581262D0}" destId="{E895B002-7740-40D7-BE44-0CF5D9421F63}" srcOrd="1" destOrd="0" parTransId="{B63BF63B-8DDF-4D22-A1BD-7F76A837801F}" sibTransId="{5B8350D9-5D02-452E-AE55-50176F66BEF1}"/>
    <dgm:cxn modelId="{5FDBDFF4-D55D-480B-8F23-2DD2E36AEBBB}" type="presOf" srcId="{7A34D23B-44C4-4F2B-9451-8EA8CFC92022}" destId="{2BCAF5F4-140D-4685-A7DB-180E362C251D}" srcOrd="0" destOrd="0" presId="urn:microsoft.com/office/officeart/2016/7/layout/VerticalDownArrowProcess"/>
    <dgm:cxn modelId="{EF5946FC-E015-4108-BECF-65DC1D5F9708}" srcId="{7A34D23B-44C4-4F2B-9451-8EA8CFC92022}" destId="{A482CBBC-6066-4A58-8424-83B6DF8079FE}" srcOrd="0" destOrd="0" parTransId="{65BD334C-1B8F-47FF-89DA-29022DDDC105}" sibTransId="{DB0803AA-DF87-4AD9-947E-1A9444CCCD9F}"/>
    <dgm:cxn modelId="{86FA66E1-4C88-4CBE-8A73-94EF893214F4}" type="presParOf" srcId="{BB629ED6-237A-4FBA-820D-E08FFCA3C531}" destId="{29A200D6-AAF0-4DE7-84D6-EEFCC8D7F307}" srcOrd="0" destOrd="0" presId="urn:microsoft.com/office/officeart/2016/7/layout/VerticalDownArrowProcess"/>
    <dgm:cxn modelId="{B038646A-2594-43D5-BD75-1DB91A60ADB5}" type="presParOf" srcId="{29A200D6-AAF0-4DE7-84D6-EEFCC8D7F307}" destId="{2BCAF5F4-140D-4685-A7DB-180E362C251D}" srcOrd="0" destOrd="0" presId="urn:microsoft.com/office/officeart/2016/7/layout/VerticalDownArrowProcess"/>
    <dgm:cxn modelId="{0DA60EEF-C83D-4E2E-9D57-5A1A86D8DAE5}" type="presParOf" srcId="{29A200D6-AAF0-4DE7-84D6-EEFCC8D7F307}" destId="{0AACDEAA-158F-4C95-A50C-EADC09EBC3A2}" srcOrd="1" destOrd="0" presId="urn:microsoft.com/office/officeart/2016/7/layout/VerticalDownArrowProcess"/>
    <dgm:cxn modelId="{9F6AE767-8C6D-4581-99AA-E9C92957DAEB}" type="presParOf" srcId="{BB629ED6-237A-4FBA-820D-E08FFCA3C531}" destId="{1FDDCADC-8E6D-4D5C-8148-EA2905542859}" srcOrd="1" destOrd="0" presId="urn:microsoft.com/office/officeart/2016/7/layout/VerticalDownArrowProcess"/>
    <dgm:cxn modelId="{5BE5957A-19F9-4C90-B68A-AB041B71C124}" type="presParOf" srcId="{BB629ED6-237A-4FBA-820D-E08FFCA3C531}" destId="{DBD73815-F5C9-4D0F-B3D0-454DF21313D5}" srcOrd="2" destOrd="0" presId="urn:microsoft.com/office/officeart/2016/7/layout/VerticalDownArrowProcess"/>
    <dgm:cxn modelId="{5EE2FB57-46E5-47BB-A3AB-BFD09590E996}" type="presParOf" srcId="{DBD73815-F5C9-4D0F-B3D0-454DF21313D5}" destId="{69059714-31FA-4CFC-8661-B180275E5B11}" srcOrd="0" destOrd="0" presId="urn:microsoft.com/office/officeart/2016/7/layout/VerticalDownArrowProcess"/>
    <dgm:cxn modelId="{3756E3DE-3186-4876-90BA-504087E85665}" type="presParOf" srcId="{DBD73815-F5C9-4D0F-B3D0-454DF21313D5}" destId="{61E4B91A-0F14-404E-81BA-82F9DCDDCF51}" srcOrd="1" destOrd="0" presId="urn:microsoft.com/office/officeart/2016/7/layout/VerticalDownArrowProcess"/>
    <dgm:cxn modelId="{1334BB68-CC6F-4278-97E2-F4A5F9C10EDC}" type="presParOf" srcId="{DBD73815-F5C9-4D0F-B3D0-454DF21313D5}" destId="{4AB8A3B4-3106-49B2-9D34-9CE1F9717060}" srcOrd="2" destOrd="0" presId="urn:microsoft.com/office/officeart/2016/7/layout/VerticalDownArrowProcess"/>
    <dgm:cxn modelId="{95387645-DF1C-44C9-ADA7-17DF822BBAD6}" type="presParOf" srcId="{BB629ED6-237A-4FBA-820D-E08FFCA3C531}" destId="{D3861903-4344-4796-8816-C7C5CF05523C}" srcOrd="3" destOrd="0" presId="urn:microsoft.com/office/officeart/2016/7/layout/VerticalDownArrowProcess"/>
    <dgm:cxn modelId="{9AC98203-7259-48C7-9983-29601CFD3493}" type="presParOf" srcId="{BB629ED6-237A-4FBA-820D-E08FFCA3C531}" destId="{9014434D-AF37-4AE9-B862-05FF65712289}" srcOrd="4" destOrd="0" presId="urn:microsoft.com/office/officeart/2016/7/layout/VerticalDownArrowProcess"/>
    <dgm:cxn modelId="{96FF99B1-C122-4ECE-AE7C-F1786553CB1D}" type="presParOf" srcId="{9014434D-AF37-4AE9-B862-05FF65712289}" destId="{2AF8FA21-751D-4F2A-8C2F-D56685D499E3}" srcOrd="0" destOrd="0" presId="urn:microsoft.com/office/officeart/2016/7/layout/VerticalDownArrowProcess"/>
    <dgm:cxn modelId="{566475EC-54E5-450E-85D5-C31E23EFF041}" type="presParOf" srcId="{9014434D-AF37-4AE9-B862-05FF65712289}" destId="{4C8D0440-83C8-46FB-8250-ABB6C9147DE1}" srcOrd="1" destOrd="0" presId="urn:microsoft.com/office/officeart/2016/7/layout/VerticalDownArrowProcess"/>
    <dgm:cxn modelId="{F3948E52-A31B-4A59-BC29-FD99AA557B34}" type="presParOf" srcId="{9014434D-AF37-4AE9-B862-05FF65712289}" destId="{F2197853-B4DF-4C9C-AE02-7B635873A2D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F6508-93AF-46C9-A8FF-932E5206F1E8}">
      <dsp:nvSpPr>
        <dsp:cNvPr id="0" name=""/>
        <dsp:cNvSpPr/>
      </dsp:nvSpPr>
      <dsp:spPr>
        <a:xfrm>
          <a:off x="342011" y="599927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51BE7-D4C0-4A5D-8C5A-6F2414C3D197}">
      <dsp:nvSpPr>
        <dsp:cNvPr id="0" name=""/>
        <dsp:cNvSpPr/>
      </dsp:nvSpPr>
      <dsp:spPr>
        <a:xfrm>
          <a:off x="567785" y="825701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73E03-1A6F-4613-A458-1278FB1CFCFC}">
      <dsp:nvSpPr>
        <dsp:cNvPr id="0" name=""/>
        <dsp:cNvSpPr/>
      </dsp:nvSpPr>
      <dsp:spPr>
        <a:xfrm>
          <a:off x="3351" y="1989302"/>
          <a:ext cx="1736718" cy="95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 dirty="0"/>
            <a:t>Anpassung auf veränderte Anforderungen ist möglich</a:t>
          </a:r>
          <a:endParaRPr lang="en-US" sz="1300" kern="1200" dirty="0"/>
        </a:p>
      </dsp:txBody>
      <dsp:txXfrm>
        <a:off x="3351" y="1989302"/>
        <a:ext cx="1736718" cy="952481"/>
      </dsp:txXfrm>
    </dsp:sp>
    <dsp:sp modelId="{04F0448B-8FFD-4E80-802B-59AC927283D0}">
      <dsp:nvSpPr>
        <dsp:cNvPr id="0" name=""/>
        <dsp:cNvSpPr/>
      </dsp:nvSpPr>
      <dsp:spPr>
        <a:xfrm>
          <a:off x="2382656" y="599927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A5455-3B19-444D-9997-1E552D811102}">
      <dsp:nvSpPr>
        <dsp:cNvPr id="0" name=""/>
        <dsp:cNvSpPr/>
      </dsp:nvSpPr>
      <dsp:spPr>
        <a:xfrm>
          <a:off x="2608429" y="825701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0C29D-677D-4726-8645-4C2F92938C81}">
      <dsp:nvSpPr>
        <dsp:cNvPr id="0" name=""/>
        <dsp:cNvSpPr/>
      </dsp:nvSpPr>
      <dsp:spPr>
        <a:xfrm>
          <a:off x="2043996" y="1989302"/>
          <a:ext cx="1736718" cy="95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 dirty="0">
              <a:solidFill>
                <a:schemeClr val="tx1">
                  <a:lumMod val="95000"/>
                </a:schemeClr>
              </a:solidFill>
            </a:rPr>
            <a:t>Zyklische Überprüfung ob Anforderungen richtig Verstanden wurden</a:t>
          </a:r>
          <a:endParaRPr lang="en-US" sz="1300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043996" y="1989302"/>
        <a:ext cx="1736718" cy="952481"/>
      </dsp:txXfrm>
    </dsp:sp>
    <dsp:sp modelId="{23BC3B52-FA59-4499-A278-2A31E31F3956}">
      <dsp:nvSpPr>
        <dsp:cNvPr id="0" name=""/>
        <dsp:cNvSpPr/>
      </dsp:nvSpPr>
      <dsp:spPr>
        <a:xfrm>
          <a:off x="4423300" y="599927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F5B06-273E-4C78-8880-ECC72D70C721}">
      <dsp:nvSpPr>
        <dsp:cNvPr id="0" name=""/>
        <dsp:cNvSpPr/>
      </dsp:nvSpPr>
      <dsp:spPr>
        <a:xfrm>
          <a:off x="4649074" y="825701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87C90-4AB6-4CB4-A580-9ED76FCC42E5}">
      <dsp:nvSpPr>
        <dsp:cNvPr id="0" name=""/>
        <dsp:cNvSpPr/>
      </dsp:nvSpPr>
      <dsp:spPr>
        <a:xfrm>
          <a:off x="4084640" y="1989302"/>
          <a:ext cx="1736718" cy="95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 dirty="0">
              <a:solidFill>
                <a:srgbClr val="92D050"/>
              </a:solidFill>
            </a:rPr>
            <a:t>Bietet eine Plattform zur Kommunikation zwischen Entwicklern, Kunden und </a:t>
          </a:r>
          <a:r>
            <a:rPr lang="de-DE" sz="1300" kern="1200" dirty="0" err="1">
              <a:solidFill>
                <a:srgbClr val="92D050"/>
              </a:solidFill>
            </a:rPr>
            <a:t>Ownern</a:t>
          </a:r>
          <a:endParaRPr lang="en-US" sz="1300" kern="1200" dirty="0">
            <a:solidFill>
              <a:srgbClr val="92D050"/>
            </a:solidFill>
          </a:endParaRPr>
        </a:p>
      </dsp:txBody>
      <dsp:txXfrm>
        <a:off x="4084640" y="1989302"/>
        <a:ext cx="1736718" cy="952481"/>
      </dsp:txXfrm>
    </dsp:sp>
    <dsp:sp modelId="{843BB892-5216-418E-8CA3-FF599AFED976}">
      <dsp:nvSpPr>
        <dsp:cNvPr id="0" name=""/>
        <dsp:cNvSpPr/>
      </dsp:nvSpPr>
      <dsp:spPr>
        <a:xfrm>
          <a:off x="6463945" y="599927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717FB-C731-43EF-B163-020C4E5EDAD8}">
      <dsp:nvSpPr>
        <dsp:cNvPr id="0" name=""/>
        <dsp:cNvSpPr/>
      </dsp:nvSpPr>
      <dsp:spPr>
        <a:xfrm>
          <a:off x="6689718" y="825701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6AFBE-A734-4B05-B38D-80EB09E37B2F}">
      <dsp:nvSpPr>
        <dsp:cNvPr id="0" name=""/>
        <dsp:cNvSpPr/>
      </dsp:nvSpPr>
      <dsp:spPr>
        <a:xfrm>
          <a:off x="6125285" y="1989302"/>
          <a:ext cx="1736718" cy="95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 dirty="0"/>
            <a:t>Durch Daily-</a:t>
          </a:r>
          <a:r>
            <a:rPr lang="de-DE" sz="1300" kern="1200" dirty="0" err="1"/>
            <a:t>Scrum</a:t>
          </a:r>
          <a:r>
            <a:rPr lang="de-DE" sz="1300" kern="1200" dirty="0"/>
            <a:t> sowie Retrospektive und </a:t>
          </a:r>
          <a:r>
            <a:rPr lang="de-DE" sz="1300" kern="1200" dirty="0" err="1"/>
            <a:t>Planning</a:t>
          </a:r>
          <a:r>
            <a:rPr lang="de-DE" sz="1300" kern="1200" dirty="0"/>
            <a:t> wird eine gute Kommunikation im Team ermöglicht</a:t>
          </a:r>
          <a:endParaRPr lang="en-US" sz="1300" kern="1200" dirty="0"/>
        </a:p>
      </dsp:txBody>
      <dsp:txXfrm>
        <a:off x="6125285" y="1989302"/>
        <a:ext cx="1736718" cy="952481"/>
      </dsp:txXfrm>
    </dsp:sp>
    <dsp:sp modelId="{B6355E5D-B4B6-4039-8D3A-B465C25768B3}">
      <dsp:nvSpPr>
        <dsp:cNvPr id="0" name=""/>
        <dsp:cNvSpPr/>
      </dsp:nvSpPr>
      <dsp:spPr>
        <a:xfrm>
          <a:off x="8504589" y="599927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BC3F6-6FF4-4F4B-BA24-63BE319B4975}">
      <dsp:nvSpPr>
        <dsp:cNvPr id="0" name=""/>
        <dsp:cNvSpPr/>
      </dsp:nvSpPr>
      <dsp:spPr>
        <a:xfrm>
          <a:off x="8730363" y="825701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E2E79-6720-47C6-872E-3AF5D60CDD0C}">
      <dsp:nvSpPr>
        <dsp:cNvPr id="0" name=""/>
        <dsp:cNvSpPr/>
      </dsp:nvSpPr>
      <dsp:spPr>
        <a:xfrm>
          <a:off x="8165929" y="1989302"/>
          <a:ext cx="1736718" cy="95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 dirty="0"/>
            <a:t>Kunden Tests können während der Entwicklungsphase durchgeführt werden</a:t>
          </a:r>
          <a:endParaRPr lang="en-US" sz="1300" kern="1200" dirty="0"/>
        </a:p>
      </dsp:txBody>
      <dsp:txXfrm>
        <a:off x="8165929" y="1989302"/>
        <a:ext cx="1736718" cy="952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AF5F4-140D-4685-A7DB-180E362C251D}">
      <dsp:nvSpPr>
        <dsp:cNvPr id="0" name=""/>
        <dsp:cNvSpPr/>
      </dsp:nvSpPr>
      <dsp:spPr>
        <a:xfrm>
          <a:off x="0" y="3064960"/>
          <a:ext cx="2495228" cy="100598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61" tIns="177800" rIns="177461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Nico Rahm</a:t>
          </a:r>
          <a:endParaRPr lang="en-US" sz="2500" kern="1200"/>
        </a:p>
      </dsp:txBody>
      <dsp:txXfrm>
        <a:off x="0" y="3064960"/>
        <a:ext cx="2495228" cy="1005988"/>
      </dsp:txXfrm>
    </dsp:sp>
    <dsp:sp modelId="{0AACDEAA-158F-4C95-A50C-EADC09EBC3A2}">
      <dsp:nvSpPr>
        <dsp:cNvPr id="0" name=""/>
        <dsp:cNvSpPr/>
      </dsp:nvSpPr>
      <dsp:spPr>
        <a:xfrm>
          <a:off x="2495228" y="3064960"/>
          <a:ext cx="7485684" cy="100598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45" tIns="165100" rIns="151845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Implementer and Deployment Manager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Frontend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Database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Flutter</a:t>
          </a:r>
          <a:endParaRPr lang="en-US" sz="1000" kern="1200"/>
        </a:p>
      </dsp:txBody>
      <dsp:txXfrm>
        <a:off x="2495228" y="3064960"/>
        <a:ext cx="7485684" cy="1005988"/>
      </dsp:txXfrm>
    </dsp:sp>
    <dsp:sp modelId="{61E4B91A-0F14-404E-81BA-82F9DCDDCF51}">
      <dsp:nvSpPr>
        <dsp:cNvPr id="0" name=""/>
        <dsp:cNvSpPr/>
      </dsp:nvSpPr>
      <dsp:spPr>
        <a:xfrm rot="10800000">
          <a:off x="0" y="1532839"/>
          <a:ext cx="2495228" cy="15472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61" tIns="177800" rIns="177461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Samuel Schlingheider</a:t>
          </a:r>
          <a:endParaRPr lang="en-US" sz="2500" kern="1200"/>
        </a:p>
      </dsp:txBody>
      <dsp:txXfrm rot="-10800000">
        <a:off x="0" y="1532839"/>
        <a:ext cx="2495228" cy="1005686"/>
      </dsp:txXfrm>
    </dsp:sp>
    <dsp:sp modelId="{4AB8A3B4-3106-49B2-9D34-9CE1F9717060}">
      <dsp:nvSpPr>
        <dsp:cNvPr id="0" name=""/>
        <dsp:cNvSpPr/>
      </dsp:nvSpPr>
      <dsp:spPr>
        <a:xfrm>
          <a:off x="2495228" y="1532839"/>
          <a:ext cx="7485684" cy="1005686"/>
        </a:xfrm>
        <a:prstGeom prst="rect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45" tIns="165100" rIns="151845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Implementer and Test Manager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Backend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Database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YouTrack</a:t>
          </a:r>
          <a:endParaRPr lang="en-US" sz="1000" kern="1200"/>
        </a:p>
      </dsp:txBody>
      <dsp:txXfrm>
        <a:off x="2495228" y="1532839"/>
        <a:ext cx="7485684" cy="1005686"/>
      </dsp:txXfrm>
    </dsp:sp>
    <dsp:sp modelId="{4C8D0440-83C8-46FB-8250-ABB6C9147DE1}">
      <dsp:nvSpPr>
        <dsp:cNvPr id="0" name=""/>
        <dsp:cNvSpPr/>
      </dsp:nvSpPr>
      <dsp:spPr>
        <a:xfrm rot="10800000">
          <a:off x="0" y="719"/>
          <a:ext cx="2495228" cy="15472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61" tIns="177800" rIns="177461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Dominik Lange </a:t>
          </a:r>
          <a:endParaRPr lang="en-US" sz="2500" kern="1200" dirty="0"/>
        </a:p>
      </dsp:txBody>
      <dsp:txXfrm rot="-10800000">
        <a:off x="0" y="719"/>
        <a:ext cx="2495228" cy="1005686"/>
      </dsp:txXfrm>
    </dsp:sp>
    <dsp:sp modelId="{F2197853-B4DF-4C9C-AE02-7B635873A2D7}">
      <dsp:nvSpPr>
        <dsp:cNvPr id="0" name=""/>
        <dsp:cNvSpPr/>
      </dsp:nvSpPr>
      <dsp:spPr>
        <a:xfrm>
          <a:off x="2495228" y="719"/>
          <a:ext cx="7485684" cy="1005686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45" tIns="165100" rIns="151845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Project Manager and Designer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Frontend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Design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Blog</a:t>
          </a:r>
          <a:endParaRPr lang="en-US" sz="1000" kern="1200" dirty="0"/>
        </a:p>
      </dsp:txBody>
      <dsp:txXfrm>
        <a:off x="2495228" y="719"/>
        <a:ext cx="7485684" cy="1005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5A3BA-DA4E-4C6E-BC97-896C6BC44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easyfinance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C630B2-3E22-4D3E-8FBC-88E9C1C7C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Präsentation von</a:t>
            </a:r>
          </a:p>
          <a:p>
            <a:r>
              <a:rPr lang="de-DE" dirty="0"/>
              <a:t>Dominik Lange </a:t>
            </a:r>
          </a:p>
          <a:p>
            <a:r>
              <a:rPr lang="de-DE" dirty="0"/>
              <a:t>Nico Rahm</a:t>
            </a:r>
          </a:p>
          <a:p>
            <a:r>
              <a:rPr lang="de-DE" dirty="0"/>
              <a:t>Samuel </a:t>
            </a:r>
            <a:r>
              <a:rPr lang="de-DE" dirty="0" err="1"/>
              <a:t>Schlingheider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6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6" name="Titel 1">
            <a:extLst>
              <a:ext uri="{FF2B5EF4-FFF2-40B4-BE49-F238E27FC236}">
                <a16:creationId xmlns:a16="http://schemas.microsoft.com/office/drawing/2014/main" id="{6CE0EE25-C6F3-4821-85AC-718F69F2AFE3}"/>
              </a:ext>
            </a:extLst>
          </p:cNvPr>
          <p:cNvSpPr txBox="1">
            <a:spLocks/>
          </p:cNvSpPr>
          <p:nvPr/>
        </p:nvSpPr>
        <p:spPr>
          <a:xfrm>
            <a:off x="1617233" y="4539573"/>
            <a:ext cx="8957534" cy="1182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dirty="0"/>
              <a:t>SCRUM</a:t>
            </a:r>
          </a:p>
        </p:txBody>
      </p:sp>
      <p:sp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C1C3FA74-6158-4157-A8F0-8CAE5091F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dergebnis für scrum">
            <a:extLst>
              <a:ext uri="{FF2B5EF4-FFF2-40B4-BE49-F238E27FC236}">
                <a16:creationId xmlns:a16="http://schemas.microsoft.com/office/drawing/2014/main" id="{D1E50117-6AFB-4E35-B7FA-34BEA0610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4" r="1" b="1254"/>
          <a:stretch/>
        </p:blipFill>
        <p:spPr bwMode="auto">
          <a:xfrm>
            <a:off x="973635" y="951493"/>
            <a:ext cx="10266669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9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D7F3B-1485-445E-B1F6-C1278FC2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 err="1"/>
              <a:t>Scrum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E8FB206-CFD1-4A7D-BF19-EC23FC6A1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3858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02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7E7BCB-C3A7-44D9-86DD-E702501B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573694"/>
          </a:xfrm>
        </p:spPr>
        <p:txBody>
          <a:bodyPr anchor="b">
            <a:normAutofit/>
          </a:bodyPr>
          <a:lstStyle/>
          <a:p>
            <a:r>
              <a:rPr lang="de-DE" sz="2800" dirty="0" err="1">
                <a:solidFill>
                  <a:srgbClr val="FFFFFF"/>
                </a:solidFill>
              </a:rPr>
              <a:t>Comulative</a:t>
            </a:r>
            <a:r>
              <a:rPr lang="de-DE" sz="2800" dirty="0">
                <a:solidFill>
                  <a:srgbClr val="FFFFFF"/>
                </a:solidFill>
              </a:rPr>
              <a:t> Flow 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153E0FC-84FA-411C-A8A2-8EE10FAF6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28062"/>
            <a:ext cx="6112382" cy="279641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766AF3-764D-4B9C-84CC-4E5955A3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7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6DFE7-5C4D-4933-A979-130B192F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/>
              <a:t>RUP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74CF7D4-6CFE-4625-8D97-3A2D4098B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502873"/>
              </p:ext>
            </p:extLst>
          </p:nvPr>
        </p:nvGraphicFramePr>
        <p:xfrm>
          <a:off x="1141413" y="1828800"/>
          <a:ext cx="9980912" cy="407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650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64F55-07A1-4CC0-92D1-81901696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3C884-AEF3-409F-8C7A-A40D7A7E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  <a:p>
            <a:r>
              <a:rPr lang="de-DE" dirty="0" err="1"/>
              <a:t>UseCases</a:t>
            </a:r>
            <a:endParaRPr lang="de-DE" dirty="0"/>
          </a:p>
          <a:p>
            <a:r>
              <a:rPr lang="de-DE" dirty="0"/>
              <a:t>Klassendiagramm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29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4DC58-CD55-454F-A4BD-BFA7D69E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DC7E-E98D-458C-AD0A-D4D8572D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26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4DC58-CD55-454F-A4BD-BFA7D69E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UseCases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B9A90CB-58A6-45D6-8119-2324E4AF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449737"/>
          </a:xfrm>
        </p:spPr>
        <p:txBody>
          <a:bodyPr/>
          <a:lstStyle/>
          <a:p>
            <a:r>
              <a:rPr lang="de-DE" dirty="0"/>
              <a:t>Return </a:t>
            </a:r>
            <a:r>
              <a:rPr lang="de-DE" dirty="0" err="1"/>
              <a:t>to</a:t>
            </a:r>
            <a:r>
              <a:rPr lang="de-DE" dirty="0"/>
              <a:t> Home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6CEE7D5-FCEF-4997-B26F-7FD9707C5B3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sz="1600" dirty="0"/>
              <a:t>Dem Nutzer wird es ermöglicht, von jeder Position zurück auf die Startseite zu gelangen.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682E4E5-483D-4BCD-A21B-A5E893F5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446565"/>
          </a:xfrm>
        </p:spPr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Diagrams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39DDEBEF-6C1D-4D39-AB2A-F544AD184A2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Der Nutzer kann sich durch drücken des „</a:t>
            </a:r>
            <a:r>
              <a:rPr lang="de-DE" sz="1600" dirty="0" err="1"/>
              <a:t>Diagram</a:t>
            </a:r>
            <a:r>
              <a:rPr lang="de-DE" sz="1600" dirty="0"/>
              <a:t>“ – Button mehrere Diagramme über seinen aktuellen Finanzstatus anzeigen lassen. Dabei werden zum Beispiel Einnahmen und Ausgaben oder zu sparendes Geld berücksichtigtes </a:t>
            </a:r>
          </a:p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830CE90-4EC7-49DE-9170-DAA541B41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446565"/>
          </a:xfrm>
        </p:spPr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Settings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FED2B45A-D579-4E74-A0BE-3DF252607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de-DE" sz="1600" dirty="0"/>
              <a:t>Der Nutzer kann die Einstellungen über einen Button auf der Startseite aufrufen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19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595FE-280F-4A92-9451-78B8275F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9BD15-FEAE-4271-9CE3-ED5BC93F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9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1EAD8-4E28-4E63-9427-874F7605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F5CF2-9840-4F6F-8F0A-BDA680A8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  <a:p>
            <a:r>
              <a:rPr lang="de-DE" dirty="0"/>
              <a:t>Technologie</a:t>
            </a:r>
          </a:p>
          <a:p>
            <a:r>
              <a:rPr lang="de-DE" dirty="0"/>
              <a:t>Projektmanagement</a:t>
            </a:r>
          </a:p>
          <a:p>
            <a:r>
              <a:rPr lang="de-DE" dirty="0"/>
              <a:t>Demo</a:t>
            </a:r>
          </a:p>
          <a:p>
            <a:r>
              <a:rPr lang="de-DE" dirty="0"/>
              <a:t>Fragen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02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F9B52-BC17-439B-8DB3-E24647E4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6929E-5587-454E-823B-949DF214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Einfaches Tracking deiner Finanzen</a:t>
            </a:r>
          </a:p>
          <a:p>
            <a:pPr lvl="1"/>
            <a:r>
              <a:rPr lang="de-DE" dirty="0"/>
              <a:t>Einnahmen</a:t>
            </a:r>
          </a:p>
          <a:p>
            <a:pPr lvl="1"/>
            <a:r>
              <a:rPr lang="de-DE" dirty="0"/>
              <a:t>Ausgaben</a:t>
            </a:r>
          </a:p>
          <a:p>
            <a:pPr lvl="1"/>
            <a:r>
              <a:rPr lang="de-DE" dirty="0"/>
              <a:t>Kategorisieren und ordnen</a:t>
            </a:r>
          </a:p>
          <a:p>
            <a:r>
              <a:rPr lang="de-DE" dirty="0"/>
              <a:t>Schnelle individuell visualisierte Übersicht</a:t>
            </a:r>
          </a:p>
          <a:p>
            <a:r>
              <a:rPr lang="de-DE" dirty="0"/>
              <a:t>Einfaches setzten von Spar-Zielen</a:t>
            </a:r>
          </a:p>
          <a:p>
            <a:r>
              <a:rPr lang="de-DE" dirty="0"/>
              <a:t>Unterstützung bei der Einhaltung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3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8852B-1057-4C7C-A35F-C8A46F43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93AEFD-C5B7-49EA-BB8F-20D7922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Flutter Framework</a:t>
            </a:r>
          </a:p>
          <a:p>
            <a:r>
              <a:rPr lang="de-DE" dirty="0"/>
              <a:t>Dart Language</a:t>
            </a:r>
          </a:p>
          <a:p>
            <a:r>
              <a:rPr lang="de-DE" dirty="0"/>
              <a:t>Versionskontrolle über GitHub</a:t>
            </a:r>
          </a:p>
          <a:p>
            <a:r>
              <a:rPr lang="de-DE" dirty="0"/>
              <a:t>Visual Studio Code</a:t>
            </a:r>
          </a:p>
          <a:p>
            <a:r>
              <a:rPr lang="de-DE" dirty="0"/>
              <a:t>Android Studio Emulator</a:t>
            </a:r>
          </a:p>
        </p:txBody>
      </p:sp>
    </p:spTree>
    <p:extLst>
      <p:ext uri="{BB962C8B-B14F-4D97-AF65-F5344CB8AC3E}">
        <p14:creationId xmlns:p14="http://schemas.microsoft.com/office/powerpoint/2010/main" val="215850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3D244-BC17-494B-A133-155791AB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-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85E85-FA6E-4F66-BC6E-C795503B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Ui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Toolkit </a:t>
            </a:r>
          </a:p>
          <a:p>
            <a:r>
              <a:rPr lang="de-DE" dirty="0"/>
              <a:t>Open source von Google</a:t>
            </a:r>
          </a:p>
          <a:p>
            <a:r>
              <a:rPr lang="de-DE" dirty="0"/>
              <a:t>Programmiersprache Dart</a:t>
            </a:r>
          </a:p>
          <a:p>
            <a:r>
              <a:rPr lang="de-DE" dirty="0"/>
              <a:t>Genutzte Plugins</a:t>
            </a:r>
          </a:p>
          <a:p>
            <a:pPr lvl="1"/>
            <a:r>
              <a:rPr lang="de-DE" dirty="0" err="1"/>
              <a:t>font_awesome_flutter</a:t>
            </a:r>
            <a:r>
              <a:rPr lang="de-DE" dirty="0"/>
              <a:t>: ^8.5.0</a:t>
            </a:r>
          </a:p>
          <a:p>
            <a:pPr lvl="1"/>
            <a:r>
              <a:rPr lang="de-DE" dirty="0"/>
              <a:t>  </a:t>
            </a:r>
            <a:r>
              <a:rPr lang="de-DE" dirty="0" err="1"/>
              <a:t>charts_flutter</a:t>
            </a:r>
            <a:r>
              <a:rPr lang="de-DE" dirty="0"/>
              <a:t>: ^0.8.1</a:t>
            </a:r>
          </a:p>
          <a:p>
            <a:pPr lvl="1"/>
            <a:r>
              <a:rPr lang="de-DE" dirty="0"/>
              <a:t>  </a:t>
            </a:r>
            <a:r>
              <a:rPr lang="de-DE" dirty="0" err="1"/>
              <a:t>dcdg</a:t>
            </a:r>
            <a:r>
              <a:rPr lang="de-DE" dirty="0"/>
              <a:t>: ^2.0.1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5F92D-6410-4508-806A-13D4E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- 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AAE1B-5835-4B1A-9F23-FF2D57EF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Code von Microsoft</a:t>
            </a:r>
          </a:p>
          <a:p>
            <a:r>
              <a:rPr lang="de-DE" dirty="0"/>
              <a:t>Zusammen mit Flutter und Dart Extension</a:t>
            </a:r>
          </a:p>
          <a:p>
            <a:r>
              <a:rPr lang="de-DE" dirty="0"/>
              <a:t>Android Emulator von Android Studio 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5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B359-D7F8-44F0-8D7D-15A998BA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4371C-7B8C-4425-9D93-22FB8077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Arbeitsmethode</a:t>
            </a:r>
          </a:p>
          <a:p>
            <a:r>
              <a:rPr lang="de-DE" dirty="0"/>
              <a:t>Flow Chart</a:t>
            </a:r>
          </a:p>
          <a:p>
            <a:r>
              <a:rPr lang="de-DE" dirty="0"/>
              <a:t>RUP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39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A248F-DCF7-4310-8BB4-76F7EE47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0C5E3-AB14-4E34-8319-AB2E17D4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Agiles Arbeiten</a:t>
            </a:r>
          </a:p>
          <a:p>
            <a:pPr lvl="1"/>
            <a:r>
              <a:rPr lang="de-DE" dirty="0" err="1"/>
              <a:t>Scrumban</a:t>
            </a:r>
            <a:endParaRPr lang="de-DE" dirty="0"/>
          </a:p>
          <a:p>
            <a:r>
              <a:rPr lang="de-DE" dirty="0"/>
              <a:t>Virtuelles Taskboard </a:t>
            </a:r>
          </a:p>
          <a:p>
            <a:pPr lvl="1"/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 err="1"/>
              <a:t>YouTrack</a:t>
            </a:r>
            <a:endParaRPr lang="de-DE" dirty="0"/>
          </a:p>
          <a:p>
            <a:pPr lvl="1"/>
            <a:r>
              <a:rPr lang="de-DE" dirty="0"/>
              <a:t>Auf unsere Bedürfnisse angepasst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01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7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BB25C2-C729-4DC1-8ACA-122DC4B7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1136605"/>
            <a:ext cx="8515901" cy="4577297"/>
          </a:xfrm>
          <a:prstGeom prst="rect">
            <a:avLst/>
          </a:prstGeom>
        </p:spPr>
      </p:pic>
      <p:sp>
        <p:nvSpPr>
          <p:cNvPr id="46" name="Titel 1">
            <a:extLst>
              <a:ext uri="{FF2B5EF4-FFF2-40B4-BE49-F238E27FC236}">
                <a16:creationId xmlns:a16="http://schemas.microsoft.com/office/drawing/2014/main" id="{6CE0EE25-C6F3-4821-85AC-718F69F2AFE3}"/>
              </a:ext>
            </a:extLst>
          </p:cNvPr>
          <p:cNvSpPr txBox="1">
            <a:spLocks/>
          </p:cNvSpPr>
          <p:nvPr/>
        </p:nvSpPr>
        <p:spPr>
          <a:xfrm>
            <a:off x="2402683" y="233046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Taskboard</a:t>
            </a:r>
          </a:p>
        </p:txBody>
      </p:sp>
    </p:spTree>
    <p:extLst>
      <p:ext uri="{BB962C8B-B14F-4D97-AF65-F5344CB8AC3E}">
        <p14:creationId xmlns:p14="http://schemas.microsoft.com/office/powerpoint/2010/main" val="16631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85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Tw Cen MT</vt:lpstr>
      <vt:lpstr>Schaltkreis</vt:lpstr>
      <vt:lpstr>easyfinance</vt:lpstr>
      <vt:lpstr>Inhaltsverzeichnis</vt:lpstr>
      <vt:lpstr>Idee</vt:lpstr>
      <vt:lpstr>Technologie</vt:lpstr>
      <vt:lpstr>Technologie - Flutter</vt:lpstr>
      <vt:lpstr>Technologie - IDE</vt:lpstr>
      <vt:lpstr>Projektmanagement</vt:lpstr>
      <vt:lpstr>Arbeitsmethode</vt:lpstr>
      <vt:lpstr>PowerPoint-Präsentation</vt:lpstr>
      <vt:lpstr>PowerPoint-Präsentation</vt:lpstr>
      <vt:lpstr>Scrum</vt:lpstr>
      <vt:lpstr>Comulative Flow </vt:lpstr>
      <vt:lpstr>RUP</vt:lpstr>
      <vt:lpstr>APP</vt:lpstr>
      <vt:lpstr>Architektur</vt:lpstr>
      <vt:lpstr>UseCases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easyfinance</dc:title>
  <dc:creator>Nico Rahm</dc:creator>
  <cp:lastModifiedBy>Nico Rahm</cp:lastModifiedBy>
  <cp:revision>3</cp:revision>
  <dcterms:created xsi:type="dcterms:W3CDTF">2019-12-09T14:25:59Z</dcterms:created>
  <dcterms:modified xsi:type="dcterms:W3CDTF">2019-12-09T14:48:10Z</dcterms:modified>
</cp:coreProperties>
</file>