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5A3BA-DA4E-4C6E-BC97-896C6BC44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easyfinance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C630B2-3E22-4D3E-8FBC-88E9C1C7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Präsentation von</a:t>
            </a:r>
          </a:p>
          <a:p>
            <a:r>
              <a:rPr lang="de-DE" dirty="0"/>
              <a:t>Dominik Lange </a:t>
            </a:r>
          </a:p>
          <a:p>
            <a:r>
              <a:rPr lang="de-DE" dirty="0"/>
              <a:t>Nico Rahm</a:t>
            </a:r>
          </a:p>
          <a:p>
            <a:r>
              <a:rPr lang="de-DE" dirty="0"/>
              <a:t>Samuel </a:t>
            </a:r>
            <a:r>
              <a:rPr lang="de-DE" dirty="0" err="1"/>
              <a:t>Schlingheider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68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1EAD8-4E28-4E63-9427-874F7605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F5CF2-9840-4F6F-8F0A-BDA680A8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r>
              <a:rPr lang="de-DE" dirty="0"/>
              <a:t>Technologie</a:t>
            </a:r>
          </a:p>
          <a:p>
            <a:r>
              <a:rPr lang="de-DE" dirty="0"/>
              <a:t>Projektmanagement</a:t>
            </a:r>
          </a:p>
        </p:txBody>
      </p:sp>
    </p:spTree>
    <p:extLst>
      <p:ext uri="{BB962C8B-B14F-4D97-AF65-F5344CB8AC3E}">
        <p14:creationId xmlns:p14="http://schemas.microsoft.com/office/powerpoint/2010/main" val="15230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F9B52-BC17-439B-8DB3-E24647E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6929E-5587-454E-823B-949DF214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Tracking deiner Finanzen</a:t>
            </a:r>
          </a:p>
          <a:p>
            <a:pPr lvl="1"/>
            <a:r>
              <a:rPr lang="de-DE" dirty="0"/>
              <a:t>Einnahmen</a:t>
            </a:r>
          </a:p>
          <a:p>
            <a:pPr lvl="1"/>
            <a:r>
              <a:rPr lang="de-DE" dirty="0"/>
              <a:t>Ausgaben</a:t>
            </a:r>
          </a:p>
          <a:p>
            <a:pPr lvl="1"/>
            <a:r>
              <a:rPr lang="de-DE" dirty="0"/>
              <a:t>Sparplan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3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64F55-07A1-4CC0-92D1-81901696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C884-AEF3-409F-8C7A-A40D7A7E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9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8852B-1057-4C7C-A35F-C8A46F43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3AEFD-C5B7-49EA-BB8F-20D7922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50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B359-D7F8-44F0-8D7D-15A998BA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4371C-7B8C-4425-9D93-22FB8077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9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95FE-280F-4A92-9451-78B8275F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9BD15-FEAE-4271-9CE3-ED5BC93F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0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24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easyfinance</vt:lpstr>
      <vt:lpstr>Inhaltsverzeichnis</vt:lpstr>
      <vt:lpstr>Idee</vt:lpstr>
      <vt:lpstr>APP</vt:lpstr>
      <vt:lpstr>Technologie</vt:lpstr>
      <vt:lpstr>Projektmanagement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Rahm</dc:creator>
  <cp:lastModifiedBy>Nico Rahm</cp:lastModifiedBy>
  <cp:revision>4</cp:revision>
  <dcterms:created xsi:type="dcterms:W3CDTF">2019-12-09T11:17:26Z</dcterms:created>
  <dcterms:modified xsi:type="dcterms:W3CDTF">2019-12-09T11:50:05Z</dcterms:modified>
</cp:coreProperties>
</file>