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5B8F9-EAB0-4851-AB08-C1735FBEF921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60148-00DB-4B4A-9383-DD96B58181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96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zlich_Willk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625507" y="1830255"/>
            <a:ext cx="78765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000" b="1" dirty="0" smtClean="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rPr>
              <a:t>Herzlich</a:t>
            </a:r>
            <a:r>
              <a:rPr lang="de-DE" sz="6000" b="1" baseline="0" dirty="0" smtClean="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rPr>
              <a:t> Willkommen zum Gottesdienst</a:t>
            </a:r>
            <a:endParaRPr lang="de-DE" sz="6000" b="1" dirty="0">
              <a:solidFill>
                <a:schemeClr val="bg1"/>
              </a:solidFill>
              <a:latin typeface="Marvel" panose="02000000000000000000" pitchFamily="2" charset="0"/>
              <a:ea typeface="Marvel" panose="02000000000000000000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197" y="4023640"/>
            <a:ext cx="2401016" cy="2225704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2516657" y="6249344"/>
            <a:ext cx="4094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defRPr>
            </a:lvl1pPr>
          </a:lstStyle>
          <a:p>
            <a:fld id="{B2F6D1CF-B2FE-4A20-9561-2794FC61E0C1}" type="datetime2">
              <a:rPr lang="de-DE" smtClean="0"/>
              <a:t>Mittwoch, 9. November 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853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E526-DE3C-4DE8-A122-60E5AF122AA9}" type="datetime2">
              <a:rPr lang="de-DE" smtClean="0"/>
              <a:t>Mittwoch, 9. November 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49D-1472-4F70-8C49-F5D8125C9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487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DB38-7BEB-4E45-951A-CEA03A029AA0}" type="datetime2">
              <a:rPr lang="de-DE" smtClean="0"/>
              <a:t>Mittwoch, 9. November 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49D-1472-4F70-8C49-F5D8125C9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931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850C-FDEF-41F3-803E-DA0CDB500C04}" type="datetime2">
              <a:rPr lang="de-DE" smtClean="0"/>
              <a:t>Mittwoch, 9. November 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49D-1472-4F70-8C49-F5D8125C9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919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D4D4-045E-4549-9CF9-B1045C331AA9}" type="datetime2">
              <a:rPr lang="de-DE" smtClean="0"/>
              <a:t>Mittwoch, 9. November 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49D-1472-4F70-8C49-F5D8125C9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615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A5C1-3EEC-488A-82BA-A05A918EFA20}" type="datetime2">
              <a:rPr lang="de-DE" smtClean="0"/>
              <a:t>Mittwoch, 9. November 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49D-1472-4F70-8C49-F5D8125C9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608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5D8D-948D-424A-B7BF-94114772B3F7}" type="datetime2">
              <a:rPr lang="de-DE" smtClean="0"/>
              <a:t>Mittwoch, 9. November 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49D-1472-4F70-8C49-F5D8125C9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26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99EF-4374-4C79-8B48-A260DB8C51C8}" type="datetime2">
              <a:rPr lang="de-DE" smtClean="0"/>
              <a:t>Mittwoch, 9. November 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49D-1472-4F70-8C49-F5D8125C9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973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12C-EDCF-4D18-A575-C99AB0CF7A71}" type="datetime2">
              <a:rPr lang="de-DE" smtClean="0"/>
              <a:t>Mittwoch, 9. November 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49D-1472-4F70-8C49-F5D8125C9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981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332C-E355-45A3-84E7-0AA04FA407D9}" type="datetime2">
              <a:rPr lang="de-DE" smtClean="0"/>
              <a:t>Mittwoch, 9. November 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49D-1472-4F70-8C49-F5D8125C9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200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B7F7-62BE-4AB2-922F-F31B6D6A98C3}" type="datetime2">
              <a:rPr lang="de-DE" smtClean="0"/>
              <a:t>Mittwoch, 9. November 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49D-1472-4F70-8C49-F5D8125C9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4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chenspr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628650" y="1935164"/>
            <a:ext cx="7886700" cy="21260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{Wochenspruch}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628650" y="690603"/>
            <a:ext cx="7886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800" b="1" dirty="0" smtClean="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rPr>
              <a:t>Wochenspruch</a:t>
            </a:r>
            <a:endParaRPr lang="de-DE" sz="4800" b="1" dirty="0">
              <a:solidFill>
                <a:schemeClr val="bg1"/>
              </a:solidFill>
              <a:latin typeface="Marvel" panose="02000000000000000000" pitchFamily="2" charset="0"/>
              <a:ea typeface="Marvel" panose="02000000000000000000" pitchFamily="2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197" y="4023640"/>
            <a:ext cx="2401016" cy="222570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516657" y="6249344"/>
            <a:ext cx="4094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defRPr>
            </a:lvl1pPr>
          </a:lstStyle>
          <a:p>
            <a:fld id="{89A28E8C-BDAA-47CC-B541-56BFC3DB665E}" type="datetime2">
              <a:rPr lang="de-DE" smtClean="0"/>
              <a:t>Mittwoch, 9. November 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83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2708-7E19-4875-A101-43D892CD7153}" type="datetime2">
              <a:rPr lang="de-DE" smtClean="0"/>
              <a:t>Mittwoch, 9. November 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49D-1472-4F70-8C49-F5D8125C9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123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e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628650" y="1935164"/>
            <a:ext cx="7886700" cy="449035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de-DE" dirty="0" smtClean="0"/>
              <a:t>{Informationen}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628650" y="731793"/>
            <a:ext cx="78867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rPr>
              <a:t>Informationen:</a:t>
            </a:r>
            <a:endParaRPr lang="de-DE" sz="4400" b="1" dirty="0">
              <a:solidFill>
                <a:schemeClr val="bg1"/>
              </a:solidFill>
              <a:latin typeface="Marvel" panose="02000000000000000000" pitchFamily="2" charset="0"/>
              <a:ea typeface="Marve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10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e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628650" y="1935164"/>
            <a:ext cx="7886700" cy="449035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de-DE" dirty="0" smtClean="0"/>
              <a:t>{Informationen}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628650" y="731793"/>
            <a:ext cx="78867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rPr>
              <a:t>Informationen:</a:t>
            </a:r>
            <a:endParaRPr lang="de-DE" sz="4400" b="1" dirty="0">
              <a:solidFill>
                <a:schemeClr val="bg1"/>
              </a:solidFill>
              <a:latin typeface="Marvel" panose="02000000000000000000" pitchFamily="2" charset="0"/>
              <a:ea typeface="Marve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81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e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628650" y="1935164"/>
            <a:ext cx="7886700" cy="449035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de-DE" dirty="0" smtClean="0"/>
              <a:t>{Informationen}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628650" y="731793"/>
            <a:ext cx="78867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rPr>
              <a:t>Informationen:</a:t>
            </a:r>
            <a:endParaRPr lang="de-DE" sz="4400" b="1" dirty="0">
              <a:solidFill>
                <a:schemeClr val="bg1"/>
              </a:solidFill>
              <a:latin typeface="Marvel" panose="02000000000000000000" pitchFamily="2" charset="0"/>
              <a:ea typeface="Marve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753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e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628650" y="1935164"/>
            <a:ext cx="7886700" cy="449035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de-DE" dirty="0" smtClean="0"/>
              <a:t>{Informationen}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628650" y="731793"/>
            <a:ext cx="78867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rPr>
              <a:t>Informationen:</a:t>
            </a:r>
            <a:endParaRPr lang="de-DE" sz="4400" b="1" dirty="0">
              <a:solidFill>
                <a:schemeClr val="bg1"/>
              </a:solidFill>
              <a:latin typeface="Marvel" panose="02000000000000000000" pitchFamily="2" charset="0"/>
              <a:ea typeface="Marve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658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di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628650" y="1935164"/>
            <a:ext cx="7886700" cy="44903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de-DE" dirty="0" smtClean="0"/>
              <a:t>{Predigttext}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628650" y="731793"/>
            <a:ext cx="18427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rPr>
              <a:t>Predigt:</a:t>
            </a:r>
            <a:endParaRPr lang="de-DE" sz="4400" b="1" dirty="0">
              <a:solidFill>
                <a:schemeClr val="bg1"/>
              </a:solidFill>
              <a:latin typeface="Marvel" panose="02000000000000000000" pitchFamily="2" charset="0"/>
              <a:ea typeface="Marvel" panose="020000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2471351" y="731792"/>
            <a:ext cx="4711914" cy="769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400"/>
            </a:lvl1pPr>
          </a:lstStyle>
          <a:p>
            <a:pPr lvl="0"/>
            <a:r>
              <a:rPr lang="de-DE" dirty="0" smtClean="0"/>
              <a:t>{Predigtstelle}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969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sa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628650" y="1935164"/>
            <a:ext cx="7886700" cy="44903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de-DE" dirty="0" smtClean="0"/>
              <a:t>{</a:t>
            </a:r>
            <a:r>
              <a:rPr lang="de-DE" dirty="0" err="1" smtClean="0"/>
              <a:t>Psalmtext</a:t>
            </a:r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628650" y="731793"/>
            <a:ext cx="1471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rPr>
              <a:t>Psalm</a:t>
            </a:r>
            <a:endParaRPr lang="de-DE" sz="4400" b="1" dirty="0">
              <a:solidFill>
                <a:schemeClr val="bg1"/>
              </a:solidFill>
              <a:latin typeface="Marvel" panose="02000000000000000000" pitchFamily="2" charset="0"/>
              <a:ea typeface="Marvel" panose="020000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2100649" y="731792"/>
            <a:ext cx="3616410" cy="769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400"/>
            </a:lvl1pPr>
          </a:lstStyle>
          <a:p>
            <a:pPr lvl="0"/>
            <a:r>
              <a:rPr lang="de-DE" dirty="0" smtClean="0"/>
              <a:t>{</a:t>
            </a:r>
            <a:r>
              <a:rPr lang="de-DE" dirty="0" err="1" smtClean="0"/>
              <a:t>Psalmstelle</a:t>
            </a:r>
            <a:r>
              <a:rPr lang="de-DE" dirty="0" smtClean="0"/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811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e_Ue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628650" y="1935164"/>
            <a:ext cx="7886700" cy="44903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de-DE" dirty="0" smtClean="0"/>
              <a:t>{Text}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628651" y="731792"/>
            <a:ext cx="7886700" cy="769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400"/>
            </a:lvl1pPr>
          </a:lstStyle>
          <a:p>
            <a:pPr lvl="0"/>
            <a:r>
              <a:rPr lang="de-DE" dirty="0" smtClean="0"/>
              <a:t>{Überschrift}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5287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6518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448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defRPr>
            </a:lvl1pPr>
          </a:lstStyle>
          <a:p>
            <a:fld id="{0432E1DB-F735-4C7F-838F-02069574C528}" type="datetime2">
              <a:rPr lang="de-DE" smtClean="0"/>
              <a:t>Mittwoch, 9. November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defRPr>
            </a:lvl1pPr>
          </a:lstStyle>
          <a:p>
            <a:fld id="{EBA9B49D-1472-4F70-8C49-F5D8125C93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41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82" r:id="rId4"/>
    <p:sldLayoutId id="2147483681" r:id="rId5"/>
    <p:sldLayoutId id="2147483680" r:id="rId6"/>
    <p:sldLayoutId id="2147483677" r:id="rId7"/>
    <p:sldLayoutId id="2147483679" r:id="rId8"/>
    <p:sldLayoutId id="2147483678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Marvel" panose="02000000000000000000" pitchFamily="2" charset="0"/>
          <a:ea typeface="Marvel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Marvel" panose="02000000000000000000" pitchFamily="2" charset="0"/>
          <a:ea typeface="Marvel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Marvel" panose="02000000000000000000" pitchFamily="2" charset="0"/>
          <a:ea typeface="Marvel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Marvel" panose="02000000000000000000" pitchFamily="2" charset="0"/>
          <a:ea typeface="Marvel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arvel" panose="02000000000000000000" pitchFamily="2" charset="0"/>
          <a:ea typeface="Marvel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arvel" panose="02000000000000000000" pitchFamily="2" charset="0"/>
          <a:ea typeface="Marvel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CFBD29-EAE8-48E5-B370-8842FB4DBC9A}" type="datetime2">
              <a:rPr lang="de-DE" smtClean="0"/>
              <a:t>Mittwoch, 9. November 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811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D8A3DA-6AC9-4978-8FAD-15B6DCF1CF83}" type="datetime2">
              <a:rPr lang="de-DE" smtClean="0"/>
              <a:t>Mittwoch, 9. November 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16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87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6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5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7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0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66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Bildschirmpräsentation (4:3)</PresentationFormat>
  <Paragraphs>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Marvel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Samuel Schlingheider</dc:creator>
  <cp:lastModifiedBy>Samuel Schlingheider</cp:lastModifiedBy>
  <cp:revision>18</cp:revision>
  <dcterms:created xsi:type="dcterms:W3CDTF">2020-11-18T07:48:44Z</dcterms:created>
  <dcterms:modified xsi:type="dcterms:W3CDTF">2022-11-09T09:54:19Z</dcterms:modified>
</cp:coreProperties>
</file>