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1"/>
  </p:notesMasterIdLst>
  <p:sldIdLst>
    <p:sldId id="258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5B8F9-EAB0-4851-AB08-C1735FBEF921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60148-00DB-4B4A-9383-DD96B58181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96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E526-DE3C-4DE8-A122-60E5AF122AA9}" type="datetime2">
              <a:rPr lang="de-DE" smtClean="0"/>
              <a:t>Freitag, 13. September 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B49D-1472-4F70-8C49-F5D8125C9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738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B7F7-62BE-4AB2-922F-F31B6D6A98C3}" type="datetime2">
              <a:rPr lang="de-DE" smtClean="0"/>
              <a:t>Freitag, 13. September 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B49D-1472-4F70-8C49-F5D8125C9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99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2708-7E19-4875-A101-43D892CD7153}" type="datetime2">
              <a:rPr lang="de-DE" smtClean="0"/>
              <a:t>Freitag, 13. September 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B49D-1472-4F70-8C49-F5D8125C9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1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rzlich_Willk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834012" y="1830256"/>
            <a:ext cx="105020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6000" b="1" dirty="0" smtClean="0">
                <a:solidFill>
                  <a:schemeClr val="bg1"/>
                </a:solidFill>
                <a:latin typeface="Marvel" panose="02000000000000000000" pitchFamily="2" charset="0"/>
                <a:ea typeface="Marvel" panose="02000000000000000000" pitchFamily="2" charset="0"/>
              </a:rPr>
              <a:t>Herzlich</a:t>
            </a:r>
            <a:r>
              <a:rPr lang="de-DE" sz="6000" b="1" baseline="0" dirty="0" smtClean="0">
                <a:solidFill>
                  <a:schemeClr val="bg1"/>
                </a:solidFill>
                <a:latin typeface="Marvel" panose="02000000000000000000" pitchFamily="2" charset="0"/>
                <a:ea typeface="Marvel" panose="02000000000000000000" pitchFamily="2" charset="0"/>
              </a:rPr>
              <a:t> Willkommen zum Gottesdienst</a:t>
            </a:r>
            <a:endParaRPr lang="de-DE" sz="6000" b="1" dirty="0">
              <a:solidFill>
                <a:schemeClr val="bg1"/>
              </a:solidFill>
              <a:latin typeface="Marvel" panose="02000000000000000000" pitchFamily="2" charset="0"/>
              <a:ea typeface="Marvel" panose="02000000000000000000" pitchFamily="2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635" y="4023643"/>
            <a:ext cx="2401016" cy="2225704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3355543" y="6249347"/>
            <a:ext cx="54589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  <a:latin typeface="Marvel" panose="02000000000000000000" pitchFamily="2" charset="0"/>
                <a:ea typeface="Marvel" panose="02000000000000000000" pitchFamily="2" charset="0"/>
              </a:defRPr>
            </a:lvl1pPr>
          </a:lstStyle>
          <a:p>
            <a:fld id="{B2F6D1CF-B2FE-4A20-9561-2794FC61E0C1}" type="datetime2">
              <a:rPr lang="de-DE" smtClean="0"/>
              <a:t>Freitag, 13. September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58435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ochenspr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838200" y="1935164"/>
            <a:ext cx="10515600" cy="212609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{Wochenspruch}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838200" y="690606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800" b="1" dirty="0" smtClean="0">
                <a:solidFill>
                  <a:schemeClr val="bg1"/>
                </a:solidFill>
                <a:latin typeface="Marvel" panose="02000000000000000000" pitchFamily="2" charset="0"/>
                <a:ea typeface="Marvel" panose="02000000000000000000" pitchFamily="2" charset="0"/>
              </a:rPr>
              <a:t>Wochenspruch</a:t>
            </a:r>
            <a:endParaRPr lang="de-DE" sz="4800" b="1" dirty="0">
              <a:solidFill>
                <a:schemeClr val="bg1"/>
              </a:solidFill>
              <a:latin typeface="Marvel" panose="02000000000000000000" pitchFamily="2" charset="0"/>
              <a:ea typeface="Marvel" panose="02000000000000000000" pitchFamily="2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310" y="4023643"/>
            <a:ext cx="2401016" cy="2225704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3355543" y="6249347"/>
            <a:ext cx="54589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  <a:latin typeface="Marvel" panose="02000000000000000000" pitchFamily="2" charset="0"/>
                <a:ea typeface="Marvel" panose="02000000000000000000" pitchFamily="2" charset="0"/>
              </a:defRPr>
            </a:lvl1pPr>
          </a:lstStyle>
          <a:p>
            <a:fld id="{89A28E8C-BDAA-47CC-B541-56BFC3DB665E}" type="datetime2">
              <a:rPr lang="de-DE" smtClean="0"/>
              <a:t>Freitag, 13. September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95479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formatione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838200" y="1935164"/>
            <a:ext cx="10515600" cy="449035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{Informationen}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838200" y="731796"/>
            <a:ext cx="10515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  <a:latin typeface="Marvel" panose="02000000000000000000" pitchFamily="2" charset="0"/>
                <a:ea typeface="Marvel" panose="02000000000000000000" pitchFamily="2" charset="0"/>
              </a:rPr>
              <a:t>Informationen:</a:t>
            </a:r>
            <a:endParaRPr lang="de-DE" sz="4400" b="1" dirty="0">
              <a:solidFill>
                <a:schemeClr val="bg1"/>
              </a:solidFill>
              <a:latin typeface="Marvel" panose="02000000000000000000" pitchFamily="2" charset="0"/>
              <a:ea typeface="Marve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65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formatione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838200" y="1935164"/>
            <a:ext cx="10515600" cy="449035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{Informationen}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838200" y="731796"/>
            <a:ext cx="10515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  <a:latin typeface="Marvel" panose="02000000000000000000" pitchFamily="2" charset="0"/>
                <a:ea typeface="Marvel" panose="02000000000000000000" pitchFamily="2" charset="0"/>
              </a:rPr>
              <a:t>Informationen:</a:t>
            </a:r>
            <a:endParaRPr lang="de-DE" sz="4400" b="1" dirty="0">
              <a:solidFill>
                <a:schemeClr val="bg1"/>
              </a:solidFill>
              <a:latin typeface="Marvel" panose="02000000000000000000" pitchFamily="2" charset="0"/>
              <a:ea typeface="Marve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447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formatione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838200" y="1935164"/>
            <a:ext cx="10515600" cy="449035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{Informationen}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838200" y="731796"/>
            <a:ext cx="10515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  <a:latin typeface="Marvel" panose="02000000000000000000" pitchFamily="2" charset="0"/>
                <a:ea typeface="Marvel" panose="02000000000000000000" pitchFamily="2" charset="0"/>
              </a:rPr>
              <a:t>Informationen:</a:t>
            </a:r>
            <a:endParaRPr lang="de-DE" sz="4400" b="1" dirty="0">
              <a:solidFill>
                <a:schemeClr val="bg1"/>
              </a:solidFill>
              <a:latin typeface="Marvel" panose="02000000000000000000" pitchFamily="2" charset="0"/>
              <a:ea typeface="Marve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929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formatione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838200" y="1935164"/>
            <a:ext cx="10515600" cy="449035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{Informationen}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838200" y="731796"/>
            <a:ext cx="10515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  <a:latin typeface="Marvel" panose="02000000000000000000" pitchFamily="2" charset="0"/>
                <a:ea typeface="Marvel" panose="02000000000000000000" pitchFamily="2" charset="0"/>
              </a:rPr>
              <a:t>Informationen:</a:t>
            </a:r>
            <a:endParaRPr lang="de-DE" sz="4400" b="1" dirty="0">
              <a:solidFill>
                <a:schemeClr val="bg1"/>
              </a:solidFill>
              <a:latin typeface="Marvel" panose="02000000000000000000" pitchFamily="2" charset="0"/>
              <a:ea typeface="Marve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303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sal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838200" y="1935164"/>
            <a:ext cx="10515600" cy="44903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{</a:t>
            </a:r>
            <a:r>
              <a:rPr lang="de-DE" dirty="0" err="1" smtClean="0"/>
              <a:t>Psalmtext</a:t>
            </a:r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838202" y="731796"/>
            <a:ext cx="19626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  <a:latin typeface="Marvel" panose="02000000000000000000" pitchFamily="2" charset="0"/>
                <a:ea typeface="Marvel" panose="02000000000000000000" pitchFamily="2" charset="0"/>
              </a:rPr>
              <a:t>Psalm:</a:t>
            </a:r>
            <a:endParaRPr lang="de-DE" sz="4400" b="1" dirty="0">
              <a:solidFill>
                <a:schemeClr val="bg1"/>
              </a:solidFill>
              <a:latin typeface="Marvel" panose="02000000000000000000" pitchFamily="2" charset="0"/>
              <a:ea typeface="Marvel" panose="020000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4" hasCustomPrompt="1"/>
          </p:nvPr>
        </p:nvSpPr>
        <p:spPr>
          <a:xfrm>
            <a:off x="2800865" y="731795"/>
            <a:ext cx="4821880" cy="7694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{</a:t>
            </a:r>
            <a:r>
              <a:rPr lang="de-DE" dirty="0" err="1" smtClean="0"/>
              <a:t>Psalmstelle</a:t>
            </a:r>
            <a:r>
              <a:rPr lang="de-DE" dirty="0" smtClean="0"/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4710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di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838200" y="1935164"/>
            <a:ext cx="10515600" cy="44903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{Predigttext}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838202" y="731796"/>
            <a:ext cx="245693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  <a:latin typeface="Marvel" panose="02000000000000000000" pitchFamily="2" charset="0"/>
                <a:ea typeface="Marvel" panose="02000000000000000000" pitchFamily="2" charset="0"/>
              </a:rPr>
              <a:t>Predigt:</a:t>
            </a:r>
            <a:endParaRPr lang="de-DE" sz="4400" b="1" dirty="0">
              <a:solidFill>
                <a:schemeClr val="bg1"/>
              </a:solidFill>
              <a:latin typeface="Marvel" panose="02000000000000000000" pitchFamily="2" charset="0"/>
              <a:ea typeface="Marvel" panose="020000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4" hasCustomPrompt="1"/>
          </p:nvPr>
        </p:nvSpPr>
        <p:spPr>
          <a:xfrm>
            <a:off x="3295135" y="731795"/>
            <a:ext cx="6282552" cy="7694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{Predigtstelle}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695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DB38-7BEB-4E45-951A-CEA03A029AA0}" type="datetime2">
              <a:rPr lang="de-DE" smtClean="0"/>
              <a:t>Freitag, 13. September 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B49D-1472-4F70-8C49-F5D8125C9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513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eie_Ue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838200" y="1935164"/>
            <a:ext cx="10515600" cy="44903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{Text}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 hasCustomPrompt="1"/>
          </p:nvPr>
        </p:nvSpPr>
        <p:spPr>
          <a:xfrm>
            <a:off x="838201" y="731795"/>
            <a:ext cx="10515600" cy="7694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{Überschrift}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7449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850C-FDEF-41F3-803E-DA0CDB500C04}" type="datetime2">
              <a:rPr lang="de-DE" smtClean="0"/>
              <a:t>Freitag, 13. September 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B49D-1472-4F70-8C49-F5D8125C9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461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D4D4-045E-4549-9CF9-B1045C331AA9}" type="datetime2">
              <a:rPr lang="de-DE" smtClean="0"/>
              <a:t>Freitag, 13. September 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B49D-1472-4F70-8C49-F5D8125C9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14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A5C1-3EEC-488A-82BA-A05A918EFA20}" type="datetime2">
              <a:rPr lang="de-DE" smtClean="0"/>
              <a:t>Freitag, 13. September 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B49D-1472-4F70-8C49-F5D8125C9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1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5D8D-948D-424A-B7BF-94114772B3F7}" type="datetime2">
              <a:rPr lang="de-DE" smtClean="0"/>
              <a:t>Freitag, 13. September 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B49D-1472-4F70-8C49-F5D8125C9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36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99EF-4374-4C79-8B48-A260DB8C51C8}" type="datetime2">
              <a:rPr lang="de-DE" smtClean="0"/>
              <a:t>Freitag, 13. September 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B49D-1472-4F70-8C49-F5D8125C9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41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12C-EDCF-4D18-A575-C99AB0CF7A71}" type="datetime2">
              <a:rPr lang="de-DE" smtClean="0"/>
              <a:t>Freitag, 13. September 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B49D-1472-4F70-8C49-F5D8125C9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47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332C-E355-45A3-84E7-0AA04FA407D9}" type="datetime2">
              <a:rPr lang="de-DE" smtClean="0"/>
              <a:t>Freitag, 13. September 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B49D-1472-4F70-8C49-F5D8125C9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36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2E1DB-F735-4C7F-838F-02069574C528}" type="datetime2">
              <a:rPr lang="de-DE" smtClean="0"/>
              <a:t>Freitag, 13. September 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9B49D-1472-4F70-8C49-F5D8125C9303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CFBD29-EAE8-48E5-B370-8842FB4DBC9A}" type="datetime2">
              <a:rPr lang="de-DE" smtClean="0"/>
              <a:t>Freitag, 13. September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811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4D8A3DA-6AC9-4978-8FAD-15B6DCF1CF83}" type="datetime2">
              <a:rPr lang="de-DE" smtClean="0"/>
              <a:t>Freitag, 13. September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16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876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64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54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76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09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1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66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</Words>
  <Application>Microsoft Office PowerPoint</Application>
  <PresentationFormat>Breitbild</PresentationFormat>
  <Paragraphs>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Marvel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Samuel Schlingheider</dc:creator>
  <cp:lastModifiedBy>Samuel Schlingheider</cp:lastModifiedBy>
  <cp:revision>20</cp:revision>
  <dcterms:created xsi:type="dcterms:W3CDTF">2020-11-18T07:48:44Z</dcterms:created>
  <dcterms:modified xsi:type="dcterms:W3CDTF">2024-09-13T15:29:19Z</dcterms:modified>
</cp:coreProperties>
</file>