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7" r:id="rId4"/>
    <p:sldId id="287" r:id="rId5"/>
    <p:sldId id="259" r:id="rId6"/>
    <p:sldId id="260" r:id="rId7"/>
    <p:sldId id="277" r:id="rId8"/>
    <p:sldId id="261" r:id="rId9"/>
    <p:sldId id="282" r:id="rId10"/>
    <p:sldId id="262" r:id="rId11"/>
    <p:sldId id="263" r:id="rId12"/>
    <p:sldId id="264" r:id="rId13"/>
    <p:sldId id="265" r:id="rId14"/>
    <p:sldId id="266" r:id="rId15"/>
    <p:sldId id="278" r:id="rId16"/>
    <p:sldId id="279" r:id="rId17"/>
    <p:sldId id="286" r:id="rId18"/>
    <p:sldId id="267" r:id="rId19"/>
    <p:sldId id="268" r:id="rId20"/>
    <p:sldId id="269" r:id="rId21"/>
    <p:sldId id="283" r:id="rId22"/>
    <p:sldId id="270" r:id="rId23"/>
    <p:sldId id="271" r:id="rId24"/>
    <p:sldId id="280" r:id="rId25"/>
    <p:sldId id="281" r:id="rId26"/>
    <p:sldId id="272" r:id="rId27"/>
    <p:sldId id="273" r:id="rId28"/>
    <p:sldId id="274" r:id="rId29"/>
    <p:sldId id="275" r:id="rId30"/>
    <p:sldId id="276" r:id="rId31"/>
    <p:sldId id="284" r:id="rId32"/>
    <p:sldId id="285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6F448-C5C6-4871-8E66-26102704F498}" type="datetimeFigureOut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58979-A834-4092-8224-6CCC95F27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58979-A834-4092-8224-6CCC95F276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8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E4EE-4F15-4B9C-B1DC-0CE570184763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8A0-D464-4DAA-A363-40E6917C4CAC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E066-2CBB-4636-8FC5-979BDC5FF6E8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ED01-7E64-42E8-81CA-5CDAD3EC43A8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1D60-36E5-45A9-973D-D3D07AE918D3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243D-02D9-40A0-A24B-0D5AD786571F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AF54-FF93-4D1B-BD08-4C3738D7776E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C81D-8689-49AC-AB28-B1EE8AD1F251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FBC-2258-465B-A543-C2E1F3FC4271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EBE-B472-4BF8-A0DE-6331D08A8C7C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27D-C453-4E67-9A4D-4E22464D09D3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C6F48-14AB-45DE-921C-9834397EFE88}" type="datetime1">
              <a:rPr lang="zh-CN" altLang="en-US" smtClean="0"/>
              <a:t>2011/9/6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altLang="zh-CN" smtClean="0"/>
              <a:t>Copyright©popcorn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414592" cy="2747391"/>
          </a:xfrm>
        </p:spPr>
        <p:txBody>
          <a:bodyPr/>
          <a:lstStyle/>
          <a:p>
            <a:r>
              <a:rPr lang="en-US" altLang="zh-CN" sz="11500" dirty="0" err="1" smtClean="0">
                <a:solidFill>
                  <a:schemeClr val="bg1"/>
                </a:solidFill>
                <a:effectLst>
                  <a:reflection blurRad="6350" stA="50000" endA="300" endPos="50000" dist="76200" dir="5400000" sy="-100000" algn="bl" rotWithShape="0"/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iPay</a:t>
            </a:r>
            <a:endParaRPr lang="zh-CN" altLang="en-US" sz="11500" dirty="0">
              <a:solidFill>
                <a:schemeClr val="bg1"/>
              </a:solidFill>
              <a:effectLst>
                <a:reflection blurRad="6350" stA="50000" endA="300" endPos="50000" dist="76200" dir="5400000" sy="-100000" algn="bl" rotWithShape="0"/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005064"/>
            <a:ext cx="6400800" cy="1219200"/>
          </a:xfrm>
        </p:spPr>
        <p:txBody>
          <a:bodyPr>
            <a:normAutofit/>
          </a:bodyPr>
          <a:lstStyle/>
          <a:p>
            <a:pPr algn="r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基于条形码的移动支付解决方案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Copyright©popcorn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</a:t>
            </a:fld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5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2716756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10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829" y="2060848"/>
            <a:ext cx="3744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商场详情页面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帮助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用户了解所在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购物商场的详细情况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如：服务电话，投诉电话等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5379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2722649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11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060848"/>
            <a:ext cx="36724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热门商品页面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获取商场当前的热卖商品列表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用户可以点击其中某件商品查看详情。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5177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2714397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132856"/>
            <a:ext cx="3816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动态可拓展列表实现分页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点击底部的“更多”按钮可以获取更多商品。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68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2717941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792" y="2276872"/>
            <a:ext cx="36724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商品详情页面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用户可以查看商品的详细介绍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包括：名称，价格，生产者等。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1343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276872"/>
            <a:ext cx="3744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特价商品页面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和热门商品类似，此处提供一些商场打折促销的商品。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45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15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条形码识别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876" y="341165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的核心功能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910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3868" y="126876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条形码识别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492895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同时支持一维和二维码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用户在购物时借助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扫描商品包装上的条形码以获得更多信息。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自行扫描可以省去传统排队结算的等待时间。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2561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4" y="1772816"/>
            <a:ext cx="4275939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228184" y="2222574"/>
            <a:ext cx="24482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条形码识别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支持一维、二维码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识别响应迅速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7715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2721494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18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1847401"/>
            <a:ext cx="38164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条形码识别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扫描条形码后，客户端从服务器获取相应商品信息，用户可以选择是否购买（即加入购物车）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252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2714397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19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1772816"/>
            <a:ext cx="34780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将商品加入购物车后，用户可以继续扫描其他商品的条形码，进行购物活动。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在各个页面的右上角提供了快捷按钮，以便用户随时进行条码识别。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6733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4407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实际问题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2060848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在大卖场购物往往遇到排队结算现象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排队结算将耗费客户不少时间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购物体验打一定折扣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购物缺少良好的参考，客户缺少相关信息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1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2727410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20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1916832"/>
            <a:ext cx="34563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购物车存放用户购买的商品，用户可以在此对要购买的商品进行调整。如：查看商品详情，修改商品数量等。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27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21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0476" y="256490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4392" y="3861048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便捷、安全的移动支付体验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799249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1916832"/>
            <a:ext cx="3240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购物调整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用户可以同时把商品从实际和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的虚拟购物车中移除来调整购物计划。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2931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2727410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340768"/>
            <a:ext cx="37444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结算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提供电子结算，用户账号和银行卡绑定，减免了现金支付和传统刷卡支付所带来的麻烦。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把手机当成钱包，给用户带来前所未有的体验！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86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8" y="1052736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24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628800"/>
            <a:ext cx="3672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做了不少安全性考量，支付是最重要的一环。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支付时网络采用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加密，同时引入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算法来加强支付安全。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659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25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2420888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账户相关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1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96752"/>
            <a:ext cx="2712032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26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734181"/>
            <a:ext cx="35283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账户信息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用户切换到账户标签可以查看账户信息。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查询账户余额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修改账户资料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查看交易历史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2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83305"/>
            <a:ext cx="2720298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27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881990"/>
            <a:ext cx="230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余额查询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5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96752"/>
            <a:ext cx="2716756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28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988840"/>
            <a:ext cx="360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基本资料修改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也提供了用户修改自己的联系方式和密码的功能。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64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96752"/>
            <a:ext cx="2710863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29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清除缓存：将诸如商品图片，用户信息，公钥文件等数据从手机清除。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设置：提供一些个性化设置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关于我们：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800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77524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772816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基于条形码的移动支付解决方案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快速购物、支付系统，致力于提高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商场、银行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自助型购物软件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准电子钱包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53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96752"/>
            <a:ext cx="2720298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30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70892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菜   单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276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31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3235" y="2492896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812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32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806" y="836711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830" y="2041304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移动支付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电子钱包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社会化网络购物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其他领域的推广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1357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33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4157447"/>
            <a:ext cx="2376264" cy="9233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 smtClean="0">
                <a:solidFill>
                  <a:schemeClr val="bg1"/>
                </a:solidFill>
                <a:effectLst>
                  <a:reflection stA="62000" endPos="67000" dist="1143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iPay</a:t>
            </a:r>
            <a:endParaRPr lang="zh-CN" altLang="en-US" sz="5400" dirty="0">
              <a:solidFill>
                <a:schemeClr val="bg1"/>
              </a:solidFill>
              <a:effectLst>
                <a:reflection stA="62000" endPos="67000" dist="1143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2" y="4373471"/>
            <a:ext cx="855729" cy="855729"/>
          </a:xfrm>
        </p:spPr>
      </p:pic>
      <p:sp>
        <p:nvSpPr>
          <p:cNvPr id="8" name="TextBox 7"/>
          <p:cNvSpPr txBox="1"/>
          <p:nvPr/>
        </p:nvSpPr>
        <p:spPr>
          <a:xfrm>
            <a:off x="2735796" y="2276872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谢谢欣赏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567473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Produced by popcorn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03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4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7250" y="1246602"/>
            <a:ext cx="1872208" cy="15121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用户进入商场，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634534"/>
            <a:ext cx="2448272" cy="13681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查看商场信息、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热卖商品、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特价商品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20153702">
            <a:off x="3018573" y="1212381"/>
            <a:ext cx="1788417" cy="532443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20088333">
            <a:off x="3046871" y="926928"/>
            <a:ext cx="110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95624" y="3988682"/>
            <a:ext cx="1987170" cy="12241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扫描商品条形码，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获取商品信息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60232" y="5229200"/>
            <a:ext cx="1944216" cy="108012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结算，离开商场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2048560">
            <a:off x="5259572" y="4930940"/>
            <a:ext cx="1349564" cy="596519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2597874">
            <a:off x="1561076" y="3207851"/>
            <a:ext cx="1493301" cy="596519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环形箭头 17"/>
          <p:cNvSpPr/>
          <p:nvPr/>
        </p:nvSpPr>
        <p:spPr>
          <a:xfrm>
            <a:off x="3341137" y="3263191"/>
            <a:ext cx="1296144" cy="1211691"/>
          </a:xfrm>
          <a:prstGeom prst="circular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5438" y="290464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加入购物车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574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76872"/>
            <a:ext cx="1625397" cy="162539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Copyright©popcorn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5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4423248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基于条形码的移动支付解决方案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418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0808"/>
            <a:ext cx="2611512" cy="435063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6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1828090"/>
            <a:ext cx="3600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登陆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用户输入账号和密码点击登录按钮即可登录。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11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7</a:t>
            </a:fld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2679451" cy="4427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2344525"/>
            <a:ext cx="38164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登陆采用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连接，加强安全。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71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2721494" cy="45259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8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628800"/>
            <a:ext cx="424847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iPay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客户端首页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提供以下功能：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商场介绍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热卖商品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特价商品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快速扫描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商品搜索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721356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Copyright©popcorn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bg1"/>
                </a:solidFill>
              </a:rPr>
              <a:t>9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348880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信息获取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740" y="342900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集中、高效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3218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186</TotalTime>
  <Words>662</Words>
  <Application>Microsoft Office PowerPoint</Application>
  <PresentationFormat>全屏显示(4:3)</PresentationFormat>
  <Paragraphs>203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主管人员</vt:lpstr>
      <vt:lpstr>iPay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iPay</dc:title>
  <dc:creator>闲趣</dc:creator>
  <cp:lastModifiedBy>Yiming Tang</cp:lastModifiedBy>
  <cp:revision>24</cp:revision>
  <dcterms:created xsi:type="dcterms:W3CDTF">2011-09-05T12:33:57Z</dcterms:created>
  <dcterms:modified xsi:type="dcterms:W3CDTF">2011-09-06T03:48:48Z</dcterms:modified>
</cp:coreProperties>
</file>