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10" r:id="rId2"/>
    <p:sldId id="306" r:id="rId3"/>
    <p:sldId id="318" r:id="rId4"/>
    <p:sldId id="316" r:id="rId5"/>
    <p:sldId id="302" r:id="rId6"/>
    <p:sldId id="319" r:id="rId7"/>
    <p:sldId id="311" r:id="rId8"/>
    <p:sldId id="312" r:id="rId9"/>
    <p:sldId id="313"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4468" autoAdjust="0"/>
  </p:normalViewPr>
  <p:slideViewPr>
    <p:cSldViewPr snapToGrid="0" snapToObjects="1">
      <p:cViewPr varScale="1">
        <p:scale>
          <a:sx n="61" d="100"/>
          <a:sy n="61" d="100"/>
        </p:scale>
        <p:origin x="151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Submission Site.</a:t>
            </a:r>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13352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96395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6/18/2021</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6/18/2021</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My answer</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09417089-DB9E-43D5-B426-F8D127A56D8B}"/>
              </a:ext>
            </a:extLst>
          </p:cNvPr>
          <p:cNvPicPr>
            <a:picLocks noChangeAspect="1"/>
          </p:cNvPicPr>
          <p:nvPr/>
        </p:nvPicPr>
        <p:blipFill>
          <a:blip r:embed="rId3"/>
          <a:stretch>
            <a:fillRect/>
          </a:stretch>
        </p:blipFill>
        <p:spPr>
          <a:xfrm>
            <a:off x="419820" y="1740322"/>
            <a:ext cx="11501369" cy="3811819"/>
          </a:xfrm>
          <a:prstGeom prst="rect">
            <a:avLst/>
          </a:prstGeom>
        </p:spPr>
      </p:pic>
    </p:spTree>
    <p:extLst>
      <p:ext uri="{BB962C8B-B14F-4D97-AF65-F5344CB8AC3E}">
        <p14:creationId xmlns:p14="http://schemas.microsoft.com/office/powerpoint/2010/main" val="79492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endParaRPr lang="en-US" dirty="0"/>
          </a:p>
          <a:p>
            <a:r>
              <a:rPr lang="en-US" dirty="0"/>
              <a:t>MIMIC </a:t>
            </a:r>
            <a:r>
              <a:rPr lang="en-US" dirty="0" err="1"/>
              <a:t>TableName</a:t>
            </a:r>
            <a:endParaRPr lang="en-US" dirty="0"/>
          </a:p>
          <a:p>
            <a:pPr lvl="1"/>
            <a:r>
              <a:rPr lang="en-US" dirty="0"/>
              <a:t>See rubric for the types of topics to include here</a:t>
            </a:r>
          </a:p>
        </p:txBody>
      </p:sp>
    </p:spTree>
    <p:extLst>
      <p:ext uri="{BB962C8B-B14F-4D97-AF65-F5344CB8AC3E}">
        <p14:creationId xmlns:p14="http://schemas.microsoft.com/office/powerpoint/2010/main" val="376153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0F78-07BD-4978-9D1A-6E33FD049DE3}"/>
              </a:ext>
            </a:extLst>
          </p:cNvPr>
          <p:cNvSpPr>
            <a:spLocks noGrp="1"/>
          </p:cNvSpPr>
          <p:nvPr>
            <p:ph type="title"/>
          </p:nvPr>
        </p:nvSpPr>
        <p:spPr/>
        <p:txBody>
          <a:bodyPr/>
          <a:lstStyle/>
          <a:p>
            <a:r>
              <a:rPr lang="en-US" dirty="0"/>
              <a:t>Step 3: My answer</a:t>
            </a:r>
            <a:endParaRPr lang="en-HK" dirty="0"/>
          </a:p>
        </p:txBody>
      </p:sp>
      <p:pic>
        <p:nvPicPr>
          <p:cNvPr id="10" name="Picture 9">
            <a:extLst>
              <a:ext uri="{FF2B5EF4-FFF2-40B4-BE49-F238E27FC236}">
                <a16:creationId xmlns:a16="http://schemas.microsoft.com/office/drawing/2014/main" id="{CF6E1285-8E7C-477A-A608-E9B03EC007BD}"/>
              </a:ext>
            </a:extLst>
          </p:cNvPr>
          <p:cNvPicPr>
            <a:picLocks noChangeAspect="1"/>
          </p:cNvPicPr>
          <p:nvPr/>
        </p:nvPicPr>
        <p:blipFill>
          <a:blip r:embed="rId2"/>
          <a:stretch>
            <a:fillRect/>
          </a:stretch>
        </p:blipFill>
        <p:spPr>
          <a:xfrm>
            <a:off x="7781365" y="66866"/>
            <a:ext cx="4171576" cy="4789011"/>
          </a:xfrm>
          <a:prstGeom prst="rect">
            <a:avLst/>
          </a:prstGeom>
        </p:spPr>
      </p:pic>
      <p:pic>
        <p:nvPicPr>
          <p:cNvPr id="12" name="Picture 11">
            <a:extLst>
              <a:ext uri="{FF2B5EF4-FFF2-40B4-BE49-F238E27FC236}">
                <a16:creationId xmlns:a16="http://schemas.microsoft.com/office/drawing/2014/main" id="{25032140-C747-4F2C-B781-2680D5B371C8}"/>
              </a:ext>
            </a:extLst>
          </p:cNvPr>
          <p:cNvPicPr>
            <a:picLocks noChangeAspect="1"/>
          </p:cNvPicPr>
          <p:nvPr/>
        </p:nvPicPr>
        <p:blipFill>
          <a:blip r:embed="rId3"/>
          <a:stretch>
            <a:fillRect/>
          </a:stretch>
        </p:blipFill>
        <p:spPr>
          <a:xfrm>
            <a:off x="7799293" y="4897779"/>
            <a:ext cx="4023326" cy="1878596"/>
          </a:xfrm>
          <a:prstGeom prst="rect">
            <a:avLst/>
          </a:prstGeom>
        </p:spPr>
      </p:pic>
      <p:sp>
        <p:nvSpPr>
          <p:cNvPr id="13" name="TextBox 12">
            <a:extLst>
              <a:ext uri="{FF2B5EF4-FFF2-40B4-BE49-F238E27FC236}">
                <a16:creationId xmlns:a16="http://schemas.microsoft.com/office/drawing/2014/main" id="{020B9699-1973-4E19-A0E9-CD943E31CE76}"/>
              </a:ext>
            </a:extLst>
          </p:cNvPr>
          <p:cNvSpPr txBox="1"/>
          <p:nvPr/>
        </p:nvSpPr>
        <p:spPr>
          <a:xfrm>
            <a:off x="770965" y="1733176"/>
            <a:ext cx="5593976" cy="2308324"/>
          </a:xfrm>
          <a:prstGeom prst="rect">
            <a:avLst/>
          </a:prstGeom>
          <a:noFill/>
        </p:spPr>
        <p:txBody>
          <a:bodyPr wrap="square" rtlCol="0">
            <a:spAutoFit/>
          </a:bodyPr>
          <a:lstStyle/>
          <a:p>
            <a:r>
              <a:rPr lang="en-US" dirty="0" err="1"/>
              <a:t>subject_id</a:t>
            </a:r>
            <a:r>
              <a:rPr lang="en-US" dirty="0"/>
              <a:t> map to </a:t>
            </a:r>
            <a:r>
              <a:rPr lang="en-US" dirty="0" err="1"/>
              <a:t>person_id</a:t>
            </a:r>
            <a:r>
              <a:rPr lang="en-US" dirty="0"/>
              <a:t> as both values are describing people</a:t>
            </a:r>
          </a:p>
          <a:p>
            <a:endParaRPr lang="en-US" dirty="0"/>
          </a:p>
          <a:p>
            <a:r>
              <a:rPr lang="en-US" dirty="0" err="1"/>
              <a:t>hadm_id</a:t>
            </a:r>
            <a:r>
              <a:rPr lang="en-US" dirty="0"/>
              <a:t> map to </a:t>
            </a:r>
            <a:r>
              <a:rPr lang="en-US" dirty="0" err="1"/>
              <a:t>visit_occurrence_id</a:t>
            </a:r>
            <a:r>
              <a:rPr lang="en-US" dirty="0"/>
              <a:t> as both values related to hospital visit</a:t>
            </a:r>
          </a:p>
          <a:p>
            <a:endParaRPr lang="en-US" dirty="0"/>
          </a:p>
          <a:p>
            <a:r>
              <a:rPr lang="en-US" dirty="0"/>
              <a:t>diagnosis map to </a:t>
            </a:r>
            <a:r>
              <a:rPr lang="en-US" dirty="0" err="1"/>
              <a:t>condition_source</a:t>
            </a:r>
            <a:r>
              <a:rPr lang="en-US" dirty="0"/>
              <a:t> _value as the field described as ‘Condition as it appears in the source data’</a:t>
            </a:r>
            <a:endParaRPr lang="en-HK" dirty="0"/>
          </a:p>
        </p:txBody>
      </p:sp>
    </p:spTree>
    <p:extLst>
      <p:ext uri="{BB962C8B-B14F-4D97-AF65-F5344CB8AC3E}">
        <p14:creationId xmlns:p14="http://schemas.microsoft.com/office/powerpoint/2010/main" val="22570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4: My answer</a:t>
            </a:r>
          </a:p>
        </p:txBody>
      </p:sp>
      <p:pic>
        <p:nvPicPr>
          <p:cNvPr id="6" name="Picture 5">
            <a:extLst>
              <a:ext uri="{FF2B5EF4-FFF2-40B4-BE49-F238E27FC236}">
                <a16:creationId xmlns:a16="http://schemas.microsoft.com/office/drawing/2014/main" id="{ED39FFC2-B41C-47C7-82BC-0F4D17445F27}"/>
              </a:ext>
            </a:extLst>
          </p:cNvPr>
          <p:cNvPicPr>
            <a:picLocks noChangeAspect="1"/>
          </p:cNvPicPr>
          <p:nvPr/>
        </p:nvPicPr>
        <p:blipFill>
          <a:blip r:embed="rId3"/>
          <a:stretch>
            <a:fillRect/>
          </a:stretch>
        </p:blipFill>
        <p:spPr>
          <a:xfrm>
            <a:off x="838200" y="1690688"/>
            <a:ext cx="10226190" cy="2230963"/>
          </a:xfrm>
          <a:prstGeom prst="rect">
            <a:avLst/>
          </a:prstGeom>
        </p:spPr>
      </p:pic>
    </p:spTree>
    <p:extLst>
      <p:ext uri="{BB962C8B-B14F-4D97-AF65-F5344CB8AC3E}">
        <p14:creationId xmlns:p14="http://schemas.microsoft.com/office/powerpoint/2010/main" val="30697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My answer</a:t>
            </a:r>
          </a:p>
        </p:txBody>
      </p:sp>
      <p:pic>
        <p:nvPicPr>
          <p:cNvPr id="9" name="Picture 8">
            <a:extLst>
              <a:ext uri="{FF2B5EF4-FFF2-40B4-BE49-F238E27FC236}">
                <a16:creationId xmlns:a16="http://schemas.microsoft.com/office/drawing/2014/main" id="{FF1EA5B7-D83B-43CC-98D3-E2F7137E09C9}"/>
              </a:ext>
            </a:extLst>
          </p:cNvPr>
          <p:cNvPicPr>
            <a:picLocks noChangeAspect="1"/>
          </p:cNvPicPr>
          <p:nvPr/>
        </p:nvPicPr>
        <p:blipFill>
          <a:blip r:embed="rId3"/>
          <a:stretch>
            <a:fillRect/>
          </a:stretch>
        </p:blipFill>
        <p:spPr>
          <a:xfrm>
            <a:off x="18789" y="1660735"/>
            <a:ext cx="12192000" cy="4851759"/>
          </a:xfrm>
          <a:prstGeom prst="rect">
            <a:avLst/>
          </a:prstGeom>
        </p:spPr>
      </p:pic>
    </p:spTree>
    <p:extLst>
      <p:ext uri="{BB962C8B-B14F-4D97-AF65-F5344CB8AC3E}">
        <p14:creationId xmlns:p14="http://schemas.microsoft.com/office/powerpoint/2010/main" val="4046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3030</TotalTime>
  <Words>633</Words>
  <Application>Microsoft Office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1: My answer</vt:lpstr>
      <vt:lpstr>Step 2: Profile source table or tables</vt:lpstr>
      <vt:lpstr>Step 3: My answer</vt:lpstr>
      <vt:lpstr>Step 4: My answer</vt:lpstr>
      <vt:lpstr>Step 5: Execute transformation code</vt:lpstr>
      <vt:lpstr>Step 6: My answer</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Ka Chun Leung</cp:lastModifiedBy>
  <cp:revision>51</cp:revision>
  <dcterms:created xsi:type="dcterms:W3CDTF">2018-12-14T03:25:30Z</dcterms:created>
  <dcterms:modified xsi:type="dcterms:W3CDTF">2021-06-19T16:03:33Z</dcterms:modified>
</cp:coreProperties>
</file>