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9" r:id="rId6"/>
    <p:sldId id="265" r:id="rId7"/>
    <p:sldId id="271" r:id="rId8"/>
    <p:sldId id="263" r:id="rId9"/>
    <p:sldId id="273" r:id="rId10"/>
    <p:sldId id="262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3770" autoAdjust="0"/>
  </p:normalViewPr>
  <p:slideViewPr>
    <p:cSldViewPr snapToGrid="0" showGuides="1">
      <p:cViewPr varScale="1">
        <p:scale>
          <a:sx n="92" d="100"/>
          <a:sy n="92" d="100"/>
        </p:scale>
        <p:origin x="288" y="82"/>
      </p:cViewPr>
      <p:guideLst>
        <p:guide orient="horz" pos="2160"/>
        <p:guide pos="3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77BA-D316-4B25-A6D3-51049710C4C5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0A269-5CFE-4597-A19B-ED6DCAF79B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chemeClr val="bg1"/>
                </a:solidFill>
              </a:rPr>
              <a:t>更多作品请见</a:t>
            </a:r>
            <a:r>
              <a:rPr lang="en-US" altLang="zh-CN" sz="1200">
                <a:solidFill>
                  <a:schemeClr val="bg1"/>
                </a:solidFill>
              </a:rPr>
              <a:t>guanhaippt.yanj.cn</a:t>
            </a:r>
            <a:r>
              <a:rPr lang="zh-CN" altLang="en-US" sz="1200">
                <a:solidFill>
                  <a:schemeClr val="bg1"/>
                </a:solidFill>
              </a:rPr>
              <a:t>。新浪微博</a:t>
            </a:r>
            <a:r>
              <a:rPr lang="en-US" altLang="zh-CN" sz="1200">
                <a:solidFill>
                  <a:schemeClr val="bg1"/>
                </a:solidFill>
              </a:rPr>
              <a:t>/</a:t>
            </a:r>
            <a:r>
              <a:rPr lang="zh-CN" altLang="en-US" sz="1200">
                <a:solidFill>
                  <a:schemeClr val="bg1"/>
                </a:solidFill>
              </a:rPr>
              <a:t>微信订阅：观海</a:t>
            </a:r>
            <a:r>
              <a:rPr lang="en-US" altLang="zh-CN" sz="1200">
                <a:solidFill>
                  <a:schemeClr val="bg1"/>
                </a:solidFill>
              </a:rPr>
              <a:t>PPT</a:t>
            </a:r>
            <a:r>
              <a:rPr lang="zh-CN" altLang="en-US" sz="1200">
                <a:solidFill>
                  <a:schemeClr val="bg1"/>
                </a:solidFill>
              </a:rPr>
              <a:t>，知乎专栏：做生活的设计师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0A269-5CFE-4597-A19B-ED6DCAF79BC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F08F-9BB9-427A-832B-1272C841912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347C-8731-4427-9C0C-99F255AC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notesSlide" Target="../notesSlides/notesSlide10.xml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33" Type="http://schemas.microsoft.com/office/2007/relationships/hdphoto" Target="../media/hdphoto16.wdp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microsoft.com/office/2007/relationships/hdphoto" Target="../media/hdphoto14.wdp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microsoft.com/office/2007/relationships/hdphoto" Target="../media/hdphoto9.wdp"/><Relationship Id="rId31" Type="http://schemas.microsoft.com/office/2007/relationships/hdphoto" Target="../media/hdphoto15.wdp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microsoft.com/office/2007/relationships/hdphoto" Target="../media/hdphoto13.wdp"/><Relationship Id="rId30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93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6272" y="4383259"/>
            <a:ext cx="771144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组长：梁莉莉</a:t>
            </a:r>
            <a:endParaRPr lang="en-US" altLang="zh-CN" sz="2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组员：李娜、张芸嘉、孔一言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243124" y="2278079"/>
            <a:ext cx="13025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Bebas" pitchFamily="2" charset="0"/>
              </a:rPr>
              <a:t>现代摄影艺术馆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tx1">
              <a:lumMod val="85000"/>
              <a:lumOff val="1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-209550"/>
            <a:ext cx="2419350" cy="2419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19350" y="-209550"/>
            <a:ext cx="2419350" cy="2419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838700" y="-209550"/>
            <a:ext cx="2419350" cy="2419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258050" y="-209550"/>
            <a:ext cx="2419350" cy="2419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677400" y="-209550"/>
            <a:ext cx="2514600" cy="241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2209800"/>
            <a:ext cx="2419350" cy="2419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19350" y="2209800"/>
            <a:ext cx="2419350" cy="2419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8" cstate="email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838700" y="2209800"/>
            <a:ext cx="2419350" cy="2419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258050" y="2209800"/>
            <a:ext cx="2419350" cy="24193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2" cstate="email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677400" y="2209800"/>
            <a:ext cx="2514600" cy="24193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4" cstate="email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4629150"/>
            <a:ext cx="2419350" cy="2419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6" cstate="email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19351" y="4629150"/>
            <a:ext cx="2419350" cy="24193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8" cstate="email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838700" y="4629150"/>
            <a:ext cx="2419350" cy="24193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0" cstate="email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258049" y="4629150"/>
            <a:ext cx="2419350" cy="24193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2" cstate="email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677398" y="4629150"/>
            <a:ext cx="2504769" cy="241935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0000"/>
                </a:schemeClr>
              </a:gs>
              <a:gs pos="100000">
                <a:schemeClr val="tx1">
                  <a:alpha val="93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54330" y="1200021"/>
            <a:ext cx="9883339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err="1">
                <a:solidFill>
                  <a:schemeClr val="bg1"/>
                </a:solidFill>
                <a:latin typeface="Bebas" pitchFamily="2" charset="0"/>
              </a:rPr>
              <a:t>      </a:t>
            </a:r>
            <a:r>
              <a:rPr lang="zh-CN" altLang="en-US" sz="4000" dirty="0" err="1">
                <a:solidFill>
                  <a:schemeClr val="bg1"/>
                </a:solidFill>
                <a:latin typeface="Bebas" pitchFamily="2" charset="0"/>
              </a:rPr>
              <a:t>从刚开始讨论项目的主题，到现在的项目已经大概实现了当初预想的功能，整个过程中都有小组成员的不断努力，一起发现问题、解决问题。虽然我们的项目不够完美，但是我们会继续努力。</a:t>
            </a:r>
            <a:endParaRPr lang="zh-CN" altLang="en-US" sz="4000" dirty="0">
              <a:solidFill>
                <a:schemeClr val="bg1"/>
              </a:solidFill>
              <a:latin typeface="Bebas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93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5520" y="2105660"/>
            <a:ext cx="1011174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" pitchFamily="2" charset="0"/>
              </a:rPr>
              <a:t>THANKS</a:t>
            </a:r>
            <a:endParaRPr kumimoji="0" lang="zh-CN" altLang="en-US" sz="16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8066" y="401023"/>
            <a:ext cx="9180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Bebas" pitchFamily="2" charset="0"/>
              </a:rPr>
              <a:t>CONTENS</a:t>
            </a:r>
            <a:endParaRPr lang="zh-CN" altLang="en-US" sz="9600" dirty="0">
              <a:latin typeface="Bebas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1007" y="1095746"/>
            <a:ext cx="226504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dirty="0"/>
              <a:t>”</a:t>
            </a:r>
            <a:endParaRPr lang="zh-CN" altLang="en-US" sz="28700" dirty="0"/>
          </a:p>
        </p:txBody>
      </p:sp>
      <p:sp>
        <p:nvSpPr>
          <p:cNvPr id="6" name="文本框 5"/>
          <p:cNvSpPr txBox="1"/>
          <p:nvPr/>
        </p:nvSpPr>
        <p:spPr>
          <a:xfrm>
            <a:off x="1041126" y="2255047"/>
            <a:ext cx="627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ebas" pitchFamily="2" charset="0"/>
              </a:rPr>
              <a:t> POINT  01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1126" y="3175854"/>
            <a:ext cx="627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ebas" pitchFamily="2" charset="0"/>
              </a:rPr>
              <a:t> POINT  02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文档列表清单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41400" y="4096385"/>
            <a:ext cx="7187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ebas" pitchFamily="2" charset="0"/>
              </a:rPr>
              <a:t> POINT  03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系统主要功能展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1126" y="5019898"/>
            <a:ext cx="627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ebas" pitchFamily="2" charset="0"/>
              </a:rPr>
              <a:t> POINT  04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6800" y="4145671"/>
            <a:ext cx="6277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80231" y="1820957"/>
            <a:ext cx="226504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/>
              <a:t>”</a:t>
            </a:r>
            <a:endParaRPr lang="zh-CN" altLang="en-US" sz="2390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1035" y="239395"/>
            <a:ext cx="764540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" pitchFamily="2" charset="0"/>
              </a:rPr>
              <a:t>01</a:t>
            </a:r>
            <a:endParaRPr kumimoji="0" lang="zh-CN" altLang="en-US" sz="40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tx1">
              <a:lumMod val="85000"/>
              <a:lumOff val="1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6350" y="476250"/>
            <a:ext cx="4362450" cy="4991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656806" y="952500"/>
            <a:ext cx="4858294" cy="52205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00331" y="1018063"/>
            <a:ext cx="4189119" cy="4299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chemeClr val="bg1"/>
                </a:solidFill>
              </a:rPr>
              <a:t>前端：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zh-CN" altLang="zh-CN" dirty="0">
                <a:solidFill>
                  <a:schemeClr val="bg1"/>
                </a:solidFill>
              </a:rPr>
              <a:t>李娜：外网样式，登录注册，个人主页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张芸嘉：内网管理界面</a:t>
            </a:r>
            <a:r>
              <a:rPr lang="zh-CN" altLang="en-US" dirty="0">
                <a:solidFill>
                  <a:schemeClr val="bg1"/>
                </a:solidFill>
              </a:rPr>
              <a:t>样式（轮播图管理、图片管理、用户管理）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2800" b="1" dirty="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chemeClr val="bg1"/>
                </a:solidFill>
              </a:rPr>
              <a:t>后端：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梁莉莉：轮播图管理，图片管理，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</a:rPr>
              <a:t>图片上传功能，分页</a:t>
            </a:r>
            <a:endParaRPr lang="zh-CN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孔一言：外网分页面，登录注册，个人主页，用户管理</a:t>
            </a:r>
            <a:r>
              <a:rPr lang="zh-CN" altLang="en-US" dirty="0">
                <a:solidFill>
                  <a:schemeClr val="bg1"/>
                </a:solidFill>
              </a:rPr>
              <a:t>，图片收藏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0355" y="5467350"/>
            <a:ext cx="1346662" cy="7056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7235190" y="5821680"/>
            <a:ext cx="94488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7150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715" y="952500"/>
            <a:ext cx="4857750" cy="5220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1990" y="209550"/>
            <a:ext cx="911225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" pitchFamily="2" charset="0"/>
              </a:rPr>
              <a:t>02</a:t>
            </a:r>
            <a:endParaRPr kumimoji="0" lang="zh-CN" altLang="en-US" sz="40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9192" y="4157728"/>
            <a:ext cx="6277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文档列表清单</a:t>
            </a:r>
            <a:endParaRPr kumimoji="0" lang="zh-CN" altLang="en-US" sz="6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5481" y="1820957"/>
            <a:ext cx="226504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”</a:t>
            </a:r>
            <a:endParaRPr kumimoji="0" lang="zh-CN" altLang="en-US" sz="23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tx1">
              <a:lumMod val="85000"/>
              <a:lumOff val="1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2814" y="2687246"/>
            <a:ext cx="10489822" cy="1446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32813" y="4463871"/>
            <a:ext cx="10489822" cy="1446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70728" y="2876574"/>
            <a:ext cx="32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</a:rPr>
              <a:t>需求说明文档</a:t>
            </a:r>
          </a:p>
        </p:txBody>
      </p:sp>
      <p:sp>
        <p:nvSpPr>
          <p:cNvPr id="9" name="矩形 8"/>
          <p:cNvSpPr/>
          <p:nvPr/>
        </p:nvSpPr>
        <p:spPr>
          <a:xfrm>
            <a:off x="2940826" y="4600778"/>
            <a:ext cx="2848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</a:rPr>
              <a:t>系统说明文档</a:t>
            </a:r>
          </a:p>
        </p:txBody>
      </p:sp>
      <p:sp>
        <p:nvSpPr>
          <p:cNvPr id="12" name="矩形 11"/>
          <p:cNvSpPr/>
          <p:nvPr/>
        </p:nvSpPr>
        <p:spPr>
          <a:xfrm>
            <a:off x="2954351" y="3448679"/>
            <a:ext cx="8506052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分析项目需求，说明本小组初期的设想，以及计划实现的功能</a:t>
            </a:r>
          </a:p>
        </p:txBody>
      </p:sp>
      <p:sp>
        <p:nvSpPr>
          <p:cNvPr id="13" name="矩形 12"/>
          <p:cNvSpPr/>
          <p:nvPr/>
        </p:nvSpPr>
        <p:spPr>
          <a:xfrm>
            <a:off x="2940005" y="5290981"/>
            <a:ext cx="8506052" cy="455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概述本小组最终成果网站的功能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323814" y="2811134"/>
            <a:ext cx="1055914" cy="10559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323814" y="4659245"/>
            <a:ext cx="1055914" cy="105591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35989" y="890196"/>
            <a:ext cx="10489822" cy="1446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3903" y="1079524"/>
            <a:ext cx="327532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</a:rPr>
              <a:t>项目说明文档</a:t>
            </a:r>
          </a:p>
        </p:txBody>
      </p:sp>
      <p:sp>
        <p:nvSpPr>
          <p:cNvPr id="19" name="矩形 18"/>
          <p:cNvSpPr/>
          <p:nvPr/>
        </p:nvSpPr>
        <p:spPr>
          <a:xfrm>
            <a:off x="2957526" y="1651629"/>
            <a:ext cx="8506052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说明本小组的项目计划，及项目分工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326989" y="1014084"/>
            <a:ext cx="1055914" cy="10559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1830" y="214630"/>
            <a:ext cx="871855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" pitchFamily="2" charset="0"/>
              </a:rPr>
              <a:t>03</a:t>
            </a:r>
            <a:endParaRPr kumimoji="0" lang="zh-CN" altLang="en-US" sz="40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8602" y="4595751"/>
            <a:ext cx="658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系统主要功能展示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5481" y="1820957"/>
            <a:ext cx="226504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”</a:t>
            </a:r>
            <a:endParaRPr kumimoji="0" lang="zh-CN" altLang="en-US" sz="23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tx1">
              <a:lumMod val="85000"/>
              <a:lumOff val="1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2115" y="1041400"/>
            <a:ext cx="2868386" cy="4775200"/>
          </a:xfrm>
          <a:custGeom>
            <a:avLst/>
            <a:gdLst>
              <a:gd name="connsiteX0" fmla="*/ 0 w 3178629"/>
              <a:gd name="connsiteY0" fmla="*/ 0 h 4775200"/>
              <a:gd name="connsiteX1" fmla="*/ 3178629 w 3178629"/>
              <a:gd name="connsiteY1" fmla="*/ 0 h 4775200"/>
              <a:gd name="connsiteX2" fmla="*/ 3178629 w 3178629"/>
              <a:gd name="connsiteY2" fmla="*/ 4775200 h 4775200"/>
              <a:gd name="connsiteX3" fmla="*/ 0 w 3178629"/>
              <a:gd name="connsiteY3" fmla="*/ 4775200 h 4775200"/>
              <a:gd name="connsiteX4" fmla="*/ 0 w 3178629"/>
              <a:gd name="connsiteY4" fmla="*/ 0 h 4775200"/>
              <a:gd name="connsiteX0-1" fmla="*/ 0 w 3178629"/>
              <a:gd name="connsiteY0-2" fmla="*/ 0 h 4775200"/>
              <a:gd name="connsiteX1-3" fmla="*/ 1538515 w 3178629"/>
              <a:gd name="connsiteY1-4" fmla="*/ 0 h 4775200"/>
              <a:gd name="connsiteX2-5" fmla="*/ 3178629 w 3178629"/>
              <a:gd name="connsiteY2-6" fmla="*/ 0 h 4775200"/>
              <a:gd name="connsiteX3-7" fmla="*/ 3178629 w 3178629"/>
              <a:gd name="connsiteY3-8" fmla="*/ 4775200 h 4775200"/>
              <a:gd name="connsiteX4-9" fmla="*/ 0 w 3178629"/>
              <a:gd name="connsiteY4-10" fmla="*/ 4775200 h 4775200"/>
              <a:gd name="connsiteX5" fmla="*/ 0 w 3178629"/>
              <a:gd name="connsiteY5" fmla="*/ 0 h 4775200"/>
              <a:gd name="connsiteX0-11" fmla="*/ 0 w 3178629"/>
              <a:gd name="connsiteY0-12" fmla="*/ 0 h 4775200"/>
              <a:gd name="connsiteX1-13" fmla="*/ 3178629 w 3178629"/>
              <a:gd name="connsiteY1-14" fmla="*/ 0 h 4775200"/>
              <a:gd name="connsiteX2-15" fmla="*/ 3178629 w 3178629"/>
              <a:gd name="connsiteY2-16" fmla="*/ 4775200 h 4775200"/>
              <a:gd name="connsiteX3-17" fmla="*/ 0 w 3178629"/>
              <a:gd name="connsiteY3-18" fmla="*/ 4775200 h 4775200"/>
              <a:gd name="connsiteX4-19" fmla="*/ 0 w 3178629"/>
              <a:gd name="connsiteY4-20" fmla="*/ 0 h 477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78629" h="4775200">
                <a:moveTo>
                  <a:pt x="0" y="0"/>
                </a:moveTo>
                <a:lnTo>
                  <a:pt x="3178629" y="0"/>
                </a:lnTo>
                <a:lnTo>
                  <a:pt x="3178629" y="4775200"/>
                </a:lnTo>
                <a:lnTo>
                  <a:pt x="0" y="47752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"/>
          <p:cNvSpPr/>
          <p:nvPr/>
        </p:nvSpPr>
        <p:spPr>
          <a:xfrm>
            <a:off x="4661807" y="1041400"/>
            <a:ext cx="2868386" cy="4775200"/>
          </a:xfrm>
          <a:custGeom>
            <a:avLst/>
            <a:gdLst>
              <a:gd name="connsiteX0" fmla="*/ 0 w 3178629"/>
              <a:gd name="connsiteY0" fmla="*/ 0 h 4775200"/>
              <a:gd name="connsiteX1" fmla="*/ 3178629 w 3178629"/>
              <a:gd name="connsiteY1" fmla="*/ 0 h 4775200"/>
              <a:gd name="connsiteX2" fmla="*/ 3178629 w 3178629"/>
              <a:gd name="connsiteY2" fmla="*/ 4775200 h 4775200"/>
              <a:gd name="connsiteX3" fmla="*/ 0 w 3178629"/>
              <a:gd name="connsiteY3" fmla="*/ 4775200 h 4775200"/>
              <a:gd name="connsiteX4" fmla="*/ 0 w 3178629"/>
              <a:gd name="connsiteY4" fmla="*/ 0 h 4775200"/>
              <a:gd name="connsiteX0-1" fmla="*/ 0 w 3178629"/>
              <a:gd name="connsiteY0-2" fmla="*/ 0 h 4775200"/>
              <a:gd name="connsiteX1-3" fmla="*/ 1538515 w 3178629"/>
              <a:gd name="connsiteY1-4" fmla="*/ 0 h 4775200"/>
              <a:gd name="connsiteX2-5" fmla="*/ 3178629 w 3178629"/>
              <a:gd name="connsiteY2-6" fmla="*/ 0 h 4775200"/>
              <a:gd name="connsiteX3-7" fmla="*/ 3178629 w 3178629"/>
              <a:gd name="connsiteY3-8" fmla="*/ 4775200 h 4775200"/>
              <a:gd name="connsiteX4-9" fmla="*/ 0 w 3178629"/>
              <a:gd name="connsiteY4-10" fmla="*/ 4775200 h 4775200"/>
              <a:gd name="connsiteX5" fmla="*/ 0 w 3178629"/>
              <a:gd name="connsiteY5" fmla="*/ 0 h 4775200"/>
              <a:gd name="connsiteX0-11" fmla="*/ 0 w 3178629"/>
              <a:gd name="connsiteY0-12" fmla="*/ 0 h 4775200"/>
              <a:gd name="connsiteX1-13" fmla="*/ 3178629 w 3178629"/>
              <a:gd name="connsiteY1-14" fmla="*/ 0 h 4775200"/>
              <a:gd name="connsiteX2-15" fmla="*/ 3178629 w 3178629"/>
              <a:gd name="connsiteY2-16" fmla="*/ 4775200 h 4775200"/>
              <a:gd name="connsiteX3-17" fmla="*/ 0 w 3178629"/>
              <a:gd name="connsiteY3-18" fmla="*/ 4775200 h 4775200"/>
              <a:gd name="connsiteX4-19" fmla="*/ 0 w 3178629"/>
              <a:gd name="connsiteY4-20" fmla="*/ 0 h 477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78629" h="4775200">
                <a:moveTo>
                  <a:pt x="0" y="0"/>
                </a:moveTo>
                <a:lnTo>
                  <a:pt x="3178629" y="0"/>
                </a:lnTo>
                <a:lnTo>
                  <a:pt x="3178629" y="4775200"/>
                </a:lnTo>
                <a:lnTo>
                  <a:pt x="0" y="47752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1"/>
          <p:cNvSpPr/>
          <p:nvPr/>
        </p:nvSpPr>
        <p:spPr>
          <a:xfrm>
            <a:off x="8191499" y="1041400"/>
            <a:ext cx="2868386" cy="4775200"/>
          </a:xfrm>
          <a:custGeom>
            <a:avLst/>
            <a:gdLst>
              <a:gd name="connsiteX0" fmla="*/ 0 w 3178629"/>
              <a:gd name="connsiteY0" fmla="*/ 0 h 4775200"/>
              <a:gd name="connsiteX1" fmla="*/ 3178629 w 3178629"/>
              <a:gd name="connsiteY1" fmla="*/ 0 h 4775200"/>
              <a:gd name="connsiteX2" fmla="*/ 3178629 w 3178629"/>
              <a:gd name="connsiteY2" fmla="*/ 4775200 h 4775200"/>
              <a:gd name="connsiteX3" fmla="*/ 0 w 3178629"/>
              <a:gd name="connsiteY3" fmla="*/ 4775200 h 4775200"/>
              <a:gd name="connsiteX4" fmla="*/ 0 w 3178629"/>
              <a:gd name="connsiteY4" fmla="*/ 0 h 4775200"/>
              <a:gd name="connsiteX0-1" fmla="*/ 0 w 3178629"/>
              <a:gd name="connsiteY0-2" fmla="*/ 0 h 4775200"/>
              <a:gd name="connsiteX1-3" fmla="*/ 1538515 w 3178629"/>
              <a:gd name="connsiteY1-4" fmla="*/ 0 h 4775200"/>
              <a:gd name="connsiteX2-5" fmla="*/ 3178629 w 3178629"/>
              <a:gd name="connsiteY2-6" fmla="*/ 0 h 4775200"/>
              <a:gd name="connsiteX3-7" fmla="*/ 3178629 w 3178629"/>
              <a:gd name="connsiteY3-8" fmla="*/ 4775200 h 4775200"/>
              <a:gd name="connsiteX4-9" fmla="*/ 0 w 3178629"/>
              <a:gd name="connsiteY4-10" fmla="*/ 4775200 h 4775200"/>
              <a:gd name="connsiteX5" fmla="*/ 0 w 3178629"/>
              <a:gd name="connsiteY5" fmla="*/ 0 h 4775200"/>
              <a:gd name="connsiteX0-11" fmla="*/ 0 w 3178629"/>
              <a:gd name="connsiteY0-12" fmla="*/ 0 h 4775200"/>
              <a:gd name="connsiteX1-13" fmla="*/ 3178629 w 3178629"/>
              <a:gd name="connsiteY1-14" fmla="*/ 0 h 4775200"/>
              <a:gd name="connsiteX2-15" fmla="*/ 3178629 w 3178629"/>
              <a:gd name="connsiteY2-16" fmla="*/ 4775200 h 4775200"/>
              <a:gd name="connsiteX3-17" fmla="*/ 0 w 3178629"/>
              <a:gd name="connsiteY3-18" fmla="*/ 4775200 h 4775200"/>
              <a:gd name="connsiteX4-19" fmla="*/ 0 w 3178629"/>
              <a:gd name="connsiteY4-20" fmla="*/ 0 h 477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78629" h="4775200">
                <a:moveTo>
                  <a:pt x="0" y="0"/>
                </a:moveTo>
                <a:lnTo>
                  <a:pt x="3178629" y="0"/>
                </a:lnTo>
                <a:lnTo>
                  <a:pt x="3178629" y="4775200"/>
                </a:lnTo>
                <a:lnTo>
                  <a:pt x="0" y="47752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580912" y="1523999"/>
            <a:ext cx="1030175" cy="10250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038351" y="1524000"/>
            <a:ext cx="1055914" cy="10559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9040585" y="1524000"/>
            <a:ext cx="1170214" cy="117021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20509" y="2877848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外网</a:t>
            </a:r>
            <a:r>
              <a:rPr lang="en-US" altLang="zh-CN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88112" y="280081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1272" y="27880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45589" y="3617393"/>
            <a:ext cx="2333021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、登录注册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、轮播图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、图片收藏</a:t>
            </a:r>
          </a:p>
        </p:txBody>
      </p:sp>
      <p:sp>
        <p:nvSpPr>
          <p:cNvPr id="13" name="矩形 12"/>
          <p:cNvSpPr/>
          <p:nvPr/>
        </p:nvSpPr>
        <p:spPr>
          <a:xfrm>
            <a:off x="4929488" y="3635219"/>
            <a:ext cx="2333021" cy="112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、个人信息展示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、个人信息修改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、收藏图片展示</a:t>
            </a:r>
          </a:p>
        </p:txBody>
      </p:sp>
      <p:sp>
        <p:nvSpPr>
          <p:cNvPr id="14" name="矩形 13"/>
          <p:cNvSpPr/>
          <p:nvPr/>
        </p:nvSpPr>
        <p:spPr>
          <a:xfrm>
            <a:off x="8726864" y="3617393"/>
            <a:ext cx="2333021" cy="148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、轮播图管理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、图片文字管理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、用户管理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页面布局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660" y="229870"/>
            <a:ext cx="884047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" pitchFamily="2" charset="0"/>
              </a:rPr>
              <a:t>04</a:t>
            </a:r>
            <a:endParaRPr kumimoji="0" lang="zh-CN" altLang="en-US" sz="40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8250" y="4212592"/>
            <a:ext cx="658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75481" y="1820957"/>
            <a:ext cx="226504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”</a:t>
            </a:r>
            <a:endParaRPr kumimoji="0" lang="zh-CN" altLang="en-US" sz="23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508</Words>
  <Application>Microsoft Office PowerPoint</Application>
  <PresentationFormat>宽屏</PresentationFormat>
  <Paragraphs>75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Bebas</vt:lpstr>
      <vt:lpstr>等线</vt:lpstr>
      <vt:lpstr>等线 Light</vt:lpstr>
      <vt:lpstr>黑体</vt:lpstr>
      <vt:lpstr>微软雅黑</vt:lpstr>
      <vt:lpstr>微软雅黑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黑色风景</dc:title>
  <dc:creator>第一PPT</dc:creator>
  <cp:keywords>www.1ppt.com</cp:keywords>
  <cp:lastModifiedBy>lili Liang</cp:lastModifiedBy>
  <cp:revision>49</cp:revision>
  <dcterms:created xsi:type="dcterms:W3CDTF">2016-09-09T14:37:00Z</dcterms:created>
  <dcterms:modified xsi:type="dcterms:W3CDTF">2018-12-29T02:28:55Z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