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7" autoAdjust="0"/>
  </p:normalViewPr>
  <p:slideViewPr>
    <p:cSldViewPr snapToGrid="0">
      <p:cViewPr varScale="1">
        <p:scale>
          <a:sx n="48" d="100"/>
          <a:sy n="48" d="100"/>
        </p:scale>
        <p:origin x="7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F335-2871-40D0-8603-38118A52CE3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D640-D42B-4841-AEC1-675ABA2C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319B-CF08-4752-967D-52BFE0037A2B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3214" y="319286"/>
            <a:ext cx="108319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作业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首先，</a:t>
            </a:r>
            <a:r>
              <a:rPr lang="zh-CN" altLang="en-US" sz="2800" dirty="0" smtClean="0"/>
              <a:t>将</a:t>
            </a:r>
            <a:r>
              <a:rPr lang="zh-CN" altLang="en-US" sz="2800" dirty="0"/>
              <a:t>“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代码审查</a:t>
            </a:r>
            <a:r>
              <a:rPr lang="en-US" altLang="zh-CN" sz="2800" dirty="0"/>
              <a:t>.doc</a:t>
            </a:r>
            <a:r>
              <a:rPr lang="zh-CN" altLang="en-US" sz="2800" dirty="0"/>
              <a:t>”中第二部分“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代码审查检查表</a:t>
            </a:r>
            <a:r>
              <a:rPr lang="zh-CN" altLang="en-US" sz="2800" dirty="0" smtClean="0"/>
              <a:t>”中的问题</a:t>
            </a:r>
            <a:r>
              <a:rPr lang="zh-CN" altLang="en-US" sz="2800" dirty="0"/>
              <a:t>整理并</a:t>
            </a:r>
            <a:r>
              <a:rPr lang="zh-CN" altLang="en-US" sz="2800" b="1" dirty="0">
                <a:solidFill>
                  <a:srgbClr val="FF0000"/>
                </a:solidFill>
              </a:rPr>
              <a:t>编号</a:t>
            </a:r>
            <a:r>
              <a:rPr lang="zh-CN" altLang="en-US" sz="2800" dirty="0" smtClean="0"/>
              <a:t>制成新表格。（主要就是在原表格基础上增加编号，方便标记，不用</a:t>
            </a:r>
            <a:r>
              <a:rPr lang="zh-CN" altLang="en-US" sz="2800" dirty="0"/>
              <a:t>再重复描述问题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审查</a:t>
            </a:r>
            <a:r>
              <a:rPr lang="zh-CN" altLang="en-US" sz="2800" dirty="0" smtClean="0"/>
              <a:t>“</a:t>
            </a:r>
            <a:r>
              <a:rPr lang="zh-CN" altLang="en-US" sz="2800" dirty="0"/>
              <a:t>作业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” 中的代码，并按照规范做修正。</a:t>
            </a:r>
            <a:endParaRPr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800" dirty="0" smtClean="0"/>
              <a:t>审查条目请</a:t>
            </a:r>
            <a:r>
              <a:rPr lang="zh-CN" altLang="en-US" sz="2800" dirty="0" smtClean="0"/>
              <a:t>按照新的“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代码审查检查表</a:t>
            </a:r>
            <a:r>
              <a:rPr lang="zh-CN" altLang="en-US" sz="2800" dirty="0" smtClean="0"/>
              <a:t>”逐条检查。每个条目中如有涉及具体规则请</a:t>
            </a:r>
            <a:r>
              <a:rPr lang="zh-CN" altLang="en-US" sz="2800" dirty="0" smtClean="0"/>
              <a:t>参考文档第三部分“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代码审查的常见错误</a:t>
            </a:r>
            <a:r>
              <a:rPr lang="zh-CN" altLang="en-US" sz="2800" dirty="0" smtClean="0"/>
              <a:t>” 和</a:t>
            </a:r>
            <a:r>
              <a:rPr lang="en-US" altLang="zh-CN" sz="2800" dirty="0" smtClean="0"/>
              <a:t>《</a:t>
            </a:r>
            <a:r>
              <a:rPr lang="en-US" altLang="zh-CN" sz="2800" dirty="0"/>
              <a:t>Google Java</a:t>
            </a:r>
            <a:r>
              <a:rPr lang="zh-CN" altLang="en-US" sz="2800" dirty="0"/>
              <a:t>编程风格指南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342900" indent="-342900">
              <a:buFontTx/>
              <a:buAutoNum type="arabicPeriod"/>
            </a:pPr>
            <a:r>
              <a:rPr lang="zh-CN" altLang="en-US" sz="2800" dirty="0" smtClean="0"/>
              <a:t>注释</a:t>
            </a:r>
            <a:r>
              <a:rPr lang="zh-CN" altLang="en-US" sz="2800" dirty="0"/>
              <a:t>掉问题代码，标明问题（编号）；然后写出更改后的代码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上推送一次修</a:t>
            </a:r>
            <a:r>
              <a:rPr lang="zh-CN" altLang="en-US" sz="2800" dirty="0" smtClean="0"/>
              <a:t>正版代码并</a:t>
            </a:r>
            <a:r>
              <a:rPr lang="zh-CN" altLang="en-US" sz="2800" dirty="0" smtClean="0"/>
              <a:t>截屏。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9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504260" y="348593"/>
            <a:ext cx="111455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内容及格式基本要求：</a:t>
            </a:r>
            <a:endParaRPr lang="en-US" altLang="zh-CN" sz="2800" dirty="0"/>
          </a:p>
          <a:p>
            <a:pPr marL="514350" indent="-514350">
              <a:buFontTx/>
              <a:buAutoNum type="arabicPeriod"/>
            </a:pPr>
            <a:r>
              <a:rPr lang="zh-CN" altLang="en-US" sz="2800" dirty="0" smtClean="0"/>
              <a:t>格式</a:t>
            </a:r>
            <a:r>
              <a:rPr lang="zh-CN" altLang="en-US" sz="2800" dirty="0"/>
              <a:t>规范统一、整洁，可以辅助以图片和表格。</a:t>
            </a:r>
            <a:endParaRPr lang="en-US" altLang="zh-CN" sz="2800" dirty="0"/>
          </a:p>
          <a:p>
            <a:pPr marL="514350" indent="-514350">
              <a:buFontTx/>
              <a:buAutoNum type="arabicPeriod"/>
            </a:pPr>
            <a:r>
              <a:rPr lang="zh-CN" altLang="en-US" sz="2800" dirty="0"/>
              <a:t>字体：宋体小四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需要提交的内容：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Word</a:t>
            </a:r>
            <a:r>
              <a:rPr lang="zh-CN" altLang="en-US" sz="2800" dirty="0" smtClean="0"/>
              <a:t>文档一份。包括</a:t>
            </a:r>
            <a:r>
              <a:rPr lang="zh-CN" altLang="en-US" sz="2800" dirty="0"/>
              <a:t>： </a:t>
            </a:r>
            <a:endParaRPr lang="en-US" altLang="zh-CN" sz="2800" dirty="0" smtClean="0"/>
          </a:p>
          <a:p>
            <a:r>
              <a:rPr lang="zh-CN" altLang="en-US" sz="2800" dirty="0" smtClean="0"/>
              <a:t> （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）经过整理和编号的问题表格</a:t>
            </a:r>
            <a:r>
              <a:rPr lang="en-US" altLang="zh-CN" sz="2800" dirty="0"/>
              <a:t>——</a:t>
            </a:r>
            <a:r>
              <a:rPr lang="zh-CN" altLang="en-US" sz="2800" dirty="0"/>
              <a:t>“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代码审查检查表”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）审查</a:t>
            </a:r>
            <a:r>
              <a:rPr lang="zh-CN" altLang="en-US" sz="2800" dirty="0"/>
              <a:t>并修正后的最终</a:t>
            </a:r>
            <a:r>
              <a:rPr lang="zh-CN" altLang="en-US" sz="2800" dirty="0" smtClean="0"/>
              <a:t>源代码     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推送截</a:t>
            </a:r>
            <a:r>
              <a:rPr lang="zh-CN" altLang="en-US" sz="2800" dirty="0" smtClean="0"/>
              <a:t>屏</a:t>
            </a:r>
            <a:endParaRPr lang="en-US" altLang="zh-CN" sz="2800" dirty="0" smtClean="0"/>
          </a:p>
          <a:p>
            <a:r>
              <a:rPr lang="en-US" altLang="zh-CN" sz="2800" dirty="0" smtClean="0"/>
              <a:t>2.    </a:t>
            </a:r>
            <a:r>
              <a:rPr lang="zh-CN" altLang="en-US" sz="2800" dirty="0" smtClean="0"/>
              <a:t>要求</a:t>
            </a:r>
            <a:r>
              <a:rPr lang="zh-CN" altLang="en-US" sz="2800" dirty="0"/>
              <a:t>所提交的材料打包命名“</a:t>
            </a:r>
            <a:r>
              <a:rPr lang="zh-CN" altLang="en-US" sz="2800" b="1" dirty="0">
                <a:solidFill>
                  <a:srgbClr val="FF0000"/>
                </a:solidFill>
              </a:rPr>
              <a:t>学号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姓名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作业次数</a:t>
            </a:r>
            <a:r>
              <a:rPr lang="zh-CN" altLang="en-US" sz="2800" dirty="0"/>
              <a:t>”，如：“</a:t>
            </a:r>
            <a:r>
              <a:rPr lang="en-US" altLang="zh-CN" sz="2800" dirty="0"/>
              <a:t>2017033310-</a:t>
            </a:r>
            <a:r>
              <a:rPr lang="zh-CN" altLang="en-US" sz="2800" dirty="0"/>
              <a:t>张三</a:t>
            </a:r>
            <a:r>
              <a:rPr lang="en-US" altLang="zh-CN" sz="2800" dirty="0"/>
              <a:t>-1.rar</a:t>
            </a:r>
            <a:r>
              <a:rPr lang="zh-CN" altLang="en-US" sz="2800" dirty="0" smtClean="0"/>
              <a:t>”或者“</a:t>
            </a:r>
            <a:r>
              <a:rPr lang="en-US" altLang="zh-CN" sz="2800" dirty="0"/>
              <a:t>2017033310-</a:t>
            </a:r>
            <a:r>
              <a:rPr lang="zh-CN" altLang="en-US" sz="2800" dirty="0"/>
              <a:t>张三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1.docx</a:t>
            </a:r>
            <a:r>
              <a:rPr lang="zh-CN" altLang="en-US" sz="2800" dirty="0" smtClean="0"/>
              <a:t>”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作业</a:t>
            </a:r>
            <a:r>
              <a:rPr lang="zh-CN" altLang="en-US" sz="2800" b="1" dirty="0">
                <a:solidFill>
                  <a:srgbClr val="0000FF"/>
                </a:solidFill>
              </a:rPr>
              <a:t>提交时间暂定为</a:t>
            </a:r>
            <a:r>
              <a:rPr lang="en-US" altLang="zh-CN" sz="2800" b="1" dirty="0">
                <a:solidFill>
                  <a:srgbClr val="0000FF"/>
                </a:solidFill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</a:rPr>
              <a:t>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日</a:t>
            </a:r>
            <a:r>
              <a:rPr lang="zh-CN" altLang="en-US" sz="2800" b="1" dirty="0">
                <a:solidFill>
                  <a:srgbClr val="0000FF"/>
                </a:solidFill>
              </a:rPr>
              <a:t>结束前，</a:t>
            </a:r>
            <a:r>
              <a:rPr lang="zh-CN" altLang="en-US" sz="2800" dirty="0"/>
              <a:t>届时统一提交，等待通知。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272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YW</cp:lastModifiedBy>
  <cp:revision>51</cp:revision>
  <dcterms:created xsi:type="dcterms:W3CDTF">2018-05-07T16:43:30Z</dcterms:created>
  <dcterms:modified xsi:type="dcterms:W3CDTF">2020-05-10T23:11:56Z</dcterms:modified>
</cp:coreProperties>
</file>