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87" r:id="rId4"/>
    <p:sldId id="306" r:id="rId5"/>
    <p:sldId id="320" r:id="rId6"/>
    <p:sldId id="316" r:id="rId7"/>
    <p:sldId id="321" r:id="rId8"/>
    <p:sldId id="322" r:id="rId9"/>
    <p:sldId id="323" r:id="rId10"/>
    <p:sldId id="324" r:id="rId11"/>
    <p:sldId id="327" r:id="rId12"/>
    <p:sldId id="325" r:id="rId13"/>
    <p:sldId id="28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26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22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0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1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8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1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0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9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9278-1A9F-4080-8974-ED7FE7517FD3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25A2-ABB0-4324-A68D-4C758B4A2801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8114-D761-4EB8-84D3-51FEC9B1AC80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B9EE-4DD0-44D2-8063-9CA69B04A63C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7FB6-9F4A-4277-AE21-B614E11BAF75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1A7-B9E5-4E05-A2CE-32306C6FF11C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1304-6121-4630-854D-B4F7202435B7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68C7-6DDF-4727-B976-A4A03B02FB17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EF4-58A5-4086-BB25-3A32D2074376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DD47-6075-44C4-9A16-0FEE478037C9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79C-6AB6-4C93-ACCD-F805957347A2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373C-AAA8-4D7B-9BCE-9D2750143913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ef740@nenu.edu.cn" TargetMode="External"/><Relationship Id="rId3" Type="http://schemas.openxmlformats.org/officeDocument/2006/relationships/tags" Target="../tags/tag3.xml"/><Relationship Id="rId7" Type="http://schemas.openxmlformats.org/officeDocument/2006/relationships/image" Target="../media/image1.jp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jpg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696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>
                <a:cs typeface="+mn-ea"/>
                <a:sym typeface="+mn-lt"/>
              </a:rPr>
              <a:t>Python</a:t>
            </a:r>
            <a:r>
              <a:rPr lang="zh-CN" altLang="en-US" sz="4800" spc="600">
                <a:cs typeface="+mn-ea"/>
                <a:sym typeface="+mn-lt"/>
              </a:rPr>
              <a:t>程序设计语言</a:t>
            </a: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9490" y="1419781"/>
            <a:ext cx="5970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600">
                <a:cs typeface="+mn-ea"/>
                <a:sym typeface="+mn-lt"/>
              </a:rPr>
              <a:t>项目实践</a:t>
            </a:r>
          </a:p>
        </p:txBody>
      </p:sp>
      <p:sp>
        <p:nvSpPr>
          <p:cNvPr id="7" name="PA_文本框 2"/>
          <p:cNvSpPr txBox="1"/>
          <p:nvPr>
            <p:custDataLst>
              <p:tags r:id="rId4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>
                <a:solidFill>
                  <a:schemeClr val="accent1"/>
                </a:solidFill>
                <a:cs typeface="+mn-ea"/>
                <a:sym typeface="+mn-lt"/>
              </a:rPr>
              <a:t>Python Programming Language</a:t>
            </a:r>
            <a:endParaRPr lang="zh-CN" altLang="en-US" sz="2400" spc="3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89" y="4880886"/>
            <a:ext cx="500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联系方式</a:t>
            </a:r>
            <a:r>
              <a:rPr lang="en-US" altLang="zh-CN" sz="1600">
                <a:cs typeface="+mn-ea"/>
                <a:sym typeface="+mn-lt"/>
              </a:rPr>
              <a:t>:   </a:t>
            </a:r>
            <a:r>
              <a:rPr lang="en-US" altLang="zh-CN" sz="1600">
                <a:cs typeface="+mn-ea"/>
                <a:sym typeface="+mn-lt"/>
                <a:hlinkClick r:id="rId8"/>
              </a:rPr>
              <a:t>hef740@nenu.edu.cn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490" y="4072548"/>
            <a:ext cx="6167755" cy="7888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授课单位：东北师范大学 信息科学与技术学院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任课教师：何飞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35550-962C-46BC-9532-2262D6E0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7C97-1A2E-4181-B422-C63415A25407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D0FE-B97B-4FFC-A0A0-AAA42E2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F542D8-45DB-4B7E-A00D-7D04B79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965272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6541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094619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1.8 </a:t>
              </a:r>
              <a:r>
                <a:rPr lang="en-US" sz="2400" spc="600" dirty="0" err="1">
                  <a:cs typeface="+mn-ea"/>
                </a:rPr>
                <a:t>functools.wraps</a:t>
              </a:r>
              <a:endParaRPr lang="en-US" sz="2400" spc="600" dirty="0">
                <a:cs typeface="+mn-ea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D0F6-3CD7-4D99-9ECE-0EAE50B63DA3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68BAD66-A0C9-4AB5-921C-5DF878692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6588"/>
              </p:ext>
            </p:extLst>
          </p:nvPr>
        </p:nvGraphicFramePr>
        <p:xfrm>
          <a:off x="838200" y="1163959"/>
          <a:ext cx="9622872" cy="497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441080" imgH="10031400" progId="Photoshop.Image.16">
                  <p:embed/>
                </p:oleObj>
              </mc:Choice>
              <mc:Fallback>
                <p:oleObj name="Image" r:id="rId3" imgW="19441080" imgH="100314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163959"/>
                        <a:ext cx="9622872" cy="4974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5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6541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094619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1.8 </a:t>
              </a:r>
              <a:r>
                <a:rPr lang="en-US" sz="2400" spc="600" dirty="0" err="1">
                  <a:cs typeface="+mn-ea"/>
                </a:rPr>
                <a:t>functools.wraps</a:t>
              </a:r>
              <a:endParaRPr lang="en-US" sz="2400" spc="600" dirty="0">
                <a:cs typeface="+mn-ea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221B-D58B-4A94-A1DC-05ADAC585752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CBF74C-EA09-4E09-9548-0A3E32177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17067"/>
              </p:ext>
            </p:extLst>
          </p:nvPr>
        </p:nvGraphicFramePr>
        <p:xfrm>
          <a:off x="838199" y="1167526"/>
          <a:ext cx="10822875" cy="495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441080" imgH="8888760" progId="Photoshop.Image.16">
                  <p:embed/>
                </p:oleObj>
              </mc:Choice>
              <mc:Fallback>
                <p:oleObj name="Image" r:id="rId3" imgW="19441080" imgH="88887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1167526"/>
                        <a:ext cx="10822875" cy="4952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2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1.9 </a:t>
              </a:r>
              <a:r>
                <a:rPr lang="zh-CN" altLang="en-US" sz="2400" spc="600" dirty="0">
                  <a:cs typeface="+mn-ea"/>
                  <a:sym typeface="+mn-lt"/>
                </a:rPr>
                <a:t>装饰器顺序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0FF1-8846-4035-A92B-A5A97B544212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3B1A76-1EF7-41DC-8C59-7E20D7890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290378"/>
              </p:ext>
            </p:extLst>
          </p:nvPr>
        </p:nvGraphicFramePr>
        <p:xfrm>
          <a:off x="838200" y="1339501"/>
          <a:ext cx="7310437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479240" imgH="4012560" progId="Photoshop.Image.16">
                  <p:embed/>
                </p:oleObj>
              </mc:Choice>
              <mc:Fallback>
                <p:oleObj name="Image" r:id="rId3" imgW="19479240" imgH="40125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39501"/>
                        <a:ext cx="7310437" cy="150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>
                <a:cs typeface="+mn-ea"/>
                <a:sym typeface="+mn-lt"/>
              </a:rPr>
              <a:t>提升自己！</a:t>
            </a: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cs typeface="+mn-ea"/>
                <a:sym typeface="+mn-lt"/>
              </a:rPr>
              <a:t>下节课学习内容：</a:t>
            </a:r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……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1DA6B-60D4-4381-BA7C-F2CAEE8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630-265D-4A0F-8749-3B8446C53FAF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8BFD5-74D9-44E0-9E0F-B11E5291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6E9970-DBE7-4A42-8CA5-5EBD6E5D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spc="600" dirty="0">
                <a:cs typeface="+mn-ea"/>
                <a:sym typeface="+mn-lt"/>
              </a:rPr>
              <a:t>装饰器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BD9DA-0EF1-416E-9C88-0EB8B65B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188-4676-4A2B-BDEC-EA03732EA340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ECA1E-E470-47E6-9503-9F6F9312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58FC-36C1-40D2-B853-7B4045B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479252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1.1 </a:t>
              </a:r>
              <a:r>
                <a:rPr lang="zh-CN" altLang="en-US" sz="2400" spc="600" dirty="0">
                  <a:cs typeface="+mn-ea"/>
                  <a:sym typeface="+mn-lt"/>
                </a:rPr>
                <a:t>函数机制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4279" y="6356350"/>
            <a:ext cx="2743200" cy="365125"/>
          </a:xfrm>
        </p:spPr>
        <p:txBody>
          <a:bodyPr/>
          <a:lstStyle/>
          <a:p>
            <a:fld id="{A73A4943-39CE-4B47-9E12-E78B1B037BD7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90BF2FC1-E273-4362-8BA0-FCC9670E7833}"/>
              </a:ext>
            </a:extLst>
          </p:cNvPr>
          <p:cNvSpPr txBox="1"/>
          <p:nvPr/>
        </p:nvSpPr>
        <p:spPr>
          <a:xfrm>
            <a:off x="854279" y="1340855"/>
            <a:ext cx="10943498" cy="743809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i="0" dirty="0"/>
              <a:t>Python </a:t>
            </a:r>
            <a:r>
              <a:rPr lang="zh-CN" altLang="en-US" i="0" dirty="0"/>
              <a:t>中的函数可以像普通变量一样当做参数传递给另外一个函数</a:t>
            </a:r>
            <a:endParaRPr lang="en-US" altLang="zh-CN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65DF1F5-BB53-48A9-96B4-FFD1442F6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739334"/>
              </p:ext>
            </p:extLst>
          </p:nvPr>
        </p:nvGraphicFramePr>
        <p:xfrm>
          <a:off x="2147006" y="2445543"/>
          <a:ext cx="72961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441080" imgH="5231520" progId="Photoshop.Image.16">
                  <p:embed/>
                </p:oleObj>
              </mc:Choice>
              <mc:Fallback>
                <p:oleObj name="Image" r:id="rId3" imgW="19441080" imgH="52315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006" y="2445543"/>
                        <a:ext cx="7296150" cy="196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23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1.2 </a:t>
              </a:r>
              <a:r>
                <a:rPr lang="zh-CN" altLang="en-US" sz="2400" spc="600" dirty="0">
                  <a:cs typeface="+mn-ea"/>
                  <a:sym typeface="+mn-lt"/>
                </a:rPr>
                <a:t>添加日志的土办法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E70D-24AA-49D6-8AC4-AA35B28454A6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21E172D-D72E-4AE9-B2D3-00B3165F2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00062"/>
              </p:ext>
            </p:extLst>
          </p:nvPr>
        </p:nvGraphicFramePr>
        <p:xfrm>
          <a:off x="1529330" y="1173250"/>
          <a:ext cx="72961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441080" imgH="2831400" progId="Photoshop.Image.16">
                  <p:embed/>
                </p:oleObj>
              </mc:Choice>
              <mc:Fallback>
                <p:oleObj name="Image" r:id="rId3" imgW="19441080" imgH="28314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9330" y="1173250"/>
                        <a:ext cx="7296150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E17CC9-DFFA-4DA2-8904-3DA980DD3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128605"/>
              </p:ext>
            </p:extLst>
          </p:nvPr>
        </p:nvGraphicFramePr>
        <p:xfrm>
          <a:off x="1529330" y="3827886"/>
          <a:ext cx="729615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9441080" imgH="5841000" progId="Photoshop.Image.16">
                  <p:embed/>
                </p:oleObj>
              </mc:Choice>
              <mc:Fallback>
                <p:oleObj name="Image" r:id="rId5" imgW="19441080" imgH="5841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9330" y="3827886"/>
                        <a:ext cx="7296150" cy="219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8048989-1777-4AC0-9735-2190FE89A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916168"/>
              </p:ext>
            </p:extLst>
          </p:nvPr>
        </p:nvGraphicFramePr>
        <p:xfrm>
          <a:off x="1529330" y="2235287"/>
          <a:ext cx="72961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19441080" imgH="2793600" progId="Photoshop.Image.16">
                  <p:embed/>
                </p:oleObj>
              </mc:Choice>
              <mc:Fallback>
                <p:oleObj name="Image" r:id="rId7" imgW="19441080" imgH="27936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9330" y="2235287"/>
                        <a:ext cx="72961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8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1.3 </a:t>
              </a:r>
              <a:r>
                <a:rPr lang="zh-CN" altLang="en-US" sz="2400" spc="600" dirty="0">
                  <a:cs typeface="+mn-ea"/>
                  <a:sym typeface="+mn-lt"/>
                </a:rPr>
                <a:t>自定义模块和包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27F-FDDD-4036-ADEE-74361C786208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56F7F6B-454F-4FCF-A662-497C0B8E1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01073"/>
              </p:ext>
            </p:extLst>
          </p:nvPr>
        </p:nvGraphicFramePr>
        <p:xfrm>
          <a:off x="873592" y="1514679"/>
          <a:ext cx="10349650" cy="439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441080" imgH="8241120" progId="Photoshop.Image.16">
                  <p:embed/>
                </p:oleObj>
              </mc:Choice>
              <mc:Fallback>
                <p:oleObj name="Image" r:id="rId3" imgW="19441080" imgH="82411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3592" y="1514679"/>
                        <a:ext cx="10349650" cy="439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0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1.4 </a:t>
              </a:r>
              <a:r>
                <a:rPr lang="zh-CN" altLang="en-US" sz="2400" spc="600" dirty="0">
                  <a:cs typeface="+mn-ea"/>
                  <a:sym typeface="+mn-lt"/>
                </a:rPr>
                <a:t>标准装饰器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8C67-FBDF-4C58-9A8F-0551539CF784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78687E2-17E3-4F41-9937-C3693AA71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701854"/>
              </p:ext>
            </p:extLst>
          </p:nvPr>
        </p:nvGraphicFramePr>
        <p:xfrm>
          <a:off x="937906" y="1520912"/>
          <a:ext cx="10228433" cy="435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441080" imgH="8279280" progId="Photoshop.Image.16">
                  <p:embed/>
                </p:oleObj>
              </mc:Choice>
              <mc:Fallback>
                <p:oleObj name="Image" r:id="rId3" imgW="19441080" imgH="82792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7906" y="1520912"/>
                        <a:ext cx="10228433" cy="435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8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1.5 </a:t>
              </a:r>
              <a:r>
                <a:rPr lang="zh-CN" altLang="en-US" sz="2400" spc="600" dirty="0">
                  <a:cs typeface="+mn-ea"/>
                  <a:sym typeface="+mn-lt"/>
                </a:rPr>
                <a:t>装饰器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07A25C-E8FA-4D55-8B19-038459443FBE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CE463AA-43BC-4839-B9CE-4B939946E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220560"/>
              </p:ext>
            </p:extLst>
          </p:nvPr>
        </p:nvGraphicFramePr>
        <p:xfrm>
          <a:off x="887573" y="1140751"/>
          <a:ext cx="72961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441080" imgH="2221920" progId="Photoshop.Image.16">
                  <p:embed/>
                </p:oleObj>
              </mc:Choice>
              <mc:Fallback>
                <p:oleObj name="Image" r:id="rId3" imgW="19441080" imgH="22219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573" y="1140751"/>
                        <a:ext cx="7296150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425B389-0BC6-4938-8A07-CDB842773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62332"/>
              </p:ext>
            </p:extLst>
          </p:nvPr>
        </p:nvGraphicFramePr>
        <p:xfrm>
          <a:off x="887573" y="2086231"/>
          <a:ext cx="72961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9441080" imgH="3403080" progId="Photoshop.Image.16">
                  <p:embed/>
                </p:oleObj>
              </mc:Choice>
              <mc:Fallback>
                <p:oleObj name="Image" r:id="rId5" imgW="19441080" imgH="3403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7573" y="2086231"/>
                        <a:ext cx="7296150" cy="1281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FA8B35B-93D2-4509-B72B-178479C39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289733"/>
              </p:ext>
            </p:extLst>
          </p:nvPr>
        </p:nvGraphicFramePr>
        <p:xfrm>
          <a:off x="887573" y="3479387"/>
          <a:ext cx="72961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19441080" imgH="3403080" progId="Photoshop.Image.16">
                  <p:embed/>
                </p:oleObj>
              </mc:Choice>
              <mc:Fallback>
                <p:oleObj name="Image" r:id="rId7" imgW="19441080" imgH="3403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7573" y="3479387"/>
                        <a:ext cx="7296150" cy="1281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7626C81-3248-4DE0-BC41-4F1EB0BC9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40232"/>
              </p:ext>
            </p:extLst>
          </p:nvPr>
        </p:nvGraphicFramePr>
        <p:xfrm>
          <a:off x="901860" y="4872542"/>
          <a:ext cx="7281863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19402920" imgH="3974400" progId="Photoshop.Image.16">
                  <p:embed/>
                </p:oleObj>
              </mc:Choice>
              <mc:Fallback>
                <p:oleObj name="Image" r:id="rId9" imgW="19402920" imgH="39744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1860" y="4872542"/>
                        <a:ext cx="7281863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7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1.6 </a:t>
              </a:r>
              <a:r>
                <a:rPr lang="zh-CN" altLang="en-US" sz="2400" spc="600" dirty="0">
                  <a:cs typeface="+mn-ea"/>
                  <a:sym typeface="+mn-lt"/>
                </a:rPr>
                <a:t>带参装饰器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9E0C-F38F-46FB-A087-923C873B1552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F52238A-5274-48FC-8057-1DA54AD30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004148"/>
              </p:ext>
            </p:extLst>
          </p:nvPr>
        </p:nvGraphicFramePr>
        <p:xfrm>
          <a:off x="892219" y="1178974"/>
          <a:ext cx="8398588" cy="490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479240" imgH="11364840" progId="Photoshop.Image.16">
                  <p:embed/>
                </p:oleObj>
              </mc:Choice>
              <mc:Fallback>
                <p:oleObj name="Image" r:id="rId3" imgW="19479240" imgH="113648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219" y="1178974"/>
                        <a:ext cx="8398588" cy="490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01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1.7 </a:t>
              </a:r>
              <a:r>
                <a:rPr lang="zh-CN" altLang="en-US" sz="2400" spc="600" dirty="0">
                  <a:cs typeface="+mn-ea"/>
                  <a:sym typeface="+mn-lt"/>
                </a:rPr>
                <a:t>类装饰器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DEA9-D9BA-4D6B-B8AD-4AC7A6BA842D}" type="datetime3">
              <a:rPr lang="zh-CN" altLang="en-US" smtClean="0"/>
              <a:t>2021年4月13日星期二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6D9E5E-B607-4928-9F79-3180B5325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52308"/>
              </p:ext>
            </p:extLst>
          </p:nvPr>
        </p:nvGraphicFramePr>
        <p:xfrm>
          <a:off x="838200" y="1168182"/>
          <a:ext cx="10060264" cy="488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402920" imgH="9421920" progId="Photoshop.Image.16">
                  <p:embed/>
                </p:oleObj>
              </mc:Choice>
              <mc:Fallback>
                <p:oleObj name="Image" r:id="rId3" imgW="19402920" imgH="94219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168182"/>
                        <a:ext cx="10060264" cy="4888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25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323</Words>
  <Application>Microsoft Office PowerPoint</Application>
  <PresentationFormat>宽屏</PresentationFormat>
  <Paragraphs>73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 Light</vt:lpstr>
      <vt:lpstr>Arial</vt:lpstr>
      <vt:lpstr>Arial Nova</vt:lpstr>
      <vt:lpstr>Office 主题​​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hanye311@126.com</cp:lastModifiedBy>
  <cp:revision>144</cp:revision>
  <dcterms:created xsi:type="dcterms:W3CDTF">2017-07-24T17:10:39Z</dcterms:created>
  <dcterms:modified xsi:type="dcterms:W3CDTF">2021-04-13T11:47:25Z</dcterms:modified>
</cp:coreProperties>
</file>