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5.xml" ContentType="application/vnd.openxmlformats-officedocument.themeOverr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86" r:id="rId4"/>
    <p:sldId id="287" r:id="rId5"/>
    <p:sldId id="306" r:id="rId6"/>
    <p:sldId id="316" r:id="rId7"/>
    <p:sldId id="284" r:id="rId8"/>
    <p:sldId id="318" r:id="rId9"/>
    <p:sldId id="319" r:id="rId10"/>
    <p:sldId id="283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B8E1"/>
    <a:srgbClr val="4098D4"/>
    <a:srgbClr val="2980B9"/>
    <a:srgbClr val="1F608B"/>
    <a:srgbClr val="8FADC3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E0F8E-0144-4D2E-BB4A-1BFE014E186E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1DDD0-9BEE-4DF6-BFC5-DBA82716B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7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56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3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977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61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86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404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683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70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34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56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E8E9-2CBD-4270-9757-DBF943062434}" type="datetime3">
              <a:rPr lang="zh-CN" altLang="en-US" smtClean="0"/>
              <a:t>2021年4月21日星期三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1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5571-58BC-4C27-A4A9-9124BD750AC9}" type="datetime3">
              <a:rPr lang="zh-CN" altLang="en-US" smtClean="0"/>
              <a:t>2021年4月21日星期三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95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C360-5FC5-4DF2-8406-1A3DB9C59EE9}" type="datetime3">
              <a:rPr lang="zh-CN" altLang="en-US" smtClean="0"/>
              <a:t>2021年4月21日星期三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01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235-2AE5-4333-877B-6034C49328B0}" type="datetime3">
              <a:rPr lang="zh-CN" altLang="en-US" smtClean="0"/>
              <a:t>2021年4月21日星期三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9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E302-14CA-4F59-81CE-BA12543985A5}" type="datetime3">
              <a:rPr lang="zh-CN" altLang="en-US" smtClean="0"/>
              <a:t>2021年4月21日星期三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88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16BA-23E9-4638-AE62-09E7D33615BA}" type="datetime3">
              <a:rPr lang="zh-CN" altLang="en-US" smtClean="0"/>
              <a:t>2021年4月21日星期三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6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35E-0C61-4F36-83C2-229C2CC9D9A1}" type="datetime3">
              <a:rPr lang="zh-CN" altLang="en-US" smtClean="0"/>
              <a:t>2021年4月21日星期三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78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483E-15FE-4201-99AF-4EE4F9E3314D}" type="datetime3">
              <a:rPr lang="zh-CN" altLang="en-US" smtClean="0"/>
              <a:t>2021年4月21日星期三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7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9914-0A24-4698-BCA4-DD2B9A569095}" type="datetime3">
              <a:rPr lang="zh-CN" altLang="en-US" smtClean="0"/>
              <a:t>2021年4月21日星期三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07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CF6B-0558-4BA6-85D3-7C5FC0D385BD}" type="datetime3">
              <a:rPr lang="zh-CN" altLang="en-US" smtClean="0"/>
              <a:t>2021年4月21日星期三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7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9DC-7586-46FB-94F4-0D226CA69F6F}" type="datetime3">
              <a:rPr lang="zh-CN" altLang="en-US" smtClean="0"/>
              <a:t>2021年4月21日星期三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88D7B-E1EB-4EC9-8B8F-D97F150972FA}" type="datetime3">
              <a:rPr lang="zh-CN" altLang="en-US" smtClean="0"/>
              <a:t>2021年4月21日星期三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3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hef740@nenu.edu.cn" TargetMode="External"/><Relationship Id="rId3" Type="http://schemas.openxmlformats.org/officeDocument/2006/relationships/tags" Target="../tags/tag3.xml"/><Relationship Id="rId7" Type="http://schemas.openxmlformats.org/officeDocument/2006/relationships/image" Target="../media/image1.jpg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8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12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69490" y="2435444"/>
            <a:ext cx="6964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600">
                <a:cs typeface="+mn-ea"/>
                <a:sym typeface="+mn-lt"/>
              </a:rPr>
              <a:t>Python</a:t>
            </a:r>
            <a:r>
              <a:rPr lang="zh-CN" altLang="en-US" sz="4800" spc="600">
                <a:cs typeface="+mn-ea"/>
                <a:sym typeface="+mn-lt"/>
              </a:rPr>
              <a:t>程序设计语言</a:t>
            </a:r>
          </a:p>
        </p:txBody>
      </p:sp>
      <p:sp>
        <p:nvSpPr>
          <p:cNvPr id="6" name="PA_文本框 5"/>
          <p:cNvSpPr txBox="1"/>
          <p:nvPr>
            <p:custDataLst>
              <p:tags r:id="rId3"/>
            </p:custDataLst>
          </p:nvPr>
        </p:nvSpPr>
        <p:spPr>
          <a:xfrm>
            <a:off x="669490" y="1419781"/>
            <a:ext cx="5970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600">
                <a:cs typeface="+mn-ea"/>
                <a:sym typeface="+mn-lt"/>
              </a:rPr>
              <a:t>项目实践</a:t>
            </a:r>
          </a:p>
        </p:txBody>
      </p:sp>
      <p:sp>
        <p:nvSpPr>
          <p:cNvPr id="7" name="PA_文本框 2"/>
          <p:cNvSpPr txBox="1"/>
          <p:nvPr>
            <p:custDataLst>
              <p:tags r:id="rId4"/>
            </p:custDataLst>
          </p:nvPr>
        </p:nvSpPr>
        <p:spPr>
          <a:xfrm>
            <a:off x="669490" y="343866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>
                <a:solidFill>
                  <a:schemeClr val="accent1"/>
                </a:solidFill>
                <a:cs typeface="+mn-ea"/>
                <a:sym typeface="+mn-lt"/>
              </a:rPr>
              <a:t>Python Programming Language</a:t>
            </a:r>
            <a:endParaRPr lang="zh-CN" altLang="en-US" sz="2400" spc="3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9489" y="4880886"/>
            <a:ext cx="5009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联系方式</a:t>
            </a:r>
            <a:r>
              <a:rPr lang="en-US" altLang="zh-CN" sz="1600" dirty="0">
                <a:cs typeface="+mn-ea"/>
                <a:sym typeface="+mn-lt"/>
              </a:rPr>
              <a:t>:   </a:t>
            </a:r>
            <a:r>
              <a:rPr lang="en-US" altLang="zh-CN" sz="1600" dirty="0">
                <a:cs typeface="+mn-ea"/>
                <a:sym typeface="+mn-lt"/>
                <a:hlinkClick r:id="rId8"/>
              </a:rPr>
              <a:t>hef740@nenu.edu.cn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9490" y="4072548"/>
            <a:ext cx="6167755" cy="7888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授课单位：东北师范大学 信息科学与技术学院</a:t>
            </a:r>
            <a:endParaRPr lang="en-US" altLang="zh-CN" sz="16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任课教师：何飞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35550-962C-46BC-9532-2262D6E0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A692-4410-4BA2-85B7-B98D66C6D830}" type="datetime3">
              <a:rPr lang="zh-CN" altLang="en-US" smtClean="0"/>
              <a:t>2021年4月21日星期三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7D0FE-B97B-4FFC-A0A0-AAA42E23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DF542D8-45DB-4B7E-A00D-7D04B79B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965272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143473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69490" y="2442648"/>
            <a:ext cx="625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spc="600">
                <a:cs typeface="+mn-ea"/>
                <a:sym typeface="+mn-lt"/>
              </a:rPr>
              <a:t>提升自己！</a:t>
            </a:r>
          </a:p>
        </p:txBody>
      </p:sp>
      <p:sp>
        <p:nvSpPr>
          <p:cNvPr id="7" name="PA_文本框 2"/>
          <p:cNvSpPr txBox="1"/>
          <p:nvPr>
            <p:custDataLst>
              <p:tags r:id="rId3"/>
            </p:custDataLst>
          </p:nvPr>
        </p:nvSpPr>
        <p:spPr>
          <a:xfrm>
            <a:off x="669490" y="343866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cs typeface="+mn-ea"/>
                <a:sym typeface="+mn-lt"/>
              </a:rPr>
              <a:t>下节课学习内容：装饰器</a:t>
            </a:r>
            <a:endParaRPr lang="en-US" altLang="zh-CN" sz="2400" spc="3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1DA6B-60D4-4381-BA7C-F2CAEE8A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8DF7-A071-421B-A87D-0D5F20788E18}" type="datetime3">
              <a:rPr lang="zh-CN" altLang="en-US" smtClean="0"/>
              <a:t>2021年4月21日星期三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8BFD5-74D9-44E0-9E0F-B11E5291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16E9970-DBE7-4A42-8CA5-5EBD6E5D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609447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_组合 54"/>
          <p:cNvGrpSpPr/>
          <p:nvPr>
            <p:custDataLst>
              <p:tags r:id="rId2"/>
            </p:custDataLst>
          </p:nvPr>
        </p:nvGrpSpPr>
        <p:grpSpPr>
          <a:xfrm>
            <a:off x="6317743" y="1035896"/>
            <a:ext cx="5529625" cy="5813138"/>
            <a:chOff x="6230840" y="1044862"/>
            <a:chExt cx="5529625" cy="5813138"/>
          </a:xfrm>
        </p:grpSpPr>
        <p:sp>
          <p:nvSpPr>
            <p:cNvPr id="29" name="Freeform: Shape 55"/>
            <p:cNvSpPr>
              <a:spLocks/>
            </p:cNvSpPr>
            <p:nvPr/>
          </p:nvSpPr>
          <p:spPr bwMode="auto">
            <a:xfrm>
              <a:off x="10947862" y="5008664"/>
              <a:ext cx="140513" cy="140513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0" name="Group 56"/>
            <p:cNvGrpSpPr/>
            <p:nvPr/>
          </p:nvGrpSpPr>
          <p:grpSpPr>
            <a:xfrm>
              <a:off x="7072302" y="1851988"/>
              <a:ext cx="3803693" cy="3661505"/>
              <a:chOff x="3200445" y="1228386"/>
              <a:chExt cx="2852761" cy="2746150"/>
            </a:xfrm>
          </p:grpSpPr>
          <p:sp>
            <p:nvSpPr>
              <p:cNvPr id="191" name="Freeform: Shape 218"/>
              <p:cNvSpPr>
                <a:spLocks/>
              </p:cNvSpPr>
              <p:nvPr/>
            </p:nvSpPr>
            <p:spPr bwMode="auto">
              <a:xfrm>
                <a:off x="3871972" y="1364407"/>
                <a:ext cx="162980" cy="164205"/>
              </a:xfrm>
              <a:custGeom>
                <a:avLst/>
                <a:gdLst>
                  <a:gd name="T0" fmla="*/ 18 w 37"/>
                  <a:gd name="T1" fmla="*/ 37 h 37"/>
                  <a:gd name="T2" fmla="*/ 19 w 37"/>
                  <a:gd name="T3" fmla="*/ 37 h 37"/>
                  <a:gd name="T4" fmla="*/ 37 w 37"/>
                  <a:gd name="T5" fmla="*/ 18 h 37"/>
                  <a:gd name="T6" fmla="*/ 23 w 37"/>
                  <a:gd name="T7" fmla="*/ 0 h 37"/>
                  <a:gd name="T8" fmla="*/ 1 w 37"/>
                  <a:gd name="T9" fmla="*/ 12 h 37"/>
                  <a:gd name="T10" fmla="*/ 0 w 37"/>
                  <a:gd name="T11" fmla="*/ 18 h 37"/>
                  <a:gd name="T12" fmla="*/ 10 w 37"/>
                  <a:gd name="T13" fmla="*/ 24 h 37"/>
                  <a:gd name="T14" fmla="*/ 18 w 37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cubicBezTo>
                      <a:pt x="18" y="37"/>
                      <a:pt x="18" y="37"/>
                      <a:pt x="19" y="37"/>
                    </a:cubicBezTo>
                    <a:cubicBezTo>
                      <a:pt x="29" y="37"/>
                      <a:pt x="37" y="29"/>
                      <a:pt x="37" y="18"/>
                    </a:cubicBezTo>
                    <a:cubicBezTo>
                      <a:pt x="37" y="10"/>
                      <a:pt x="31" y="2"/>
                      <a:pt x="23" y="0"/>
                    </a:cubicBezTo>
                    <a:cubicBezTo>
                      <a:pt x="16" y="4"/>
                      <a:pt x="8" y="8"/>
                      <a:pt x="1" y="12"/>
                    </a:cubicBezTo>
                    <a:cubicBezTo>
                      <a:pt x="1" y="14"/>
                      <a:pt x="0" y="16"/>
                      <a:pt x="0" y="18"/>
                    </a:cubicBezTo>
                    <a:cubicBezTo>
                      <a:pt x="4" y="19"/>
                      <a:pt x="7" y="21"/>
                      <a:pt x="10" y="24"/>
                    </a:cubicBezTo>
                    <a:cubicBezTo>
                      <a:pt x="14" y="28"/>
                      <a:pt x="16" y="32"/>
                      <a:pt x="18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2" name="Freeform: Shape 219"/>
              <p:cNvSpPr>
                <a:spLocks/>
              </p:cNvSpPr>
              <p:nvPr/>
            </p:nvSpPr>
            <p:spPr bwMode="auto">
              <a:xfrm>
                <a:off x="4048431" y="1422001"/>
                <a:ext cx="35537" cy="49017"/>
              </a:xfrm>
              <a:custGeom>
                <a:avLst/>
                <a:gdLst>
                  <a:gd name="T0" fmla="*/ 0 w 29"/>
                  <a:gd name="T1" fmla="*/ 40 h 40"/>
                  <a:gd name="T2" fmla="*/ 29 w 29"/>
                  <a:gd name="T3" fmla="*/ 18 h 40"/>
                  <a:gd name="T4" fmla="*/ 0 w 29"/>
                  <a:gd name="T5" fmla="*/ 0 h 40"/>
                  <a:gd name="T6" fmla="*/ 0 w 29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0">
                    <a:moveTo>
                      <a:pt x="0" y="40"/>
                    </a:moveTo>
                    <a:lnTo>
                      <a:pt x="29" y="18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3" name="Freeform: Shape 220"/>
              <p:cNvSpPr>
                <a:spLocks/>
              </p:cNvSpPr>
              <p:nvPr/>
            </p:nvSpPr>
            <p:spPr bwMode="auto">
              <a:xfrm>
                <a:off x="3845012" y="1426903"/>
                <a:ext cx="18381" cy="13480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4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1" y="3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4" name="Freeform: Shape 221"/>
              <p:cNvSpPr>
                <a:spLocks/>
              </p:cNvSpPr>
              <p:nvPr/>
            </p:nvSpPr>
            <p:spPr bwMode="auto">
              <a:xfrm>
                <a:off x="4004316" y="1355829"/>
                <a:ext cx="40439" cy="40439"/>
              </a:xfrm>
              <a:custGeom>
                <a:avLst/>
                <a:gdLst>
                  <a:gd name="T0" fmla="*/ 0 w 33"/>
                  <a:gd name="T1" fmla="*/ 7 h 33"/>
                  <a:gd name="T2" fmla="*/ 25 w 33"/>
                  <a:gd name="T3" fmla="*/ 33 h 33"/>
                  <a:gd name="T4" fmla="*/ 33 w 33"/>
                  <a:gd name="T5" fmla="*/ 0 h 33"/>
                  <a:gd name="T6" fmla="*/ 0 w 33"/>
                  <a:gd name="T7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0" y="7"/>
                    </a:moveTo>
                    <a:lnTo>
                      <a:pt x="25" y="33"/>
                    </a:lnTo>
                    <a:lnTo>
                      <a:pt x="3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5" name="Freeform: Shape 222"/>
              <p:cNvSpPr>
                <a:spLocks/>
              </p:cNvSpPr>
              <p:nvPr/>
            </p:nvSpPr>
            <p:spPr bwMode="auto">
              <a:xfrm>
                <a:off x="4004316" y="1493075"/>
                <a:ext cx="40439" cy="44115"/>
              </a:xfrm>
              <a:custGeom>
                <a:avLst/>
                <a:gdLst>
                  <a:gd name="T0" fmla="*/ 25 w 33"/>
                  <a:gd name="T1" fmla="*/ 0 h 36"/>
                  <a:gd name="T2" fmla="*/ 0 w 33"/>
                  <a:gd name="T3" fmla="*/ 29 h 36"/>
                  <a:gd name="T4" fmla="*/ 33 w 33"/>
                  <a:gd name="T5" fmla="*/ 36 h 36"/>
                  <a:gd name="T6" fmla="*/ 25 w 33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6">
                    <a:moveTo>
                      <a:pt x="25" y="0"/>
                    </a:moveTo>
                    <a:lnTo>
                      <a:pt x="0" y="29"/>
                    </a:lnTo>
                    <a:lnTo>
                      <a:pt x="33" y="3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6" name="Freeform: Shape 223"/>
              <p:cNvSpPr>
                <a:spLocks/>
              </p:cNvSpPr>
              <p:nvPr/>
            </p:nvSpPr>
            <p:spPr bwMode="auto">
              <a:xfrm>
                <a:off x="3690610" y="1448960"/>
                <a:ext cx="357820" cy="220574"/>
              </a:xfrm>
              <a:custGeom>
                <a:avLst/>
                <a:gdLst>
                  <a:gd name="T0" fmla="*/ 66 w 81"/>
                  <a:gd name="T1" fmla="*/ 21 h 50"/>
                  <a:gd name="T2" fmla="*/ 64 w 81"/>
                  <a:gd name="T3" fmla="*/ 21 h 50"/>
                  <a:gd name="T4" fmla="*/ 57 w 81"/>
                  <a:gd name="T5" fmla="*/ 24 h 50"/>
                  <a:gd name="T6" fmla="*/ 57 w 81"/>
                  <a:gd name="T7" fmla="*/ 20 h 50"/>
                  <a:gd name="T8" fmla="*/ 56 w 81"/>
                  <a:gd name="T9" fmla="*/ 18 h 50"/>
                  <a:gd name="T10" fmla="*/ 41 w 81"/>
                  <a:gd name="T11" fmla="*/ 1 h 50"/>
                  <a:gd name="T12" fmla="*/ 39 w 81"/>
                  <a:gd name="T13" fmla="*/ 1 h 50"/>
                  <a:gd name="T14" fmla="*/ 32 w 81"/>
                  <a:gd name="T15" fmla="*/ 0 h 50"/>
                  <a:gd name="T16" fmla="*/ 31 w 81"/>
                  <a:gd name="T17" fmla="*/ 0 h 50"/>
                  <a:gd name="T18" fmla="*/ 31 w 81"/>
                  <a:gd name="T19" fmla="*/ 0 h 50"/>
                  <a:gd name="T20" fmla="*/ 9 w 81"/>
                  <a:gd name="T21" fmla="*/ 15 h 50"/>
                  <a:gd name="T22" fmla="*/ 7 w 81"/>
                  <a:gd name="T23" fmla="*/ 25 h 50"/>
                  <a:gd name="T24" fmla="*/ 8 w 81"/>
                  <a:gd name="T25" fmla="*/ 32 h 50"/>
                  <a:gd name="T26" fmla="*/ 0 w 81"/>
                  <a:gd name="T27" fmla="*/ 41 h 50"/>
                  <a:gd name="T28" fmla="*/ 9 w 81"/>
                  <a:gd name="T29" fmla="*/ 50 h 50"/>
                  <a:gd name="T30" fmla="*/ 32 w 81"/>
                  <a:gd name="T31" fmla="*/ 50 h 50"/>
                  <a:gd name="T32" fmla="*/ 33 w 81"/>
                  <a:gd name="T33" fmla="*/ 50 h 50"/>
                  <a:gd name="T34" fmla="*/ 66 w 81"/>
                  <a:gd name="T35" fmla="*/ 50 h 50"/>
                  <a:gd name="T36" fmla="*/ 81 w 81"/>
                  <a:gd name="T37" fmla="*/ 35 h 50"/>
                  <a:gd name="T38" fmla="*/ 66 w 81"/>
                  <a:gd name="T39" fmla="*/ 2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50">
                    <a:moveTo>
                      <a:pt x="66" y="21"/>
                    </a:moveTo>
                    <a:cubicBezTo>
                      <a:pt x="66" y="21"/>
                      <a:pt x="65" y="21"/>
                      <a:pt x="64" y="21"/>
                    </a:cubicBezTo>
                    <a:cubicBezTo>
                      <a:pt x="62" y="21"/>
                      <a:pt x="59" y="23"/>
                      <a:pt x="57" y="24"/>
                    </a:cubicBezTo>
                    <a:cubicBezTo>
                      <a:pt x="57" y="23"/>
                      <a:pt x="57" y="22"/>
                      <a:pt x="57" y="20"/>
                    </a:cubicBezTo>
                    <a:cubicBezTo>
                      <a:pt x="57" y="19"/>
                      <a:pt x="56" y="18"/>
                      <a:pt x="56" y="18"/>
                    </a:cubicBezTo>
                    <a:cubicBezTo>
                      <a:pt x="54" y="10"/>
                      <a:pt x="48" y="4"/>
                      <a:pt x="41" y="1"/>
                    </a:cubicBezTo>
                    <a:cubicBezTo>
                      <a:pt x="40" y="1"/>
                      <a:pt x="40" y="1"/>
                      <a:pt x="39" y="1"/>
                    </a:cubicBezTo>
                    <a:cubicBezTo>
                      <a:pt x="37" y="0"/>
                      <a:pt x="35" y="0"/>
                      <a:pt x="32" y="0"/>
                    </a:cubicBezTo>
                    <a:cubicBezTo>
                      <a:pt x="32" y="0"/>
                      <a:pt x="32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4" y="5"/>
                      <a:pt x="16" y="10"/>
                      <a:pt x="9" y="15"/>
                    </a:cubicBezTo>
                    <a:cubicBezTo>
                      <a:pt x="8" y="18"/>
                      <a:pt x="7" y="21"/>
                      <a:pt x="7" y="25"/>
                    </a:cubicBezTo>
                    <a:cubicBezTo>
                      <a:pt x="7" y="27"/>
                      <a:pt x="8" y="30"/>
                      <a:pt x="8" y="32"/>
                    </a:cubicBezTo>
                    <a:cubicBezTo>
                      <a:pt x="4" y="32"/>
                      <a:pt x="0" y="36"/>
                      <a:pt x="0" y="41"/>
                    </a:cubicBezTo>
                    <a:cubicBezTo>
                      <a:pt x="0" y="46"/>
                      <a:pt x="4" y="50"/>
                      <a:pt x="9" y="50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74" y="50"/>
                      <a:pt x="81" y="43"/>
                      <a:pt x="81" y="35"/>
                    </a:cubicBezTo>
                    <a:cubicBezTo>
                      <a:pt x="81" y="27"/>
                      <a:pt x="74" y="21"/>
                      <a:pt x="66" y="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7" name="Freeform: Shape 224"/>
              <p:cNvSpPr>
                <a:spLocks/>
              </p:cNvSpPr>
              <p:nvPr/>
            </p:nvSpPr>
            <p:spPr bwMode="auto">
              <a:xfrm>
                <a:off x="5028761" y="3524809"/>
                <a:ext cx="318607" cy="344341"/>
              </a:xfrm>
              <a:custGeom>
                <a:avLst/>
                <a:gdLst>
                  <a:gd name="T0" fmla="*/ 60 w 72"/>
                  <a:gd name="T1" fmla="*/ 2 h 78"/>
                  <a:gd name="T2" fmla="*/ 60 w 72"/>
                  <a:gd name="T3" fmla="*/ 26 h 78"/>
                  <a:gd name="T4" fmla="*/ 64 w 72"/>
                  <a:gd name="T5" fmla="*/ 37 h 78"/>
                  <a:gd name="T6" fmla="*/ 66 w 72"/>
                  <a:gd name="T7" fmla="*/ 43 h 78"/>
                  <a:gd name="T8" fmla="*/ 60 w 72"/>
                  <a:gd name="T9" fmla="*/ 50 h 78"/>
                  <a:gd name="T10" fmla="*/ 56 w 72"/>
                  <a:gd name="T11" fmla="*/ 53 h 78"/>
                  <a:gd name="T12" fmla="*/ 60 w 72"/>
                  <a:gd name="T13" fmla="*/ 50 h 78"/>
                  <a:gd name="T14" fmla="*/ 60 w 72"/>
                  <a:gd name="T15" fmla="*/ 44 h 78"/>
                  <a:gd name="T16" fmla="*/ 56 w 72"/>
                  <a:gd name="T17" fmla="*/ 33 h 78"/>
                  <a:gd name="T18" fmla="*/ 60 w 72"/>
                  <a:gd name="T19" fmla="*/ 26 h 78"/>
                  <a:gd name="T20" fmla="*/ 55 w 72"/>
                  <a:gd name="T21" fmla="*/ 46 h 78"/>
                  <a:gd name="T22" fmla="*/ 55 w 72"/>
                  <a:gd name="T23" fmla="*/ 53 h 78"/>
                  <a:gd name="T24" fmla="*/ 55 w 72"/>
                  <a:gd name="T25" fmla="*/ 1 h 78"/>
                  <a:gd name="T26" fmla="*/ 55 w 72"/>
                  <a:gd name="T27" fmla="*/ 9 h 78"/>
                  <a:gd name="T28" fmla="*/ 55 w 72"/>
                  <a:gd name="T29" fmla="*/ 16 h 78"/>
                  <a:gd name="T30" fmla="*/ 60 w 72"/>
                  <a:gd name="T31" fmla="*/ 21 h 78"/>
                  <a:gd name="T32" fmla="*/ 31 w 72"/>
                  <a:gd name="T33" fmla="*/ 71 h 78"/>
                  <a:gd name="T34" fmla="*/ 55 w 72"/>
                  <a:gd name="T35" fmla="*/ 46 h 78"/>
                  <a:gd name="T36" fmla="*/ 50 w 72"/>
                  <a:gd name="T37" fmla="*/ 28 h 78"/>
                  <a:gd name="T38" fmla="*/ 55 w 72"/>
                  <a:gd name="T39" fmla="*/ 27 h 78"/>
                  <a:gd name="T40" fmla="*/ 55 w 72"/>
                  <a:gd name="T41" fmla="*/ 21 h 78"/>
                  <a:gd name="T42" fmla="*/ 50 w 72"/>
                  <a:gd name="T43" fmla="*/ 10 h 78"/>
                  <a:gd name="T44" fmla="*/ 55 w 72"/>
                  <a:gd name="T45" fmla="*/ 4 h 78"/>
                  <a:gd name="T46" fmla="*/ 44 w 72"/>
                  <a:gd name="T47" fmla="*/ 4 h 78"/>
                  <a:gd name="T48" fmla="*/ 22 w 72"/>
                  <a:gd name="T49" fmla="*/ 55 h 78"/>
                  <a:gd name="T50" fmla="*/ 22 w 72"/>
                  <a:gd name="T51" fmla="*/ 60 h 78"/>
                  <a:gd name="T52" fmla="*/ 26 w 72"/>
                  <a:gd name="T53" fmla="*/ 71 h 78"/>
                  <a:gd name="T54" fmla="*/ 22 w 72"/>
                  <a:gd name="T55" fmla="*/ 76 h 78"/>
                  <a:gd name="T56" fmla="*/ 22 w 72"/>
                  <a:gd name="T57" fmla="*/ 72 h 78"/>
                  <a:gd name="T58" fmla="*/ 22 w 72"/>
                  <a:gd name="T59" fmla="*/ 66 h 78"/>
                  <a:gd name="T60" fmla="*/ 16 w 72"/>
                  <a:gd name="T61" fmla="*/ 61 h 78"/>
                  <a:gd name="T62" fmla="*/ 20 w 72"/>
                  <a:gd name="T63" fmla="*/ 29 h 78"/>
                  <a:gd name="T64" fmla="*/ 17 w 72"/>
                  <a:gd name="T65" fmla="*/ 37 h 78"/>
                  <a:gd name="T66" fmla="*/ 16 w 72"/>
                  <a:gd name="T67" fmla="*/ 43 h 78"/>
                  <a:gd name="T68" fmla="*/ 20 w 72"/>
                  <a:gd name="T69" fmla="*/ 49 h 78"/>
                  <a:gd name="T70" fmla="*/ 22 w 72"/>
                  <a:gd name="T71" fmla="*/ 54 h 78"/>
                  <a:gd name="T72" fmla="*/ 11 w 72"/>
                  <a:gd name="T73" fmla="*/ 12 h 78"/>
                  <a:gd name="T74" fmla="*/ 10 w 72"/>
                  <a:gd name="T75" fmla="*/ 20 h 78"/>
                  <a:gd name="T76" fmla="*/ 14 w 72"/>
                  <a:gd name="T77" fmla="*/ 26 h 78"/>
                  <a:gd name="T78" fmla="*/ 16 w 72"/>
                  <a:gd name="T79" fmla="*/ 31 h 78"/>
                  <a:gd name="T80" fmla="*/ 16 w 72"/>
                  <a:gd name="T81" fmla="*/ 11 h 78"/>
                  <a:gd name="T82" fmla="*/ 16 w 72"/>
                  <a:gd name="T83" fmla="*/ 78 h 78"/>
                  <a:gd name="T84" fmla="*/ 15 w 72"/>
                  <a:gd name="T85" fmla="*/ 55 h 78"/>
                  <a:gd name="T86" fmla="*/ 13 w 72"/>
                  <a:gd name="T87" fmla="*/ 50 h 78"/>
                  <a:gd name="T88" fmla="*/ 16 w 72"/>
                  <a:gd name="T89" fmla="*/ 37 h 78"/>
                  <a:gd name="T90" fmla="*/ 10 w 72"/>
                  <a:gd name="T91" fmla="*/ 56 h 78"/>
                  <a:gd name="T92" fmla="*/ 4 w 72"/>
                  <a:gd name="T93" fmla="*/ 14 h 78"/>
                  <a:gd name="T94" fmla="*/ 10 w 72"/>
                  <a:gd name="T95" fmla="*/ 38 h 78"/>
                  <a:gd name="T96" fmla="*/ 10 w 72"/>
                  <a:gd name="T97" fmla="*/ 27 h 78"/>
                  <a:gd name="T98" fmla="*/ 10 w 72"/>
                  <a:gd name="T99" fmla="*/ 2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" h="78">
                    <a:moveTo>
                      <a:pt x="60" y="55"/>
                    </a:moveTo>
                    <a:cubicBezTo>
                      <a:pt x="64" y="53"/>
                      <a:pt x="68" y="50"/>
                      <a:pt x="72" y="48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0"/>
                      <a:pt x="60" y="50"/>
                      <a:pt x="60" y="50"/>
                    </a:cubicBezTo>
                    <a:lnTo>
                      <a:pt x="60" y="55"/>
                    </a:lnTo>
                    <a:close/>
                    <a:moveTo>
                      <a:pt x="55" y="53"/>
                    </a:move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6"/>
                      <a:pt x="59" y="56"/>
                      <a:pt x="60" y="55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53"/>
                      <a:pt x="55" y="53"/>
                      <a:pt x="55" y="53"/>
                    </a:cubicBezTo>
                    <a:close/>
                    <a:moveTo>
                      <a:pt x="60" y="2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2"/>
                    </a:lnTo>
                    <a:close/>
                    <a:moveTo>
                      <a:pt x="22" y="76"/>
                    </a:moveTo>
                    <a:cubicBezTo>
                      <a:pt x="25" y="74"/>
                      <a:pt x="28" y="73"/>
                      <a:pt x="31" y="7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2" y="72"/>
                      <a:pt x="22" y="72"/>
                      <a:pt x="22" y="72"/>
                    </a:cubicBezTo>
                    <a:lnTo>
                      <a:pt x="22" y="76"/>
                    </a:lnTo>
                    <a:close/>
                    <a:moveTo>
                      <a:pt x="16" y="78"/>
                    </a:moveTo>
                    <a:cubicBezTo>
                      <a:pt x="18" y="77"/>
                      <a:pt x="20" y="76"/>
                      <a:pt x="22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78"/>
                      <a:pt x="16" y="78"/>
                      <a:pt x="16" y="78"/>
                    </a:cubicBezTo>
                    <a:close/>
                    <a:moveTo>
                      <a:pt x="22" y="28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2" y="55"/>
                      <a:pt x="22" y="55"/>
                    </a:cubicBezTo>
                    <a:lnTo>
                      <a:pt x="22" y="28"/>
                    </a:lnTo>
                    <a:close/>
                    <a:moveTo>
                      <a:pt x="11" y="12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1" y="12"/>
                      <a:pt x="11" y="12"/>
                      <a:pt x="11" y="12"/>
                    </a:cubicBezTo>
                    <a:close/>
                    <a:moveTo>
                      <a:pt x="10" y="5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10" y="56"/>
                    </a:lnTo>
                    <a:close/>
                    <a:moveTo>
                      <a:pt x="10" y="15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0" y="1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8" name="Freeform: Shape 225"/>
              <p:cNvSpPr>
                <a:spLocks/>
              </p:cNvSpPr>
              <p:nvPr/>
            </p:nvSpPr>
            <p:spPr bwMode="auto">
              <a:xfrm>
                <a:off x="4397674" y="3767441"/>
                <a:ext cx="283070" cy="207095"/>
              </a:xfrm>
              <a:custGeom>
                <a:avLst/>
                <a:gdLst>
                  <a:gd name="T0" fmla="*/ 16 w 64"/>
                  <a:gd name="T1" fmla="*/ 46 h 47"/>
                  <a:gd name="T2" fmla="*/ 16 w 64"/>
                  <a:gd name="T3" fmla="*/ 16 h 47"/>
                  <a:gd name="T4" fmla="*/ 56 w 64"/>
                  <a:gd name="T5" fmla="*/ 16 h 47"/>
                  <a:gd name="T6" fmla="*/ 56 w 64"/>
                  <a:gd name="T7" fmla="*/ 45 h 47"/>
                  <a:gd name="T8" fmla="*/ 51 w 64"/>
                  <a:gd name="T9" fmla="*/ 44 h 47"/>
                  <a:gd name="T10" fmla="*/ 43 w 64"/>
                  <a:gd name="T11" fmla="*/ 47 h 47"/>
                  <a:gd name="T12" fmla="*/ 64 w 64"/>
                  <a:gd name="T13" fmla="*/ 46 h 47"/>
                  <a:gd name="T14" fmla="*/ 64 w 64"/>
                  <a:gd name="T15" fmla="*/ 16 h 47"/>
                  <a:gd name="T16" fmla="*/ 64 w 64"/>
                  <a:gd name="T17" fmla="*/ 0 h 47"/>
                  <a:gd name="T18" fmla="*/ 56 w 64"/>
                  <a:gd name="T19" fmla="*/ 0 h 47"/>
                  <a:gd name="T20" fmla="*/ 16 w 64"/>
                  <a:gd name="T21" fmla="*/ 0 h 47"/>
                  <a:gd name="T22" fmla="*/ 8 w 64"/>
                  <a:gd name="T23" fmla="*/ 0 h 47"/>
                  <a:gd name="T24" fmla="*/ 8 w 64"/>
                  <a:gd name="T25" fmla="*/ 16 h 47"/>
                  <a:gd name="T26" fmla="*/ 8 w 64"/>
                  <a:gd name="T27" fmla="*/ 45 h 47"/>
                  <a:gd name="T28" fmla="*/ 3 w 64"/>
                  <a:gd name="T29" fmla="*/ 44 h 47"/>
                  <a:gd name="T30" fmla="*/ 0 w 64"/>
                  <a:gd name="T31" fmla="*/ 44 h 47"/>
                  <a:gd name="T32" fmla="*/ 16 w 64"/>
                  <a:gd name="T33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47">
                    <a:moveTo>
                      <a:pt x="16" y="4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4" y="44"/>
                      <a:pt x="53" y="44"/>
                      <a:pt x="51" y="44"/>
                    </a:cubicBezTo>
                    <a:cubicBezTo>
                      <a:pt x="48" y="44"/>
                      <a:pt x="45" y="45"/>
                      <a:pt x="43" y="47"/>
                    </a:cubicBezTo>
                    <a:cubicBezTo>
                      <a:pt x="50" y="47"/>
                      <a:pt x="57" y="47"/>
                      <a:pt x="64" y="4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6" y="44"/>
                      <a:pt x="5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  <a:cubicBezTo>
                      <a:pt x="5" y="45"/>
                      <a:pt x="10" y="46"/>
                      <a:pt x="16" y="4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9" name="Freeform: Shape 226"/>
              <p:cNvSpPr>
                <a:spLocks/>
              </p:cNvSpPr>
              <p:nvPr/>
            </p:nvSpPr>
            <p:spPr bwMode="auto">
              <a:xfrm>
                <a:off x="5333889" y="1660957"/>
                <a:ext cx="273267" cy="159304"/>
              </a:xfrm>
              <a:custGeom>
                <a:avLst/>
                <a:gdLst>
                  <a:gd name="T0" fmla="*/ 35 w 62"/>
                  <a:gd name="T1" fmla="*/ 0 h 36"/>
                  <a:gd name="T2" fmla="*/ 35 w 62"/>
                  <a:gd name="T3" fmla="*/ 6 h 36"/>
                  <a:gd name="T4" fmla="*/ 0 w 62"/>
                  <a:gd name="T5" fmla="*/ 36 h 36"/>
                  <a:gd name="T6" fmla="*/ 35 w 62"/>
                  <a:gd name="T7" fmla="*/ 29 h 36"/>
                  <a:gd name="T8" fmla="*/ 35 w 62"/>
                  <a:gd name="T9" fmla="*/ 36 h 36"/>
                  <a:gd name="T10" fmla="*/ 62 w 62"/>
                  <a:gd name="T11" fmla="*/ 18 h 36"/>
                  <a:gd name="T12" fmla="*/ 35 w 62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36">
                    <a:moveTo>
                      <a:pt x="35" y="0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4" y="6"/>
                      <a:pt x="0" y="36"/>
                      <a:pt x="0" y="36"/>
                    </a:cubicBezTo>
                    <a:cubicBezTo>
                      <a:pt x="0" y="36"/>
                      <a:pt x="10" y="29"/>
                      <a:pt x="35" y="29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62" y="18"/>
                      <a:pt x="62" y="18"/>
                      <a:pt x="62" y="18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0" name="Freeform: Shape 227"/>
              <p:cNvSpPr>
                <a:spLocks/>
              </p:cNvSpPr>
              <p:nvPr/>
            </p:nvSpPr>
            <p:spPr bwMode="auto">
              <a:xfrm>
                <a:off x="5306930" y="1801879"/>
                <a:ext cx="269591" cy="159304"/>
              </a:xfrm>
              <a:custGeom>
                <a:avLst/>
                <a:gdLst>
                  <a:gd name="T0" fmla="*/ 27 w 61"/>
                  <a:gd name="T1" fmla="*/ 36 h 36"/>
                  <a:gd name="T2" fmla="*/ 27 w 61"/>
                  <a:gd name="T3" fmla="*/ 30 h 36"/>
                  <a:gd name="T4" fmla="*/ 61 w 61"/>
                  <a:gd name="T5" fmla="*/ 0 h 36"/>
                  <a:gd name="T6" fmla="*/ 27 w 61"/>
                  <a:gd name="T7" fmla="*/ 7 h 36"/>
                  <a:gd name="T8" fmla="*/ 27 w 61"/>
                  <a:gd name="T9" fmla="*/ 1 h 36"/>
                  <a:gd name="T10" fmla="*/ 0 w 61"/>
                  <a:gd name="T11" fmla="*/ 19 h 36"/>
                  <a:gd name="T12" fmla="*/ 27 w 6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36">
                    <a:moveTo>
                      <a:pt x="27" y="36"/>
                    </a:moveTo>
                    <a:cubicBezTo>
                      <a:pt x="27" y="30"/>
                      <a:pt x="27" y="30"/>
                      <a:pt x="27" y="30"/>
                    </a:cubicBezTo>
                    <a:cubicBezTo>
                      <a:pt x="58" y="30"/>
                      <a:pt x="61" y="0"/>
                      <a:pt x="61" y="0"/>
                    </a:cubicBezTo>
                    <a:cubicBezTo>
                      <a:pt x="61" y="0"/>
                      <a:pt x="52" y="7"/>
                      <a:pt x="27" y="7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7" y="36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1" name="Freeform: Shape 228"/>
              <p:cNvSpPr>
                <a:spLocks/>
              </p:cNvSpPr>
              <p:nvPr/>
            </p:nvSpPr>
            <p:spPr bwMode="auto">
              <a:xfrm>
                <a:off x="5885324" y="2977050"/>
                <a:ext cx="4902" cy="857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2" name="Freeform: Shape 229"/>
              <p:cNvSpPr>
                <a:spLocks/>
              </p:cNvSpPr>
              <p:nvPr/>
            </p:nvSpPr>
            <p:spPr bwMode="auto">
              <a:xfrm>
                <a:off x="5885324" y="2880242"/>
                <a:ext cx="26959" cy="79652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2 w 6"/>
                  <a:gd name="T5" fmla="*/ 18 h 18"/>
                  <a:gd name="T6" fmla="*/ 6 w 6"/>
                  <a:gd name="T7" fmla="*/ 1 h 18"/>
                  <a:gd name="T8" fmla="*/ 6 w 6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cubicBezTo>
                      <a:pt x="3" y="5"/>
                      <a:pt x="1" y="11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2"/>
                      <a:pt x="5" y="7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3" name="Freeform: Shape 230"/>
              <p:cNvSpPr>
                <a:spLocks/>
              </p:cNvSpPr>
              <p:nvPr/>
            </p:nvSpPr>
            <p:spPr bwMode="auto">
              <a:xfrm>
                <a:off x="5841210" y="2848382"/>
                <a:ext cx="53918" cy="111513"/>
              </a:xfrm>
              <a:custGeom>
                <a:avLst/>
                <a:gdLst>
                  <a:gd name="T0" fmla="*/ 0 w 12"/>
                  <a:gd name="T1" fmla="*/ 0 h 25"/>
                  <a:gd name="T2" fmla="*/ 0 w 12"/>
                  <a:gd name="T3" fmla="*/ 25 h 25"/>
                  <a:gd name="T4" fmla="*/ 6 w 12"/>
                  <a:gd name="T5" fmla="*/ 25 h 25"/>
                  <a:gd name="T6" fmla="*/ 12 w 12"/>
                  <a:gd name="T7" fmla="*/ 4 h 25"/>
                  <a:gd name="T8" fmla="*/ 0 w 1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17"/>
                      <a:pt x="9" y="10"/>
                      <a:pt x="12" y="4"/>
                    </a:cubicBezTo>
                    <a:cubicBezTo>
                      <a:pt x="9" y="2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4" name="Freeform: Shape 231"/>
              <p:cNvSpPr>
                <a:spLocks/>
              </p:cNvSpPr>
              <p:nvPr/>
            </p:nvSpPr>
            <p:spPr bwMode="auto">
              <a:xfrm>
                <a:off x="5766459" y="2977050"/>
                <a:ext cx="52693" cy="110287"/>
              </a:xfrm>
              <a:custGeom>
                <a:avLst/>
                <a:gdLst>
                  <a:gd name="T0" fmla="*/ 12 w 12"/>
                  <a:gd name="T1" fmla="*/ 25 h 25"/>
                  <a:gd name="T2" fmla="*/ 12 w 12"/>
                  <a:gd name="T3" fmla="*/ 0 h 25"/>
                  <a:gd name="T4" fmla="*/ 6 w 12"/>
                  <a:gd name="T5" fmla="*/ 0 h 25"/>
                  <a:gd name="T6" fmla="*/ 0 w 12"/>
                  <a:gd name="T7" fmla="*/ 21 h 25"/>
                  <a:gd name="T8" fmla="*/ 12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12" y="25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9"/>
                      <a:pt x="3" y="16"/>
                      <a:pt x="0" y="21"/>
                    </a:cubicBezTo>
                    <a:cubicBezTo>
                      <a:pt x="3" y="23"/>
                      <a:pt x="8" y="25"/>
                      <a:pt x="12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5" name="Freeform: Shape 232"/>
              <p:cNvSpPr>
                <a:spLocks/>
              </p:cNvSpPr>
              <p:nvPr/>
            </p:nvSpPr>
            <p:spPr bwMode="auto">
              <a:xfrm>
                <a:off x="5766459" y="2848382"/>
                <a:ext cx="52693" cy="111513"/>
              </a:xfrm>
              <a:custGeom>
                <a:avLst/>
                <a:gdLst>
                  <a:gd name="T0" fmla="*/ 6 w 12"/>
                  <a:gd name="T1" fmla="*/ 25 h 25"/>
                  <a:gd name="T2" fmla="*/ 12 w 12"/>
                  <a:gd name="T3" fmla="*/ 25 h 25"/>
                  <a:gd name="T4" fmla="*/ 12 w 12"/>
                  <a:gd name="T5" fmla="*/ 0 h 25"/>
                  <a:gd name="T6" fmla="*/ 0 w 12"/>
                  <a:gd name="T7" fmla="*/ 5 h 25"/>
                  <a:gd name="T8" fmla="*/ 6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6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3" y="2"/>
                      <a:pt x="0" y="5"/>
                    </a:cubicBezTo>
                    <a:cubicBezTo>
                      <a:pt x="3" y="10"/>
                      <a:pt x="6" y="17"/>
                      <a:pt x="6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6" name="Freeform: Shape 233"/>
              <p:cNvSpPr>
                <a:spLocks/>
              </p:cNvSpPr>
              <p:nvPr/>
            </p:nvSpPr>
            <p:spPr bwMode="auto">
              <a:xfrm>
                <a:off x="5713767" y="2977050"/>
                <a:ext cx="61271" cy="79652"/>
              </a:xfrm>
              <a:custGeom>
                <a:avLst/>
                <a:gdLst>
                  <a:gd name="T0" fmla="*/ 8 w 14"/>
                  <a:gd name="T1" fmla="*/ 18 h 18"/>
                  <a:gd name="T2" fmla="*/ 14 w 14"/>
                  <a:gd name="T3" fmla="*/ 0 h 18"/>
                  <a:gd name="T4" fmla="*/ 0 w 14"/>
                  <a:gd name="T5" fmla="*/ 0 h 18"/>
                  <a:gd name="T6" fmla="*/ 8 w 14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18"/>
                    </a:moveTo>
                    <a:cubicBezTo>
                      <a:pt x="11" y="14"/>
                      <a:pt x="13" y="7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3"/>
                      <a:pt x="8" y="18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7" name="Freeform: Shape 234"/>
              <p:cNvSpPr>
                <a:spLocks/>
              </p:cNvSpPr>
              <p:nvPr/>
            </p:nvSpPr>
            <p:spPr bwMode="auto">
              <a:xfrm>
                <a:off x="5713767" y="2880242"/>
                <a:ext cx="61271" cy="79652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18 h 18"/>
                  <a:gd name="T4" fmla="*/ 14 w 14"/>
                  <a:gd name="T5" fmla="*/ 18 h 18"/>
                  <a:gd name="T6" fmla="*/ 8 w 14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cubicBezTo>
                      <a:pt x="3" y="5"/>
                      <a:pt x="0" y="11"/>
                      <a:pt x="0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1"/>
                      <a:pt x="11" y="5"/>
                      <a:pt x="8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8" name="Freeform: Shape 235"/>
              <p:cNvSpPr>
                <a:spLocks/>
              </p:cNvSpPr>
              <p:nvPr/>
            </p:nvSpPr>
            <p:spPr bwMode="auto">
              <a:xfrm>
                <a:off x="5841210" y="2977050"/>
                <a:ext cx="35537" cy="110287"/>
              </a:xfrm>
              <a:custGeom>
                <a:avLst/>
                <a:gdLst>
                  <a:gd name="T0" fmla="*/ 0 w 8"/>
                  <a:gd name="T1" fmla="*/ 25 h 25"/>
                  <a:gd name="T2" fmla="*/ 3 w 8"/>
                  <a:gd name="T3" fmla="*/ 25 h 25"/>
                  <a:gd name="T4" fmla="*/ 8 w 8"/>
                  <a:gd name="T5" fmla="*/ 11 h 25"/>
                  <a:gd name="T6" fmla="*/ 6 w 8"/>
                  <a:gd name="T7" fmla="*/ 0 h 25"/>
                  <a:gd name="T8" fmla="*/ 0 w 8"/>
                  <a:gd name="T9" fmla="*/ 0 h 25"/>
                  <a:gd name="T10" fmla="*/ 0 w 8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5">
                    <a:moveTo>
                      <a:pt x="0" y="25"/>
                    </a:moveTo>
                    <a:cubicBezTo>
                      <a:pt x="1" y="25"/>
                      <a:pt x="2" y="25"/>
                      <a:pt x="3" y="25"/>
                    </a:cubicBezTo>
                    <a:cubicBezTo>
                      <a:pt x="5" y="20"/>
                      <a:pt x="6" y="16"/>
                      <a:pt x="8" y="11"/>
                    </a:cubicBezTo>
                    <a:cubicBezTo>
                      <a:pt x="7" y="8"/>
                      <a:pt x="6" y="4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9" name="Oval 236"/>
              <p:cNvSpPr>
                <a:spLocks/>
              </p:cNvSpPr>
              <p:nvPr/>
            </p:nvSpPr>
            <p:spPr bwMode="auto">
              <a:xfrm>
                <a:off x="4746916" y="3312813"/>
                <a:ext cx="61271" cy="6127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0" name="Freeform: Shape 237"/>
              <p:cNvSpPr>
                <a:spLocks/>
              </p:cNvSpPr>
              <p:nvPr/>
            </p:nvSpPr>
            <p:spPr bwMode="auto">
              <a:xfrm>
                <a:off x="4507961" y="3494174"/>
                <a:ext cx="132345" cy="132345"/>
              </a:xfrm>
              <a:custGeom>
                <a:avLst/>
                <a:gdLst>
                  <a:gd name="T0" fmla="*/ 15 w 30"/>
                  <a:gd name="T1" fmla="*/ 30 h 30"/>
                  <a:gd name="T2" fmla="*/ 30 w 30"/>
                  <a:gd name="T3" fmla="*/ 15 h 30"/>
                  <a:gd name="T4" fmla="*/ 15 w 30"/>
                  <a:gd name="T5" fmla="*/ 0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30 h 30"/>
                  <a:gd name="T14" fmla="*/ 15 w 30"/>
                  <a:gd name="T15" fmla="*/ 0 h 30"/>
                  <a:gd name="T16" fmla="*/ 0 w 30"/>
                  <a:gd name="T17" fmla="*/ 15 h 30"/>
                  <a:gd name="T18" fmla="*/ 15 w 30"/>
                  <a:gd name="T19" fmla="*/ 30 h 30"/>
                  <a:gd name="T20" fmla="*/ 15 w 30"/>
                  <a:gd name="T21" fmla="*/ 30 h 30"/>
                  <a:gd name="T22" fmla="*/ 15 w 30"/>
                  <a:gd name="T23" fmla="*/ 23 h 30"/>
                  <a:gd name="T24" fmla="*/ 15 w 30"/>
                  <a:gd name="T25" fmla="*/ 23 h 30"/>
                  <a:gd name="T26" fmla="*/ 15 w 30"/>
                  <a:gd name="T27" fmla="*/ 23 h 30"/>
                  <a:gd name="T28" fmla="*/ 7 w 30"/>
                  <a:gd name="T29" fmla="*/ 15 h 30"/>
                  <a:gd name="T30" fmla="*/ 15 w 30"/>
                  <a:gd name="T31" fmla="*/ 7 h 30"/>
                  <a:gd name="T32" fmla="*/ 15 w 30"/>
                  <a:gd name="T33" fmla="*/ 7 h 30"/>
                  <a:gd name="T34" fmla="*/ 15 w 30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lnTo>
                      <a:pt x="15" y="30"/>
                    </a:lnTo>
                    <a:close/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1" name="Freeform: Shape 238"/>
              <p:cNvSpPr>
                <a:spLocks/>
              </p:cNvSpPr>
              <p:nvPr/>
            </p:nvSpPr>
            <p:spPr bwMode="auto">
              <a:xfrm>
                <a:off x="4494481" y="3462313"/>
                <a:ext cx="159304" cy="57594"/>
              </a:xfrm>
              <a:custGeom>
                <a:avLst/>
                <a:gdLst>
                  <a:gd name="T0" fmla="*/ 3 w 36"/>
                  <a:gd name="T1" fmla="*/ 13 h 13"/>
                  <a:gd name="T2" fmla="*/ 5 w 36"/>
                  <a:gd name="T3" fmla="*/ 12 h 13"/>
                  <a:gd name="T4" fmla="*/ 18 w 36"/>
                  <a:gd name="T5" fmla="*/ 4 h 13"/>
                  <a:gd name="T6" fmla="*/ 31 w 36"/>
                  <a:gd name="T7" fmla="*/ 12 h 13"/>
                  <a:gd name="T8" fmla="*/ 35 w 36"/>
                  <a:gd name="T9" fmla="*/ 12 h 13"/>
                  <a:gd name="T10" fmla="*/ 35 w 36"/>
                  <a:gd name="T11" fmla="*/ 9 h 13"/>
                  <a:gd name="T12" fmla="*/ 18 w 36"/>
                  <a:gd name="T13" fmla="*/ 0 h 13"/>
                  <a:gd name="T14" fmla="*/ 1 w 36"/>
                  <a:gd name="T15" fmla="*/ 9 h 13"/>
                  <a:gd name="T16" fmla="*/ 1 w 36"/>
                  <a:gd name="T17" fmla="*/ 12 h 13"/>
                  <a:gd name="T18" fmla="*/ 3 w 36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3" y="13"/>
                    </a:moveTo>
                    <a:cubicBezTo>
                      <a:pt x="3" y="13"/>
                      <a:pt x="4" y="12"/>
                      <a:pt x="5" y="12"/>
                    </a:cubicBezTo>
                    <a:cubicBezTo>
                      <a:pt x="8" y="7"/>
                      <a:pt x="13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4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ubicBezTo>
                      <a:pt x="11" y="0"/>
                      <a:pt x="5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2" name="Freeform: Shape 239"/>
              <p:cNvSpPr>
                <a:spLocks/>
              </p:cNvSpPr>
              <p:nvPr/>
            </p:nvSpPr>
            <p:spPr bwMode="auto">
              <a:xfrm>
                <a:off x="4750592" y="3494174"/>
                <a:ext cx="132345" cy="132345"/>
              </a:xfrm>
              <a:custGeom>
                <a:avLst/>
                <a:gdLst>
                  <a:gd name="T0" fmla="*/ 15 w 30"/>
                  <a:gd name="T1" fmla="*/ 0 h 30"/>
                  <a:gd name="T2" fmla="*/ 15 w 30"/>
                  <a:gd name="T3" fmla="*/ 0 h 30"/>
                  <a:gd name="T4" fmla="*/ 15 w 30"/>
                  <a:gd name="T5" fmla="*/ 7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23 h 30"/>
                  <a:gd name="T14" fmla="*/ 15 w 30"/>
                  <a:gd name="T15" fmla="*/ 23 h 30"/>
                  <a:gd name="T16" fmla="*/ 15 w 30"/>
                  <a:gd name="T17" fmla="*/ 30 h 30"/>
                  <a:gd name="T18" fmla="*/ 15 w 30"/>
                  <a:gd name="T19" fmla="*/ 30 h 30"/>
                  <a:gd name="T20" fmla="*/ 30 w 30"/>
                  <a:gd name="T21" fmla="*/ 15 h 30"/>
                  <a:gd name="T22" fmla="*/ 15 w 30"/>
                  <a:gd name="T23" fmla="*/ 0 h 30"/>
                  <a:gd name="T24" fmla="*/ 15 w 30"/>
                  <a:gd name="T25" fmla="*/ 0 h 30"/>
                  <a:gd name="T26" fmla="*/ 0 w 30"/>
                  <a:gd name="T27" fmla="*/ 15 h 30"/>
                  <a:gd name="T28" fmla="*/ 15 w 30"/>
                  <a:gd name="T29" fmla="*/ 30 h 30"/>
                  <a:gd name="T30" fmla="*/ 15 w 30"/>
                  <a:gd name="T31" fmla="*/ 23 h 30"/>
                  <a:gd name="T32" fmla="*/ 7 w 30"/>
                  <a:gd name="T33" fmla="*/ 15 h 30"/>
                  <a:gd name="T34" fmla="*/ 15 w 30"/>
                  <a:gd name="T35" fmla="*/ 7 h 30"/>
                  <a:gd name="T36" fmla="*/ 15 w 30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3" name="Freeform: Shape 240"/>
              <p:cNvSpPr>
                <a:spLocks/>
              </p:cNvSpPr>
              <p:nvPr/>
            </p:nvSpPr>
            <p:spPr bwMode="auto">
              <a:xfrm>
                <a:off x="4737113" y="3462313"/>
                <a:ext cx="159304" cy="57594"/>
              </a:xfrm>
              <a:custGeom>
                <a:avLst/>
                <a:gdLst>
                  <a:gd name="T0" fmla="*/ 18 w 36"/>
                  <a:gd name="T1" fmla="*/ 0 h 13"/>
                  <a:gd name="T2" fmla="*/ 1 w 36"/>
                  <a:gd name="T3" fmla="*/ 9 h 13"/>
                  <a:gd name="T4" fmla="*/ 1 w 36"/>
                  <a:gd name="T5" fmla="*/ 12 h 13"/>
                  <a:gd name="T6" fmla="*/ 3 w 36"/>
                  <a:gd name="T7" fmla="*/ 13 h 13"/>
                  <a:gd name="T8" fmla="*/ 4 w 36"/>
                  <a:gd name="T9" fmla="*/ 12 h 13"/>
                  <a:gd name="T10" fmla="*/ 18 w 36"/>
                  <a:gd name="T11" fmla="*/ 4 h 13"/>
                  <a:gd name="T12" fmla="*/ 31 w 36"/>
                  <a:gd name="T13" fmla="*/ 12 h 13"/>
                  <a:gd name="T14" fmla="*/ 35 w 36"/>
                  <a:gd name="T15" fmla="*/ 12 h 13"/>
                  <a:gd name="T16" fmla="*/ 35 w 36"/>
                  <a:gd name="T17" fmla="*/ 9 h 13"/>
                  <a:gd name="T18" fmla="*/ 18 w 36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18" y="0"/>
                    </a:moveTo>
                    <a:cubicBezTo>
                      <a:pt x="11" y="0"/>
                      <a:pt x="4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4" y="12"/>
                      <a:pt x="4" y="12"/>
                    </a:cubicBezTo>
                    <a:cubicBezTo>
                      <a:pt x="7" y="7"/>
                      <a:pt x="12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3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4" name="Freeform: Shape 241"/>
              <p:cNvSpPr>
                <a:spLocks/>
              </p:cNvSpPr>
              <p:nvPr/>
            </p:nvSpPr>
            <p:spPr bwMode="auto">
              <a:xfrm>
                <a:off x="4618248" y="3348350"/>
                <a:ext cx="234054" cy="273267"/>
              </a:xfrm>
              <a:custGeom>
                <a:avLst/>
                <a:gdLst>
                  <a:gd name="T0" fmla="*/ 36 w 53"/>
                  <a:gd name="T1" fmla="*/ 22 h 62"/>
                  <a:gd name="T2" fmla="*/ 37 w 53"/>
                  <a:gd name="T3" fmla="*/ 23 h 62"/>
                  <a:gd name="T4" fmla="*/ 51 w 53"/>
                  <a:gd name="T5" fmla="*/ 17 h 62"/>
                  <a:gd name="T6" fmla="*/ 53 w 53"/>
                  <a:gd name="T7" fmla="*/ 12 h 62"/>
                  <a:gd name="T8" fmla="*/ 48 w 53"/>
                  <a:gd name="T9" fmla="*/ 11 h 62"/>
                  <a:gd name="T10" fmla="*/ 39 w 53"/>
                  <a:gd name="T11" fmla="*/ 15 h 62"/>
                  <a:gd name="T12" fmla="*/ 38 w 53"/>
                  <a:gd name="T13" fmla="*/ 15 h 62"/>
                  <a:gd name="T14" fmla="*/ 23 w 53"/>
                  <a:gd name="T15" fmla="*/ 0 h 62"/>
                  <a:gd name="T16" fmla="*/ 21 w 53"/>
                  <a:gd name="T17" fmla="*/ 0 h 62"/>
                  <a:gd name="T18" fmla="*/ 0 w 53"/>
                  <a:gd name="T19" fmla="*/ 21 h 62"/>
                  <a:gd name="T20" fmla="*/ 0 w 53"/>
                  <a:gd name="T21" fmla="*/ 22 h 62"/>
                  <a:gd name="T22" fmla="*/ 15 w 53"/>
                  <a:gd name="T23" fmla="*/ 35 h 62"/>
                  <a:gd name="T24" fmla="*/ 15 w 53"/>
                  <a:gd name="T25" fmla="*/ 36 h 62"/>
                  <a:gd name="T26" fmla="*/ 8 w 53"/>
                  <a:gd name="T27" fmla="*/ 52 h 62"/>
                  <a:gd name="T28" fmla="*/ 8 w 53"/>
                  <a:gd name="T29" fmla="*/ 54 h 62"/>
                  <a:gd name="T30" fmla="*/ 13 w 53"/>
                  <a:gd name="T31" fmla="*/ 60 h 62"/>
                  <a:gd name="T32" fmla="*/ 16 w 53"/>
                  <a:gd name="T33" fmla="*/ 62 h 62"/>
                  <a:gd name="T34" fmla="*/ 19 w 53"/>
                  <a:gd name="T35" fmla="*/ 61 h 62"/>
                  <a:gd name="T36" fmla="*/ 20 w 53"/>
                  <a:gd name="T37" fmla="*/ 55 h 62"/>
                  <a:gd name="T38" fmla="*/ 18 w 53"/>
                  <a:gd name="T39" fmla="*/ 53 h 62"/>
                  <a:gd name="T40" fmla="*/ 18 w 53"/>
                  <a:gd name="T41" fmla="*/ 51 h 62"/>
                  <a:gd name="T42" fmla="*/ 25 w 53"/>
                  <a:gd name="T43" fmla="*/ 34 h 62"/>
                  <a:gd name="T44" fmla="*/ 25 w 53"/>
                  <a:gd name="T45" fmla="*/ 32 h 62"/>
                  <a:gd name="T46" fmla="*/ 17 w 53"/>
                  <a:gd name="T47" fmla="*/ 25 h 62"/>
                  <a:gd name="T48" fmla="*/ 17 w 53"/>
                  <a:gd name="T49" fmla="*/ 23 h 62"/>
                  <a:gd name="T50" fmla="*/ 26 w 53"/>
                  <a:gd name="T51" fmla="*/ 14 h 62"/>
                  <a:gd name="T52" fmla="*/ 27 w 53"/>
                  <a:gd name="T53" fmla="*/ 15 h 62"/>
                  <a:gd name="T54" fmla="*/ 36 w 53"/>
                  <a:gd name="T55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62">
                    <a:moveTo>
                      <a:pt x="36" y="22"/>
                    </a:moveTo>
                    <a:cubicBezTo>
                      <a:pt x="36" y="23"/>
                      <a:pt x="37" y="23"/>
                      <a:pt x="37" y="23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3" y="16"/>
                      <a:pt x="53" y="14"/>
                      <a:pt x="53" y="12"/>
                    </a:cubicBezTo>
                    <a:cubicBezTo>
                      <a:pt x="52" y="11"/>
                      <a:pt x="50" y="10"/>
                      <a:pt x="48" y="11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8" y="15"/>
                      <a:pt x="38" y="1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3" y="25"/>
                      <a:pt x="12" y="32"/>
                      <a:pt x="15" y="35"/>
                    </a:cubicBezTo>
                    <a:cubicBezTo>
                      <a:pt x="15" y="35"/>
                      <a:pt x="15" y="36"/>
                      <a:pt x="15" y="3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2"/>
                      <a:pt x="8" y="53"/>
                      <a:pt x="8" y="54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4" y="61"/>
                      <a:pt x="15" y="62"/>
                      <a:pt x="16" y="62"/>
                    </a:cubicBezTo>
                    <a:cubicBezTo>
                      <a:pt x="17" y="62"/>
                      <a:pt x="18" y="62"/>
                      <a:pt x="19" y="61"/>
                    </a:cubicBezTo>
                    <a:cubicBezTo>
                      <a:pt x="21" y="60"/>
                      <a:pt x="21" y="57"/>
                      <a:pt x="20" y="55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2"/>
                      <a:pt x="18" y="51"/>
                      <a:pt x="18" y="51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3"/>
                      <a:pt x="25" y="33"/>
                      <a:pt x="25" y="32"/>
                    </a:cubicBezTo>
                    <a:cubicBezTo>
                      <a:pt x="23" y="31"/>
                      <a:pt x="19" y="27"/>
                      <a:pt x="17" y="25"/>
                    </a:cubicBezTo>
                    <a:cubicBezTo>
                      <a:pt x="17" y="24"/>
                      <a:pt x="17" y="24"/>
                      <a:pt x="17" y="2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7" y="14"/>
                      <a:pt x="27" y="15"/>
                    </a:cubicBezTo>
                    <a:lnTo>
                      <a:pt x="36" y="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5" name="Freeform: Shape 242"/>
              <p:cNvSpPr>
                <a:spLocks/>
              </p:cNvSpPr>
              <p:nvPr/>
            </p:nvSpPr>
            <p:spPr bwMode="auto">
              <a:xfrm>
                <a:off x="3514151" y="1696494"/>
                <a:ext cx="26959" cy="30635"/>
              </a:xfrm>
              <a:custGeom>
                <a:avLst/>
                <a:gdLst>
                  <a:gd name="T0" fmla="*/ 0 w 6"/>
                  <a:gd name="T1" fmla="*/ 7 h 7"/>
                  <a:gd name="T2" fmla="*/ 6 w 6"/>
                  <a:gd name="T3" fmla="*/ 7 h 7"/>
                  <a:gd name="T4" fmla="*/ 6 w 6"/>
                  <a:gd name="T5" fmla="*/ 0 h 7"/>
                  <a:gd name="T6" fmla="*/ 0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3"/>
                      <a:pt x="2" y="5"/>
                      <a:pt x="0" y="7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6" name="Freeform: Shape 243"/>
              <p:cNvSpPr>
                <a:spLocks/>
              </p:cNvSpPr>
              <p:nvPr/>
            </p:nvSpPr>
            <p:spPr bwMode="auto">
              <a:xfrm>
                <a:off x="4097447" y="3582404"/>
                <a:ext cx="145824" cy="145824"/>
              </a:xfrm>
              <a:custGeom>
                <a:avLst/>
                <a:gdLst>
                  <a:gd name="T0" fmla="*/ 8 w 33"/>
                  <a:gd name="T1" fmla="*/ 30 h 33"/>
                  <a:gd name="T2" fmla="*/ 17 w 33"/>
                  <a:gd name="T3" fmla="*/ 33 h 33"/>
                  <a:gd name="T4" fmla="*/ 33 w 33"/>
                  <a:gd name="T5" fmla="*/ 17 h 33"/>
                  <a:gd name="T6" fmla="*/ 17 w 33"/>
                  <a:gd name="T7" fmla="*/ 0 h 33"/>
                  <a:gd name="T8" fmla="*/ 0 w 33"/>
                  <a:gd name="T9" fmla="*/ 14 h 33"/>
                  <a:gd name="T10" fmla="*/ 17 w 33"/>
                  <a:gd name="T11" fmla="*/ 14 h 33"/>
                  <a:gd name="T12" fmla="*/ 22 w 33"/>
                  <a:gd name="T13" fmla="*/ 14 h 33"/>
                  <a:gd name="T14" fmla="*/ 18 w 33"/>
                  <a:gd name="T15" fmla="*/ 18 h 33"/>
                  <a:gd name="T16" fmla="*/ 8 w 33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8" y="30"/>
                    </a:moveTo>
                    <a:cubicBezTo>
                      <a:pt x="10" y="32"/>
                      <a:pt x="13" y="33"/>
                      <a:pt x="17" y="33"/>
                    </a:cubicBezTo>
                    <a:cubicBezTo>
                      <a:pt x="26" y="33"/>
                      <a:pt x="33" y="26"/>
                      <a:pt x="33" y="17"/>
                    </a:cubicBezTo>
                    <a:cubicBezTo>
                      <a:pt x="33" y="7"/>
                      <a:pt x="26" y="0"/>
                      <a:pt x="17" y="0"/>
                    </a:cubicBezTo>
                    <a:cubicBezTo>
                      <a:pt x="8" y="0"/>
                      <a:pt x="1" y="6"/>
                      <a:pt x="0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8" y="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7" name="Freeform: Shape 244"/>
              <p:cNvSpPr>
                <a:spLocks/>
              </p:cNvSpPr>
              <p:nvPr/>
            </p:nvSpPr>
            <p:spPr bwMode="auto">
              <a:xfrm>
                <a:off x="3871972" y="3657154"/>
                <a:ext cx="300226" cy="211996"/>
              </a:xfrm>
              <a:custGeom>
                <a:avLst/>
                <a:gdLst>
                  <a:gd name="T0" fmla="*/ 30 w 68"/>
                  <a:gd name="T1" fmla="*/ 34 h 48"/>
                  <a:gd name="T2" fmla="*/ 30 w 68"/>
                  <a:gd name="T3" fmla="*/ 35 h 48"/>
                  <a:gd name="T4" fmla="*/ 30 w 68"/>
                  <a:gd name="T5" fmla="*/ 37 h 48"/>
                  <a:gd name="T6" fmla="*/ 30 w 68"/>
                  <a:gd name="T7" fmla="*/ 44 h 48"/>
                  <a:gd name="T8" fmla="*/ 37 w 68"/>
                  <a:gd name="T9" fmla="*/ 48 h 48"/>
                  <a:gd name="T10" fmla="*/ 37 w 68"/>
                  <a:gd name="T11" fmla="*/ 37 h 48"/>
                  <a:gd name="T12" fmla="*/ 37 w 68"/>
                  <a:gd name="T13" fmla="*/ 35 h 48"/>
                  <a:gd name="T14" fmla="*/ 37 w 68"/>
                  <a:gd name="T15" fmla="*/ 34 h 48"/>
                  <a:gd name="T16" fmla="*/ 57 w 68"/>
                  <a:gd name="T17" fmla="*/ 12 h 48"/>
                  <a:gd name="T18" fmla="*/ 68 w 68"/>
                  <a:gd name="T19" fmla="*/ 0 h 48"/>
                  <a:gd name="T20" fmla="*/ 51 w 68"/>
                  <a:gd name="T21" fmla="*/ 0 h 48"/>
                  <a:gd name="T22" fmla="*/ 0 w 68"/>
                  <a:gd name="T23" fmla="*/ 0 h 48"/>
                  <a:gd name="T24" fmla="*/ 30 w 68"/>
                  <a:gd name="T25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8">
                    <a:moveTo>
                      <a:pt x="30" y="34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3" y="45"/>
                      <a:pt x="35" y="47"/>
                      <a:pt x="37" y="4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0" y="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8" name="Freeform: Shape 245"/>
              <p:cNvSpPr>
                <a:spLocks/>
              </p:cNvSpPr>
              <p:nvPr/>
            </p:nvSpPr>
            <p:spPr bwMode="auto">
              <a:xfrm>
                <a:off x="3266618" y="1903588"/>
                <a:ext cx="238955" cy="269591"/>
              </a:xfrm>
              <a:custGeom>
                <a:avLst/>
                <a:gdLst>
                  <a:gd name="T0" fmla="*/ 0 w 54"/>
                  <a:gd name="T1" fmla="*/ 61 h 61"/>
                  <a:gd name="T2" fmla="*/ 11 w 54"/>
                  <a:gd name="T3" fmla="*/ 50 h 61"/>
                  <a:gd name="T4" fmla="*/ 11 w 54"/>
                  <a:gd name="T5" fmla="*/ 50 h 61"/>
                  <a:gd name="T6" fmla="*/ 11 w 54"/>
                  <a:gd name="T7" fmla="*/ 32 h 61"/>
                  <a:gd name="T8" fmla="*/ 0 w 54"/>
                  <a:gd name="T9" fmla="*/ 61 h 61"/>
                  <a:gd name="T10" fmla="*/ 0 w 54"/>
                  <a:gd name="T11" fmla="*/ 61 h 61"/>
                  <a:gd name="T12" fmla="*/ 20 w 54"/>
                  <a:gd name="T13" fmla="*/ 14 h 61"/>
                  <a:gd name="T14" fmla="*/ 47 w 54"/>
                  <a:gd name="T15" fmla="*/ 14 h 61"/>
                  <a:gd name="T16" fmla="*/ 47 w 54"/>
                  <a:gd name="T17" fmla="*/ 40 h 61"/>
                  <a:gd name="T18" fmla="*/ 43 w 54"/>
                  <a:gd name="T19" fmla="*/ 39 h 61"/>
                  <a:gd name="T20" fmla="*/ 32 w 54"/>
                  <a:gd name="T21" fmla="*/ 50 h 61"/>
                  <a:gd name="T22" fmla="*/ 43 w 54"/>
                  <a:gd name="T23" fmla="*/ 61 h 61"/>
                  <a:gd name="T24" fmla="*/ 54 w 54"/>
                  <a:gd name="T25" fmla="*/ 50 h 61"/>
                  <a:gd name="T26" fmla="*/ 54 w 54"/>
                  <a:gd name="T27" fmla="*/ 50 h 61"/>
                  <a:gd name="T28" fmla="*/ 54 w 54"/>
                  <a:gd name="T29" fmla="*/ 50 h 61"/>
                  <a:gd name="T30" fmla="*/ 54 w 54"/>
                  <a:gd name="T31" fmla="*/ 14 h 61"/>
                  <a:gd name="T32" fmla="*/ 54 w 54"/>
                  <a:gd name="T33" fmla="*/ 0 h 61"/>
                  <a:gd name="T34" fmla="*/ 47 w 54"/>
                  <a:gd name="T35" fmla="*/ 0 h 61"/>
                  <a:gd name="T36" fmla="*/ 28 w 54"/>
                  <a:gd name="T37" fmla="*/ 0 h 61"/>
                  <a:gd name="T38" fmla="*/ 20 w 54"/>
                  <a:gd name="T39" fmla="*/ 1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61">
                    <a:moveTo>
                      <a:pt x="0" y="61"/>
                    </a:moveTo>
                    <a:cubicBezTo>
                      <a:pt x="6" y="61"/>
                      <a:pt x="11" y="56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7" y="42"/>
                      <a:pt x="3" y="5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lose/>
                    <a:moveTo>
                      <a:pt x="20" y="14"/>
                    </a:move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6" y="39"/>
                      <a:pt x="44" y="39"/>
                      <a:pt x="43" y="39"/>
                    </a:cubicBezTo>
                    <a:cubicBezTo>
                      <a:pt x="37" y="39"/>
                      <a:pt x="32" y="44"/>
                      <a:pt x="32" y="50"/>
                    </a:cubicBezTo>
                    <a:cubicBezTo>
                      <a:pt x="32" y="56"/>
                      <a:pt x="37" y="61"/>
                      <a:pt x="43" y="61"/>
                    </a:cubicBezTo>
                    <a:cubicBezTo>
                      <a:pt x="49" y="61"/>
                      <a:pt x="54" y="56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5"/>
                      <a:pt x="22" y="9"/>
                      <a:pt x="20" y="1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9" name="Freeform: Shape 246"/>
              <p:cNvSpPr>
                <a:spLocks/>
              </p:cNvSpPr>
              <p:nvPr/>
            </p:nvSpPr>
            <p:spPr bwMode="auto">
              <a:xfrm>
                <a:off x="4838822" y="1276177"/>
                <a:ext cx="340665" cy="274492"/>
              </a:xfrm>
              <a:custGeom>
                <a:avLst/>
                <a:gdLst>
                  <a:gd name="T0" fmla="*/ 11 w 77"/>
                  <a:gd name="T1" fmla="*/ 48 h 62"/>
                  <a:gd name="T2" fmla="*/ 32 w 77"/>
                  <a:gd name="T3" fmla="*/ 37 h 62"/>
                  <a:gd name="T4" fmla="*/ 36 w 77"/>
                  <a:gd name="T5" fmla="*/ 37 h 62"/>
                  <a:gd name="T6" fmla="*/ 36 w 77"/>
                  <a:gd name="T7" fmla="*/ 41 h 62"/>
                  <a:gd name="T8" fmla="*/ 36 w 77"/>
                  <a:gd name="T9" fmla="*/ 50 h 62"/>
                  <a:gd name="T10" fmla="*/ 35 w 77"/>
                  <a:gd name="T11" fmla="*/ 62 h 62"/>
                  <a:gd name="T12" fmla="*/ 42 w 77"/>
                  <a:gd name="T13" fmla="*/ 62 h 62"/>
                  <a:gd name="T14" fmla="*/ 41 w 77"/>
                  <a:gd name="T15" fmla="*/ 50 h 62"/>
                  <a:gd name="T16" fmla="*/ 41 w 77"/>
                  <a:gd name="T17" fmla="*/ 41 h 62"/>
                  <a:gd name="T18" fmla="*/ 41 w 77"/>
                  <a:gd name="T19" fmla="*/ 37 h 62"/>
                  <a:gd name="T20" fmla="*/ 45 w 77"/>
                  <a:gd name="T21" fmla="*/ 37 h 62"/>
                  <a:gd name="T22" fmla="*/ 66 w 77"/>
                  <a:gd name="T23" fmla="*/ 48 h 62"/>
                  <a:gd name="T24" fmla="*/ 74 w 77"/>
                  <a:gd name="T25" fmla="*/ 40 h 62"/>
                  <a:gd name="T26" fmla="*/ 74 w 77"/>
                  <a:gd name="T27" fmla="*/ 20 h 62"/>
                  <a:gd name="T28" fmla="*/ 60 w 77"/>
                  <a:gd name="T29" fmla="*/ 14 h 62"/>
                  <a:gd name="T30" fmla="*/ 43 w 77"/>
                  <a:gd name="T31" fmla="*/ 30 h 62"/>
                  <a:gd name="T32" fmla="*/ 42 w 77"/>
                  <a:gd name="T33" fmla="*/ 28 h 62"/>
                  <a:gd name="T34" fmla="*/ 46 w 77"/>
                  <a:gd name="T35" fmla="*/ 19 h 62"/>
                  <a:gd name="T36" fmla="*/ 52 w 77"/>
                  <a:gd name="T37" fmla="*/ 11 h 62"/>
                  <a:gd name="T38" fmla="*/ 22 w 77"/>
                  <a:gd name="T39" fmla="*/ 0 h 62"/>
                  <a:gd name="T40" fmla="*/ 30 w 77"/>
                  <a:gd name="T41" fmla="*/ 19 h 62"/>
                  <a:gd name="T42" fmla="*/ 35 w 77"/>
                  <a:gd name="T43" fmla="*/ 28 h 62"/>
                  <a:gd name="T44" fmla="*/ 34 w 77"/>
                  <a:gd name="T45" fmla="*/ 30 h 62"/>
                  <a:gd name="T46" fmla="*/ 8 w 77"/>
                  <a:gd name="T47" fmla="*/ 13 h 62"/>
                  <a:gd name="T48" fmla="*/ 2 w 77"/>
                  <a:gd name="T49" fmla="*/ 40 h 62"/>
                  <a:gd name="T50" fmla="*/ 11 w 77"/>
                  <a:gd name="T51" fmla="*/ 4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7" h="62">
                    <a:moveTo>
                      <a:pt x="11" y="48"/>
                    </a:moveTo>
                    <a:cubicBezTo>
                      <a:pt x="19" y="49"/>
                      <a:pt x="25" y="41"/>
                      <a:pt x="32" y="37"/>
                    </a:cubicBezTo>
                    <a:cubicBezTo>
                      <a:pt x="33" y="37"/>
                      <a:pt x="35" y="35"/>
                      <a:pt x="36" y="37"/>
                    </a:cubicBezTo>
                    <a:cubicBezTo>
                      <a:pt x="36" y="38"/>
                      <a:pt x="36" y="40"/>
                      <a:pt x="36" y="41"/>
                    </a:cubicBezTo>
                    <a:cubicBezTo>
                      <a:pt x="36" y="44"/>
                      <a:pt x="36" y="47"/>
                      <a:pt x="36" y="50"/>
                    </a:cubicBezTo>
                    <a:cubicBezTo>
                      <a:pt x="36" y="53"/>
                      <a:pt x="35" y="59"/>
                      <a:pt x="35" y="62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1" y="59"/>
                      <a:pt x="41" y="53"/>
                      <a:pt x="41" y="50"/>
                    </a:cubicBezTo>
                    <a:cubicBezTo>
                      <a:pt x="41" y="47"/>
                      <a:pt x="41" y="44"/>
                      <a:pt x="41" y="41"/>
                    </a:cubicBezTo>
                    <a:cubicBezTo>
                      <a:pt x="41" y="40"/>
                      <a:pt x="40" y="38"/>
                      <a:pt x="41" y="37"/>
                    </a:cubicBezTo>
                    <a:cubicBezTo>
                      <a:pt x="42" y="35"/>
                      <a:pt x="44" y="37"/>
                      <a:pt x="45" y="37"/>
                    </a:cubicBezTo>
                    <a:cubicBezTo>
                      <a:pt x="51" y="41"/>
                      <a:pt x="58" y="49"/>
                      <a:pt x="66" y="48"/>
                    </a:cubicBezTo>
                    <a:cubicBezTo>
                      <a:pt x="70" y="48"/>
                      <a:pt x="73" y="44"/>
                      <a:pt x="74" y="40"/>
                    </a:cubicBezTo>
                    <a:cubicBezTo>
                      <a:pt x="76" y="35"/>
                      <a:pt x="77" y="26"/>
                      <a:pt x="74" y="20"/>
                    </a:cubicBezTo>
                    <a:cubicBezTo>
                      <a:pt x="70" y="18"/>
                      <a:pt x="65" y="16"/>
                      <a:pt x="60" y="14"/>
                    </a:cubicBezTo>
                    <a:cubicBezTo>
                      <a:pt x="54" y="18"/>
                      <a:pt x="50" y="29"/>
                      <a:pt x="43" y="30"/>
                    </a:cubicBezTo>
                    <a:cubicBezTo>
                      <a:pt x="41" y="30"/>
                      <a:pt x="41" y="29"/>
                      <a:pt x="42" y="28"/>
                    </a:cubicBezTo>
                    <a:cubicBezTo>
                      <a:pt x="43" y="24"/>
                      <a:pt x="44" y="21"/>
                      <a:pt x="46" y="19"/>
                    </a:cubicBezTo>
                    <a:cubicBezTo>
                      <a:pt x="48" y="16"/>
                      <a:pt x="50" y="14"/>
                      <a:pt x="52" y="11"/>
                    </a:cubicBezTo>
                    <a:cubicBezTo>
                      <a:pt x="42" y="7"/>
                      <a:pt x="32" y="3"/>
                      <a:pt x="22" y="0"/>
                    </a:cubicBezTo>
                    <a:cubicBezTo>
                      <a:pt x="21" y="7"/>
                      <a:pt x="27" y="14"/>
                      <a:pt x="30" y="19"/>
                    </a:cubicBezTo>
                    <a:cubicBezTo>
                      <a:pt x="32" y="21"/>
                      <a:pt x="34" y="24"/>
                      <a:pt x="35" y="28"/>
                    </a:cubicBezTo>
                    <a:cubicBezTo>
                      <a:pt x="36" y="29"/>
                      <a:pt x="36" y="30"/>
                      <a:pt x="34" y="30"/>
                    </a:cubicBezTo>
                    <a:cubicBezTo>
                      <a:pt x="24" y="29"/>
                      <a:pt x="20" y="6"/>
                      <a:pt x="8" y="13"/>
                    </a:cubicBezTo>
                    <a:cubicBezTo>
                      <a:pt x="0" y="18"/>
                      <a:pt x="0" y="32"/>
                      <a:pt x="2" y="40"/>
                    </a:cubicBezTo>
                    <a:cubicBezTo>
                      <a:pt x="4" y="44"/>
                      <a:pt x="6" y="48"/>
                      <a:pt x="11" y="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0" name="Freeform: Shape 247"/>
              <p:cNvSpPr>
                <a:spLocks/>
              </p:cNvSpPr>
              <p:nvPr/>
            </p:nvSpPr>
            <p:spPr bwMode="auto">
              <a:xfrm>
                <a:off x="5832632" y="2464827"/>
                <a:ext cx="101709" cy="101709"/>
              </a:xfrm>
              <a:custGeom>
                <a:avLst/>
                <a:gdLst>
                  <a:gd name="T0" fmla="*/ 11 w 23"/>
                  <a:gd name="T1" fmla="*/ 23 h 23"/>
                  <a:gd name="T2" fmla="*/ 11 w 23"/>
                  <a:gd name="T3" fmla="*/ 23 h 23"/>
                  <a:gd name="T4" fmla="*/ 23 w 23"/>
                  <a:gd name="T5" fmla="*/ 11 h 23"/>
                  <a:gd name="T6" fmla="*/ 11 w 23"/>
                  <a:gd name="T7" fmla="*/ 0 h 23"/>
                  <a:gd name="T8" fmla="*/ 0 w 23"/>
                  <a:gd name="T9" fmla="*/ 11 h 23"/>
                  <a:gd name="T10" fmla="*/ 6 w 23"/>
                  <a:gd name="T11" fmla="*/ 15 h 23"/>
                  <a:gd name="T12" fmla="*/ 11 w 23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3">
                    <a:moveTo>
                      <a:pt x="11" y="23"/>
                    </a:moveTo>
                    <a:cubicBezTo>
                      <a:pt x="11" y="23"/>
                      <a:pt x="11" y="23"/>
                      <a:pt x="11" y="23"/>
                    </a:cubicBezTo>
                    <a:cubicBezTo>
                      <a:pt x="18" y="23"/>
                      <a:pt x="23" y="17"/>
                      <a:pt x="23" y="11"/>
                    </a:cubicBezTo>
                    <a:cubicBezTo>
                      <a:pt x="23" y="5"/>
                      <a:pt x="18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2" y="12"/>
                      <a:pt x="4" y="13"/>
                      <a:pt x="6" y="15"/>
                    </a:cubicBezTo>
                    <a:cubicBezTo>
                      <a:pt x="8" y="17"/>
                      <a:pt x="10" y="20"/>
                      <a:pt x="1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1" name="Freeform: Shape 248"/>
              <p:cNvSpPr>
                <a:spLocks/>
              </p:cNvSpPr>
              <p:nvPr/>
            </p:nvSpPr>
            <p:spPr bwMode="auto">
              <a:xfrm>
                <a:off x="5868169" y="2434192"/>
                <a:ext cx="26959" cy="22057"/>
              </a:xfrm>
              <a:custGeom>
                <a:avLst/>
                <a:gdLst>
                  <a:gd name="T0" fmla="*/ 22 w 22"/>
                  <a:gd name="T1" fmla="*/ 18 h 18"/>
                  <a:gd name="T2" fmla="*/ 11 w 22"/>
                  <a:gd name="T3" fmla="*/ 0 h 18"/>
                  <a:gd name="T4" fmla="*/ 0 w 22"/>
                  <a:gd name="T5" fmla="*/ 18 h 18"/>
                  <a:gd name="T6" fmla="*/ 22 w 22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22" y="18"/>
                    </a:moveTo>
                    <a:lnTo>
                      <a:pt x="11" y="0"/>
                    </a:lnTo>
                    <a:lnTo>
                      <a:pt x="0" y="18"/>
                    </a:lnTo>
                    <a:lnTo>
                      <a:pt x="22" y="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2" name="Freeform: Shape 249"/>
              <p:cNvSpPr>
                <a:spLocks/>
              </p:cNvSpPr>
              <p:nvPr/>
            </p:nvSpPr>
            <p:spPr bwMode="auto">
              <a:xfrm>
                <a:off x="5939243" y="2500364"/>
                <a:ext cx="3676" cy="25734"/>
              </a:xfrm>
              <a:custGeom>
                <a:avLst/>
                <a:gdLst>
                  <a:gd name="T0" fmla="*/ 0 w 1"/>
                  <a:gd name="T1" fmla="*/ 6 h 6"/>
                  <a:gd name="T2" fmla="*/ 1 w 1"/>
                  <a:gd name="T3" fmla="*/ 6 h 6"/>
                  <a:gd name="T4" fmla="*/ 0 w 1"/>
                  <a:gd name="T5" fmla="*/ 0 h 6"/>
                  <a:gd name="T6" fmla="*/ 0 w 1"/>
                  <a:gd name="T7" fmla="*/ 0 h 6"/>
                  <a:gd name="T8" fmla="*/ 0 w 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0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3" name="Freeform: Shape 250"/>
              <p:cNvSpPr>
                <a:spLocks/>
              </p:cNvSpPr>
              <p:nvPr/>
            </p:nvSpPr>
            <p:spPr bwMode="auto">
              <a:xfrm>
                <a:off x="5810574" y="2500364"/>
                <a:ext cx="13480" cy="857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4" name="Freeform: Shape 251"/>
              <p:cNvSpPr>
                <a:spLocks/>
              </p:cNvSpPr>
              <p:nvPr/>
            </p:nvSpPr>
            <p:spPr bwMode="auto">
              <a:xfrm>
                <a:off x="5912283" y="2456249"/>
                <a:ext cx="26959" cy="25734"/>
              </a:xfrm>
              <a:custGeom>
                <a:avLst/>
                <a:gdLst>
                  <a:gd name="T0" fmla="*/ 0 w 6"/>
                  <a:gd name="T1" fmla="*/ 2 h 6"/>
                  <a:gd name="T2" fmla="*/ 5 w 6"/>
                  <a:gd name="T3" fmla="*/ 6 h 6"/>
                  <a:gd name="T4" fmla="*/ 6 w 6"/>
                  <a:gd name="T5" fmla="*/ 2 h 6"/>
                  <a:gd name="T6" fmla="*/ 6 w 6"/>
                  <a:gd name="T7" fmla="*/ 0 h 6"/>
                  <a:gd name="T8" fmla="*/ 0 w 6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5" name="Freeform: Shape 252"/>
              <p:cNvSpPr>
                <a:spLocks/>
              </p:cNvSpPr>
              <p:nvPr/>
            </p:nvSpPr>
            <p:spPr bwMode="auto">
              <a:xfrm>
                <a:off x="5912283" y="2544479"/>
                <a:ext cx="26959" cy="25734"/>
              </a:xfrm>
              <a:custGeom>
                <a:avLst/>
                <a:gdLst>
                  <a:gd name="T0" fmla="*/ 18 w 22"/>
                  <a:gd name="T1" fmla="*/ 0 h 21"/>
                  <a:gd name="T2" fmla="*/ 0 w 22"/>
                  <a:gd name="T3" fmla="*/ 18 h 21"/>
                  <a:gd name="T4" fmla="*/ 22 w 22"/>
                  <a:gd name="T5" fmla="*/ 21 h 21"/>
                  <a:gd name="T6" fmla="*/ 18 w 2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18" y="0"/>
                    </a:moveTo>
                    <a:lnTo>
                      <a:pt x="0" y="18"/>
                    </a:lnTo>
                    <a:lnTo>
                      <a:pt x="22" y="2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6" name="Freeform: Shape 253"/>
              <p:cNvSpPr>
                <a:spLocks/>
              </p:cNvSpPr>
              <p:nvPr/>
            </p:nvSpPr>
            <p:spPr bwMode="auto">
              <a:xfrm>
                <a:off x="5824054" y="2456249"/>
                <a:ext cx="26959" cy="25734"/>
              </a:xfrm>
              <a:custGeom>
                <a:avLst/>
                <a:gdLst>
                  <a:gd name="T0" fmla="*/ 7 w 22"/>
                  <a:gd name="T1" fmla="*/ 21 h 21"/>
                  <a:gd name="T2" fmla="*/ 22 w 22"/>
                  <a:gd name="T3" fmla="*/ 7 h 21"/>
                  <a:gd name="T4" fmla="*/ 0 w 22"/>
                  <a:gd name="T5" fmla="*/ 0 h 21"/>
                  <a:gd name="T6" fmla="*/ 7 w 22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7" y="21"/>
                    </a:moveTo>
                    <a:lnTo>
                      <a:pt x="22" y="7"/>
                    </a:lnTo>
                    <a:lnTo>
                      <a:pt x="0" y="0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7" name="Freeform: Shape 254"/>
              <p:cNvSpPr>
                <a:spLocks/>
              </p:cNvSpPr>
              <p:nvPr/>
            </p:nvSpPr>
            <p:spPr bwMode="auto">
              <a:xfrm>
                <a:off x="5717443" y="2513844"/>
                <a:ext cx="221800" cy="136021"/>
              </a:xfrm>
              <a:custGeom>
                <a:avLst/>
                <a:gdLst>
                  <a:gd name="T0" fmla="*/ 41 w 50"/>
                  <a:gd name="T1" fmla="*/ 13 h 31"/>
                  <a:gd name="T2" fmla="*/ 40 w 50"/>
                  <a:gd name="T3" fmla="*/ 14 h 31"/>
                  <a:gd name="T4" fmla="*/ 36 w 50"/>
                  <a:gd name="T5" fmla="*/ 16 h 31"/>
                  <a:gd name="T6" fmla="*/ 35 w 50"/>
                  <a:gd name="T7" fmla="*/ 13 h 31"/>
                  <a:gd name="T8" fmla="*/ 35 w 50"/>
                  <a:gd name="T9" fmla="*/ 11 h 31"/>
                  <a:gd name="T10" fmla="*/ 26 w 50"/>
                  <a:gd name="T11" fmla="*/ 1 h 31"/>
                  <a:gd name="T12" fmla="*/ 24 w 50"/>
                  <a:gd name="T13" fmla="*/ 1 h 31"/>
                  <a:gd name="T14" fmla="*/ 20 w 50"/>
                  <a:gd name="T15" fmla="*/ 0 h 31"/>
                  <a:gd name="T16" fmla="*/ 19 w 50"/>
                  <a:gd name="T17" fmla="*/ 0 h 31"/>
                  <a:gd name="T18" fmla="*/ 5 w 50"/>
                  <a:gd name="T19" fmla="*/ 16 h 31"/>
                  <a:gd name="T20" fmla="*/ 5 w 50"/>
                  <a:gd name="T21" fmla="*/ 20 h 31"/>
                  <a:gd name="T22" fmla="*/ 0 w 50"/>
                  <a:gd name="T23" fmla="*/ 26 h 31"/>
                  <a:gd name="T24" fmla="*/ 5 w 50"/>
                  <a:gd name="T25" fmla="*/ 31 h 31"/>
                  <a:gd name="T26" fmla="*/ 20 w 50"/>
                  <a:gd name="T27" fmla="*/ 31 h 31"/>
                  <a:gd name="T28" fmla="*/ 21 w 50"/>
                  <a:gd name="T29" fmla="*/ 31 h 31"/>
                  <a:gd name="T30" fmla="*/ 41 w 50"/>
                  <a:gd name="T31" fmla="*/ 31 h 31"/>
                  <a:gd name="T32" fmla="*/ 50 w 50"/>
                  <a:gd name="T33" fmla="*/ 22 h 31"/>
                  <a:gd name="T34" fmla="*/ 41 w 50"/>
                  <a:gd name="T3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1">
                    <a:moveTo>
                      <a:pt x="41" y="13"/>
                    </a:moveTo>
                    <a:cubicBezTo>
                      <a:pt x="41" y="13"/>
                      <a:pt x="41" y="14"/>
                      <a:pt x="40" y="14"/>
                    </a:cubicBezTo>
                    <a:cubicBezTo>
                      <a:pt x="38" y="14"/>
                      <a:pt x="37" y="15"/>
                      <a:pt x="36" y="16"/>
                    </a:cubicBezTo>
                    <a:cubicBezTo>
                      <a:pt x="36" y="15"/>
                      <a:pt x="36" y="14"/>
                      <a:pt x="35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4" y="7"/>
                      <a:pt x="30" y="3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1" y="1"/>
                      <a:pt x="5" y="8"/>
                      <a:pt x="5" y="16"/>
                    </a:cubicBezTo>
                    <a:cubicBezTo>
                      <a:pt x="5" y="17"/>
                      <a:pt x="5" y="19"/>
                      <a:pt x="5" y="20"/>
                    </a:cubicBezTo>
                    <a:cubicBezTo>
                      <a:pt x="2" y="21"/>
                      <a:pt x="0" y="23"/>
                      <a:pt x="0" y="26"/>
                    </a:cubicBezTo>
                    <a:cubicBezTo>
                      <a:pt x="0" y="29"/>
                      <a:pt x="2" y="31"/>
                      <a:pt x="5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6" y="31"/>
                      <a:pt x="50" y="27"/>
                      <a:pt x="50" y="22"/>
                    </a:cubicBezTo>
                    <a:cubicBezTo>
                      <a:pt x="50" y="18"/>
                      <a:pt x="46" y="13"/>
                      <a:pt x="41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8" name="Freeform: Shape 255"/>
              <p:cNvSpPr>
                <a:spLocks/>
              </p:cNvSpPr>
              <p:nvPr/>
            </p:nvSpPr>
            <p:spPr bwMode="auto">
              <a:xfrm>
                <a:off x="3456557" y="3361830"/>
                <a:ext cx="150726" cy="215673"/>
              </a:xfrm>
              <a:custGeom>
                <a:avLst/>
                <a:gdLst>
                  <a:gd name="T0" fmla="*/ 34 w 34"/>
                  <a:gd name="T1" fmla="*/ 49 h 49"/>
                  <a:gd name="T2" fmla="*/ 34 w 34"/>
                  <a:gd name="T3" fmla="*/ 21 h 49"/>
                  <a:gd name="T4" fmla="*/ 33 w 34"/>
                  <a:gd name="T5" fmla="*/ 13 h 49"/>
                  <a:gd name="T6" fmla="*/ 28 w 34"/>
                  <a:gd name="T7" fmla="*/ 7 h 49"/>
                  <a:gd name="T8" fmla="*/ 28 w 34"/>
                  <a:gd name="T9" fmla="*/ 2 h 49"/>
                  <a:gd name="T10" fmla="*/ 28 w 34"/>
                  <a:gd name="T11" fmla="*/ 0 h 49"/>
                  <a:gd name="T12" fmla="*/ 26 w 34"/>
                  <a:gd name="T13" fmla="*/ 0 h 49"/>
                  <a:gd name="T14" fmla="*/ 5 w 34"/>
                  <a:gd name="T15" fmla="*/ 0 h 49"/>
                  <a:gd name="T16" fmla="*/ 3 w 34"/>
                  <a:gd name="T17" fmla="*/ 0 h 49"/>
                  <a:gd name="T18" fmla="*/ 3 w 34"/>
                  <a:gd name="T19" fmla="*/ 2 h 49"/>
                  <a:gd name="T20" fmla="*/ 3 w 34"/>
                  <a:gd name="T21" fmla="*/ 7 h 49"/>
                  <a:gd name="T22" fmla="*/ 0 w 34"/>
                  <a:gd name="T23" fmla="*/ 9 h 49"/>
                  <a:gd name="T24" fmla="*/ 5 w 34"/>
                  <a:gd name="T25" fmla="*/ 17 h 49"/>
                  <a:gd name="T26" fmla="*/ 5 w 34"/>
                  <a:gd name="T27" fmla="*/ 6 h 49"/>
                  <a:gd name="T28" fmla="*/ 5 w 34"/>
                  <a:gd name="T29" fmla="*/ 6 h 49"/>
                  <a:gd name="T30" fmla="*/ 5 w 34"/>
                  <a:gd name="T31" fmla="*/ 6 h 49"/>
                  <a:gd name="T32" fmla="*/ 5 w 34"/>
                  <a:gd name="T33" fmla="*/ 2 h 49"/>
                  <a:gd name="T34" fmla="*/ 26 w 34"/>
                  <a:gd name="T35" fmla="*/ 2 h 49"/>
                  <a:gd name="T36" fmla="*/ 26 w 34"/>
                  <a:gd name="T37" fmla="*/ 6 h 49"/>
                  <a:gd name="T38" fmla="*/ 26 w 34"/>
                  <a:gd name="T39" fmla="*/ 34 h 49"/>
                  <a:gd name="T40" fmla="*/ 16 w 34"/>
                  <a:gd name="T41" fmla="*/ 24 h 49"/>
                  <a:gd name="T42" fmla="*/ 13 w 34"/>
                  <a:gd name="T43" fmla="*/ 26 h 49"/>
                  <a:gd name="T44" fmla="*/ 34 w 34"/>
                  <a:gd name="T4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49">
                    <a:moveTo>
                      <a:pt x="34" y="49"/>
                    </a:moveTo>
                    <a:cubicBezTo>
                      <a:pt x="34" y="38"/>
                      <a:pt x="34" y="27"/>
                      <a:pt x="34" y="21"/>
                    </a:cubicBezTo>
                    <a:cubicBezTo>
                      <a:pt x="34" y="19"/>
                      <a:pt x="34" y="15"/>
                      <a:pt x="33" y="13"/>
                    </a:cubicBezTo>
                    <a:cubicBezTo>
                      <a:pt x="32" y="10"/>
                      <a:pt x="30" y="8"/>
                      <a:pt x="28" y="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8"/>
                      <a:pt x="0" y="9"/>
                    </a:cubicBezTo>
                    <a:cubicBezTo>
                      <a:pt x="2" y="12"/>
                      <a:pt x="3" y="14"/>
                      <a:pt x="5" y="1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20" y="34"/>
                      <a:pt x="26" y="42"/>
                      <a:pt x="34" y="4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9" name="Freeform: Shape 256"/>
              <p:cNvSpPr>
                <a:spLocks/>
              </p:cNvSpPr>
              <p:nvPr/>
            </p:nvSpPr>
            <p:spPr bwMode="auto">
              <a:xfrm>
                <a:off x="3615860" y="3383887"/>
                <a:ext cx="162980" cy="339439"/>
              </a:xfrm>
              <a:custGeom>
                <a:avLst/>
                <a:gdLst>
                  <a:gd name="T0" fmla="*/ 22 w 37"/>
                  <a:gd name="T1" fmla="*/ 66 h 77"/>
                  <a:gd name="T2" fmla="*/ 36 w 37"/>
                  <a:gd name="T3" fmla="*/ 74 h 77"/>
                  <a:gd name="T4" fmla="*/ 37 w 37"/>
                  <a:gd name="T5" fmla="*/ 74 h 77"/>
                  <a:gd name="T6" fmla="*/ 37 w 37"/>
                  <a:gd name="T7" fmla="*/ 16 h 77"/>
                  <a:gd name="T8" fmla="*/ 36 w 37"/>
                  <a:gd name="T9" fmla="*/ 8 h 77"/>
                  <a:gd name="T10" fmla="*/ 18 w 37"/>
                  <a:gd name="T11" fmla="*/ 0 h 77"/>
                  <a:gd name="T12" fmla="*/ 1 w 37"/>
                  <a:gd name="T13" fmla="*/ 8 h 77"/>
                  <a:gd name="T14" fmla="*/ 0 w 37"/>
                  <a:gd name="T15" fmla="*/ 16 h 77"/>
                  <a:gd name="T16" fmla="*/ 0 w 37"/>
                  <a:gd name="T17" fmla="*/ 46 h 77"/>
                  <a:gd name="T18" fmla="*/ 22 w 37"/>
                  <a:gd name="T19" fmla="*/ 6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77">
                    <a:moveTo>
                      <a:pt x="22" y="66"/>
                    </a:moveTo>
                    <a:cubicBezTo>
                      <a:pt x="29" y="66"/>
                      <a:pt x="34" y="69"/>
                      <a:pt x="36" y="74"/>
                    </a:cubicBezTo>
                    <a:cubicBezTo>
                      <a:pt x="37" y="77"/>
                      <a:pt x="37" y="77"/>
                      <a:pt x="37" y="74"/>
                    </a:cubicBezTo>
                    <a:cubicBezTo>
                      <a:pt x="37" y="62"/>
                      <a:pt x="37" y="28"/>
                      <a:pt x="37" y="16"/>
                    </a:cubicBezTo>
                    <a:cubicBezTo>
                      <a:pt x="37" y="14"/>
                      <a:pt x="37" y="10"/>
                      <a:pt x="36" y="8"/>
                    </a:cubicBezTo>
                    <a:cubicBezTo>
                      <a:pt x="34" y="1"/>
                      <a:pt x="27" y="0"/>
                      <a:pt x="18" y="0"/>
                    </a:cubicBezTo>
                    <a:cubicBezTo>
                      <a:pt x="10" y="0"/>
                      <a:pt x="3" y="1"/>
                      <a:pt x="1" y="8"/>
                    </a:cubicBezTo>
                    <a:cubicBezTo>
                      <a:pt x="0" y="10"/>
                      <a:pt x="0" y="14"/>
                      <a:pt x="0" y="1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7" y="53"/>
                      <a:pt x="15" y="60"/>
                      <a:pt x="22" y="6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0" name="Freeform: Shape 257"/>
              <p:cNvSpPr>
                <a:spLocks/>
              </p:cNvSpPr>
              <p:nvPr/>
            </p:nvSpPr>
            <p:spPr bwMode="auto">
              <a:xfrm>
                <a:off x="5550787" y="3472117"/>
                <a:ext cx="25734" cy="91906"/>
              </a:xfrm>
              <a:custGeom>
                <a:avLst/>
                <a:gdLst>
                  <a:gd name="T0" fmla="*/ 6 w 6"/>
                  <a:gd name="T1" fmla="*/ 1 h 21"/>
                  <a:gd name="T2" fmla="*/ 3 w 6"/>
                  <a:gd name="T3" fmla="*/ 0 h 21"/>
                  <a:gd name="T4" fmla="*/ 3 w 6"/>
                  <a:gd name="T5" fmla="*/ 0 h 21"/>
                  <a:gd name="T6" fmla="*/ 0 w 6"/>
                  <a:gd name="T7" fmla="*/ 1 h 21"/>
                  <a:gd name="T8" fmla="*/ 0 w 6"/>
                  <a:gd name="T9" fmla="*/ 21 h 21"/>
                  <a:gd name="T10" fmla="*/ 6 w 6"/>
                  <a:gd name="T11" fmla="*/ 15 h 21"/>
                  <a:gd name="T12" fmla="*/ 6 w 6"/>
                  <a:gd name="T13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1">
                    <a:moveTo>
                      <a:pt x="6" y="1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9"/>
                      <a:pt x="4" y="17"/>
                      <a:pt x="6" y="1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1" name="Freeform: Shape 258"/>
              <p:cNvSpPr>
                <a:spLocks/>
              </p:cNvSpPr>
              <p:nvPr/>
            </p:nvSpPr>
            <p:spPr bwMode="auto">
              <a:xfrm>
                <a:off x="5550787" y="3290756"/>
                <a:ext cx="25734" cy="17156"/>
              </a:xfrm>
              <a:custGeom>
                <a:avLst/>
                <a:gdLst>
                  <a:gd name="T0" fmla="*/ 4 w 6"/>
                  <a:gd name="T1" fmla="*/ 4 h 4"/>
                  <a:gd name="T2" fmla="*/ 4 w 6"/>
                  <a:gd name="T3" fmla="*/ 4 h 4"/>
                  <a:gd name="T4" fmla="*/ 6 w 6"/>
                  <a:gd name="T5" fmla="*/ 4 h 4"/>
                  <a:gd name="T6" fmla="*/ 6 w 6"/>
                  <a:gd name="T7" fmla="*/ 0 h 4"/>
                  <a:gd name="T8" fmla="*/ 0 w 6"/>
                  <a:gd name="T9" fmla="*/ 0 h 4"/>
                  <a:gd name="T10" fmla="*/ 0 w 6"/>
                  <a:gd name="T11" fmla="*/ 4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4" y="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2" name="Freeform: Shape 259"/>
              <p:cNvSpPr>
                <a:spLocks/>
              </p:cNvSpPr>
              <p:nvPr/>
            </p:nvSpPr>
            <p:spPr bwMode="auto">
              <a:xfrm>
                <a:off x="5439274" y="3316489"/>
                <a:ext cx="243857" cy="177685"/>
              </a:xfrm>
              <a:custGeom>
                <a:avLst/>
                <a:gdLst>
                  <a:gd name="T0" fmla="*/ 31 w 55"/>
                  <a:gd name="T1" fmla="*/ 0 h 40"/>
                  <a:gd name="T2" fmla="*/ 29 w 55"/>
                  <a:gd name="T3" fmla="*/ 0 h 40"/>
                  <a:gd name="T4" fmla="*/ 29 w 55"/>
                  <a:gd name="T5" fmla="*/ 0 h 40"/>
                  <a:gd name="T6" fmla="*/ 25 w 55"/>
                  <a:gd name="T7" fmla="*/ 0 h 40"/>
                  <a:gd name="T8" fmla="*/ 0 w 55"/>
                  <a:gd name="T9" fmla="*/ 27 h 40"/>
                  <a:gd name="T10" fmla="*/ 2 w 55"/>
                  <a:gd name="T11" fmla="*/ 38 h 40"/>
                  <a:gd name="T12" fmla="*/ 3 w 55"/>
                  <a:gd name="T13" fmla="*/ 39 h 40"/>
                  <a:gd name="T14" fmla="*/ 5 w 55"/>
                  <a:gd name="T15" fmla="*/ 37 h 40"/>
                  <a:gd name="T16" fmla="*/ 12 w 55"/>
                  <a:gd name="T17" fmla="*/ 33 h 40"/>
                  <a:gd name="T18" fmla="*/ 12 w 55"/>
                  <a:gd name="T19" fmla="*/ 33 h 40"/>
                  <a:gd name="T20" fmla="*/ 19 w 55"/>
                  <a:gd name="T21" fmla="*/ 38 h 40"/>
                  <a:gd name="T22" fmla="*/ 20 w 55"/>
                  <a:gd name="T23" fmla="*/ 39 h 40"/>
                  <a:gd name="T24" fmla="*/ 21 w 55"/>
                  <a:gd name="T25" fmla="*/ 38 h 40"/>
                  <a:gd name="T26" fmla="*/ 25 w 55"/>
                  <a:gd name="T27" fmla="*/ 34 h 40"/>
                  <a:gd name="T28" fmla="*/ 28 w 55"/>
                  <a:gd name="T29" fmla="*/ 33 h 40"/>
                  <a:gd name="T30" fmla="*/ 28 w 55"/>
                  <a:gd name="T31" fmla="*/ 33 h 40"/>
                  <a:gd name="T32" fmla="*/ 31 w 55"/>
                  <a:gd name="T33" fmla="*/ 34 h 40"/>
                  <a:gd name="T34" fmla="*/ 36 w 55"/>
                  <a:gd name="T35" fmla="*/ 38 h 40"/>
                  <a:gd name="T36" fmla="*/ 36 w 55"/>
                  <a:gd name="T37" fmla="*/ 40 h 40"/>
                  <a:gd name="T38" fmla="*/ 37 w 55"/>
                  <a:gd name="T39" fmla="*/ 38 h 40"/>
                  <a:gd name="T40" fmla="*/ 44 w 55"/>
                  <a:gd name="T41" fmla="*/ 34 h 40"/>
                  <a:gd name="T42" fmla="*/ 44 w 55"/>
                  <a:gd name="T43" fmla="*/ 34 h 40"/>
                  <a:gd name="T44" fmla="*/ 45 w 55"/>
                  <a:gd name="T45" fmla="*/ 34 h 40"/>
                  <a:gd name="T46" fmla="*/ 55 w 55"/>
                  <a:gd name="T47" fmla="*/ 20 h 40"/>
                  <a:gd name="T48" fmla="*/ 31 w 55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40">
                    <a:moveTo>
                      <a:pt x="31" y="0"/>
                    </a:move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11" y="2"/>
                      <a:pt x="1" y="13"/>
                      <a:pt x="0" y="27"/>
                    </a:cubicBezTo>
                    <a:cubicBezTo>
                      <a:pt x="0" y="31"/>
                      <a:pt x="1" y="34"/>
                      <a:pt x="2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8"/>
                      <a:pt x="5" y="37"/>
                    </a:cubicBezTo>
                    <a:cubicBezTo>
                      <a:pt x="6" y="35"/>
                      <a:pt x="9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5" y="33"/>
                      <a:pt x="18" y="35"/>
                      <a:pt x="19" y="38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1" y="38"/>
                    </a:cubicBezTo>
                    <a:cubicBezTo>
                      <a:pt x="22" y="36"/>
                      <a:pt x="23" y="35"/>
                      <a:pt x="25" y="34"/>
                    </a:cubicBezTo>
                    <a:cubicBezTo>
                      <a:pt x="26" y="34"/>
                      <a:pt x="27" y="33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30" y="34"/>
                      <a:pt x="31" y="34"/>
                    </a:cubicBezTo>
                    <a:cubicBezTo>
                      <a:pt x="33" y="35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7" y="40"/>
                      <a:pt x="37" y="39"/>
                      <a:pt x="37" y="38"/>
                    </a:cubicBezTo>
                    <a:cubicBezTo>
                      <a:pt x="39" y="36"/>
                      <a:pt x="41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8" y="29"/>
                      <a:pt x="52" y="25"/>
                      <a:pt x="55" y="20"/>
                    </a:cubicBezTo>
                    <a:cubicBezTo>
                      <a:pt x="52" y="9"/>
                      <a:pt x="43" y="1"/>
                      <a:pt x="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3" name="Freeform: Shape 260"/>
              <p:cNvSpPr>
                <a:spLocks/>
              </p:cNvSpPr>
              <p:nvPr/>
            </p:nvSpPr>
            <p:spPr bwMode="auto">
              <a:xfrm>
                <a:off x="4295964" y="1228386"/>
                <a:ext cx="322284" cy="256111"/>
              </a:xfrm>
              <a:custGeom>
                <a:avLst/>
                <a:gdLst>
                  <a:gd name="T0" fmla="*/ 71 w 73"/>
                  <a:gd name="T1" fmla="*/ 14 h 58"/>
                  <a:gd name="T2" fmla="*/ 57 w 73"/>
                  <a:gd name="T3" fmla="*/ 20 h 58"/>
                  <a:gd name="T4" fmla="*/ 51 w 73"/>
                  <a:gd name="T5" fmla="*/ 20 h 58"/>
                  <a:gd name="T6" fmla="*/ 48 w 73"/>
                  <a:gd name="T7" fmla="*/ 13 h 58"/>
                  <a:gd name="T8" fmla="*/ 52 w 73"/>
                  <a:gd name="T9" fmla="*/ 9 h 58"/>
                  <a:gd name="T10" fmla="*/ 67 w 73"/>
                  <a:gd name="T11" fmla="*/ 3 h 58"/>
                  <a:gd name="T12" fmla="*/ 51 w 73"/>
                  <a:gd name="T13" fmla="*/ 1 h 58"/>
                  <a:gd name="T14" fmla="*/ 50 w 73"/>
                  <a:gd name="T15" fmla="*/ 3 h 58"/>
                  <a:gd name="T16" fmla="*/ 43 w 73"/>
                  <a:gd name="T17" fmla="*/ 13 h 58"/>
                  <a:gd name="T18" fmla="*/ 44 w 73"/>
                  <a:gd name="T19" fmla="*/ 2 h 58"/>
                  <a:gd name="T20" fmla="*/ 38 w 73"/>
                  <a:gd name="T21" fmla="*/ 1 h 58"/>
                  <a:gd name="T22" fmla="*/ 34 w 73"/>
                  <a:gd name="T23" fmla="*/ 7 h 58"/>
                  <a:gd name="T24" fmla="*/ 27 w 73"/>
                  <a:gd name="T25" fmla="*/ 10 h 58"/>
                  <a:gd name="T26" fmla="*/ 23 w 73"/>
                  <a:gd name="T27" fmla="*/ 3 h 58"/>
                  <a:gd name="T28" fmla="*/ 22 w 73"/>
                  <a:gd name="T29" fmla="*/ 3 h 58"/>
                  <a:gd name="T30" fmla="*/ 19 w 73"/>
                  <a:gd name="T31" fmla="*/ 7 h 58"/>
                  <a:gd name="T32" fmla="*/ 17 w 73"/>
                  <a:gd name="T33" fmla="*/ 13 h 58"/>
                  <a:gd name="T34" fmla="*/ 25 w 73"/>
                  <a:gd name="T35" fmla="*/ 20 h 58"/>
                  <a:gd name="T36" fmla="*/ 14 w 73"/>
                  <a:gd name="T37" fmla="*/ 18 h 58"/>
                  <a:gd name="T38" fmla="*/ 4 w 73"/>
                  <a:gd name="T39" fmla="*/ 11 h 58"/>
                  <a:gd name="T40" fmla="*/ 0 w 73"/>
                  <a:gd name="T41" fmla="*/ 20 h 58"/>
                  <a:gd name="T42" fmla="*/ 1 w 73"/>
                  <a:gd name="T43" fmla="*/ 30 h 58"/>
                  <a:gd name="T44" fmla="*/ 16 w 73"/>
                  <a:gd name="T45" fmla="*/ 24 h 58"/>
                  <a:gd name="T46" fmla="*/ 22 w 73"/>
                  <a:gd name="T47" fmla="*/ 24 h 58"/>
                  <a:gd name="T48" fmla="*/ 24 w 73"/>
                  <a:gd name="T49" fmla="*/ 31 h 58"/>
                  <a:gd name="T50" fmla="*/ 20 w 73"/>
                  <a:gd name="T51" fmla="*/ 35 h 58"/>
                  <a:gd name="T52" fmla="*/ 6 w 73"/>
                  <a:gd name="T53" fmla="*/ 41 h 58"/>
                  <a:gd name="T54" fmla="*/ 12 w 73"/>
                  <a:gd name="T55" fmla="*/ 49 h 58"/>
                  <a:gd name="T56" fmla="*/ 22 w 73"/>
                  <a:gd name="T57" fmla="*/ 53 h 58"/>
                  <a:gd name="T58" fmla="*/ 23 w 73"/>
                  <a:gd name="T59" fmla="*/ 41 h 58"/>
                  <a:gd name="T60" fmla="*/ 30 w 73"/>
                  <a:gd name="T61" fmla="*/ 31 h 58"/>
                  <a:gd name="T62" fmla="*/ 29 w 73"/>
                  <a:gd name="T63" fmla="*/ 42 h 58"/>
                  <a:gd name="T64" fmla="*/ 34 w 73"/>
                  <a:gd name="T65" fmla="*/ 45 h 58"/>
                  <a:gd name="T66" fmla="*/ 34 w 73"/>
                  <a:gd name="T67" fmla="*/ 51 h 58"/>
                  <a:gd name="T68" fmla="*/ 38 w 73"/>
                  <a:gd name="T69" fmla="*/ 51 h 58"/>
                  <a:gd name="T70" fmla="*/ 38 w 73"/>
                  <a:gd name="T71" fmla="*/ 45 h 58"/>
                  <a:gd name="T72" fmla="*/ 44 w 73"/>
                  <a:gd name="T73" fmla="*/ 42 h 58"/>
                  <a:gd name="T74" fmla="*/ 43 w 73"/>
                  <a:gd name="T75" fmla="*/ 31 h 58"/>
                  <a:gd name="T76" fmla="*/ 50 w 73"/>
                  <a:gd name="T77" fmla="*/ 41 h 58"/>
                  <a:gd name="T78" fmla="*/ 51 w 73"/>
                  <a:gd name="T79" fmla="*/ 53 h 58"/>
                  <a:gd name="T80" fmla="*/ 61 w 73"/>
                  <a:gd name="T81" fmla="*/ 49 h 58"/>
                  <a:gd name="T82" fmla="*/ 67 w 73"/>
                  <a:gd name="T83" fmla="*/ 41 h 58"/>
                  <a:gd name="T84" fmla="*/ 52 w 73"/>
                  <a:gd name="T85" fmla="*/ 35 h 58"/>
                  <a:gd name="T86" fmla="*/ 48 w 73"/>
                  <a:gd name="T87" fmla="*/ 31 h 58"/>
                  <a:gd name="T88" fmla="*/ 51 w 73"/>
                  <a:gd name="T89" fmla="*/ 24 h 58"/>
                  <a:gd name="T90" fmla="*/ 57 w 73"/>
                  <a:gd name="T91" fmla="*/ 24 h 58"/>
                  <a:gd name="T92" fmla="*/ 71 w 73"/>
                  <a:gd name="T93" fmla="*/ 30 h 58"/>
                  <a:gd name="T94" fmla="*/ 73 w 73"/>
                  <a:gd name="T95" fmla="*/ 2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3" h="58">
                    <a:moveTo>
                      <a:pt x="73" y="20"/>
                    </a:moveTo>
                    <a:cubicBezTo>
                      <a:pt x="65" y="20"/>
                      <a:pt x="65" y="20"/>
                      <a:pt x="65" y="2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8" y="0"/>
                      <a:pt x="54" y="0"/>
                      <a:pt x="51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1" y="12"/>
                      <a:pt x="40" y="11"/>
                      <a:pt x="38" y="11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1"/>
                      <a:pt x="40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5" y="2"/>
                      <a:pt x="32" y="2"/>
                      <a:pt x="29" y="2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1" y="12"/>
                      <a:pt x="30" y="13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6" y="4"/>
                      <a:pt x="11" y="5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7"/>
                      <a:pt x="26" y="18"/>
                      <a:pt x="25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6"/>
                      <a:pt x="26" y="27"/>
                      <a:pt x="27" y="28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2"/>
                      <a:pt x="33" y="33"/>
                      <a:pt x="34" y="33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40" y="33"/>
                      <a:pt x="41" y="32"/>
                      <a:pt x="43" y="31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7"/>
                      <a:pt x="47" y="26"/>
                      <a:pt x="47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73" y="24"/>
                      <a:pt x="73" y="24"/>
                      <a:pt x="73" y="24"/>
                    </a:cubicBez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4" name="Freeform: Shape 261"/>
              <p:cNvSpPr>
                <a:spLocks/>
              </p:cNvSpPr>
              <p:nvPr/>
            </p:nvSpPr>
            <p:spPr bwMode="auto">
              <a:xfrm>
                <a:off x="3320536" y="2283466"/>
                <a:ext cx="259787" cy="256111"/>
              </a:xfrm>
              <a:custGeom>
                <a:avLst/>
                <a:gdLst>
                  <a:gd name="T0" fmla="*/ 52 w 59"/>
                  <a:gd name="T1" fmla="*/ 41 h 58"/>
                  <a:gd name="T2" fmla="*/ 55 w 59"/>
                  <a:gd name="T3" fmla="*/ 44 h 58"/>
                  <a:gd name="T4" fmla="*/ 48 w 59"/>
                  <a:gd name="T5" fmla="*/ 52 h 58"/>
                  <a:gd name="T6" fmla="*/ 45 w 59"/>
                  <a:gd name="T7" fmla="*/ 49 h 58"/>
                  <a:gd name="T8" fmla="*/ 37 w 59"/>
                  <a:gd name="T9" fmla="*/ 53 h 58"/>
                  <a:gd name="T10" fmla="*/ 37 w 59"/>
                  <a:gd name="T11" fmla="*/ 58 h 58"/>
                  <a:gd name="T12" fmla="*/ 29 w 59"/>
                  <a:gd name="T13" fmla="*/ 58 h 58"/>
                  <a:gd name="T14" fmla="*/ 29 w 59"/>
                  <a:gd name="T15" fmla="*/ 46 h 58"/>
                  <a:gd name="T16" fmla="*/ 42 w 59"/>
                  <a:gd name="T17" fmla="*/ 40 h 58"/>
                  <a:gd name="T18" fmla="*/ 40 w 59"/>
                  <a:gd name="T19" fmla="*/ 16 h 58"/>
                  <a:gd name="T20" fmla="*/ 40 w 59"/>
                  <a:gd name="T21" fmla="*/ 16 h 58"/>
                  <a:gd name="T22" fmla="*/ 34 w 59"/>
                  <a:gd name="T23" fmla="*/ 13 h 58"/>
                  <a:gd name="T24" fmla="*/ 29 w 59"/>
                  <a:gd name="T25" fmla="*/ 12 h 58"/>
                  <a:gd name="T26" fmla="*/ 29 w 59"/>
                  <a:gd name="T27" fmla="*/ 0 h 58"/>
                  <a:gd name="T28" fmla="*/ 32 w 59"/>
                  <a:gd name="T29" fmla="*/ 0 h 58"/>
                  <a:gd name="T30" fmla="*/ 33 w 59"/>
                  <a:gd name="T31" fmla="*/ 4 h 58"/>
                  <a:gd name="T32" fmla="*/ 41 w 59"/>
                  <a:gd name="T33" fmla="*/ 7 h 58"/>
                  <a:gd name="T34" fmla="*/ 44 w 59"/>
                  <a:gd name="T35" fmla="*/ 3 h 58"/>
                  <a:gd name="T36" fmla="*/ 52 w 59"/>
                  <a:gd name="T37" fmla="*/ 10 h 58"/>
                  <a:gd name="T38" fmla="*/ 49 w 59"/>
                  <a:gd name="T39" fmla="*/ 14 h 58"/>
                  <a:gd name="T40" fmla="*/ 53 w 59"/>
                  <a:gd name="T41" fmla="*/ 22 h 58"/>
                  <a:gd name="T42" fmla="*/ 58 w 59"/>
                  <a:gd name="T43" fmla="*/ 21 h 58"/>
                  <a:gd name="T44" fmla="*/ 59 w 59"/>
                  <a:gd name="T45" fmla="*/ 32 h 58"/>
                  <a:gd name="T46" fmla="*/ 54 w 59"/>
                  <a:gd name="T47" fmla="*/ 32 h 58"/>
                  <a:gd name="T48" fmla="*/ 52 w 59"/>
                  <a:gd name="T49" fmla="*/ 41 h 58"/>
                  <a:gd name="T50" fmla="*/ 29 w 59"/>
                  <a:gd name="T51" fmla="*/ 58 h 58"/>
                  <a:gd name="T52" fmla="*/ 26 w 59"/>
                  <a:gd name="T53" fmla="*/ 58 h 58"/>
                  <a:gd name="T54" fmla="*/ 26 w 59"/>
                  <a:gd name="T55" fmla="*/ 54 h 58"/>
                  <a:gd name="T56" fmla="*/ 18 w 59"/>
                  <a:gd name="T57" fmla="*/ 51 h 58"/>
                  <a:gd name="T58" fmla="*/ 15 w 59"/>
                  <a:gd name="T59" fmla="*/ 55 h 58"/>
                  <a:gd name="T60" fmla="*/ 7 w 59"/>
                  <a:gd name="T61" fmla="*/ 48 h 58"/>
                  <a:gd name="T62" fmla="*/ 9 w 59"/>
                  <a:gd name="T63" fmla="*/ 45 h 58"/>
                  <a:gd name="T64" fmla="*/ 5 w 59"/>
                  <a:gd name="T65" fmla="*/ 37 h 58"/>
                  <a:gd name="T66" fmla="*/ 1 w 59"/>
                  <a:gd name="T67" fmla="*/ 37 h 58"/>
                  <a:gd name="T68" fmla="*/ 0 w 59"/>
                  <a:gd name="T69" fmla="*/ 26 h 58"/>
                  <a:gd name="T70" fmla="*/ 4 w 59"/>
                  <a:gd name="T71" fmla="*/ 26 h 58"/>
                  <a:gd name="T72" fmla="*/ 7 w 59"/>
                  <a:gd name="T73" fmla="*/ 17 h 58"/>
                  <a:gd name="T74" fmla="*/ 4 w 59"/>
                  <a:gd name="T75" fmla="*/ 15 h 58"/>
                  <a:gd name="T76" fmla="*/ 11 w 59"/>
                  <a:gd name="T77" fmla="*/ 6 h 58"/>
                  <a:gd name="T78" fmla="*/ 14 w 59"/>
                  <a:gd name="T79" fmla="*/ 9 h 58"/>
                  <a:gd name="T80" fmla="*/ 22 w 59"/>
                  <a:gd name="T81" fmla="*/ 5 h 58"/>
                  <a:gd name="T82" fmla="*/ 21 w 59"/>
                  <a:gd name="T83" fmla="*/ 1 h 58"/>
                  <a:gd name="T84" fmla="*/ 29 w 59"/>
                  <a:gd name="T85" fmla="*/ 0 h 58"/>
                  <a:gd name="T86" fmla="*/ 29 w 59"/>
                  <a:gd name="T87" fmla="*/ 12 h 58"/>
                  <a:gd name="T88" fmla="*/ 16 w 59"/>
                  <a:gd name="T89" fmla="*/ 18 h 58"/>
                  <a:gd name="T90" fmla="*/ 18 w 59"/>
                  <a:gd name="T91" fmla="*/ 42 h 58"/>
                  <a:gd name="T92" fmla="*/ 24 w 59"/>
                  <a:gd name="T93" fmla="*/ 45 h 58"/>
                  <a:gd name="T94" fmla="*/ 29 w 59"/>
                  <a:gd name="T95" fmla="*/ 46 h 58"/>
                  <a:gd name="T96" fmla="*/ 29 w 59"/>
                  <a:gd name="T9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9" h="58">
                    <a:moveTo>
                      <a:pt x="52" y="41"/>
                    </a:moveTo>
                    <a:cubicBezTo>
                      <a:pt x="55" y="44"/>
                      <a:pt x="55" y="44"/>
                      <a:pt x="55" y="4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2" y="51"/>
                      <a:pt x="40" y="52"/>
                      <a:pt x="37" y="53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34" y="46"/>
                      <a:pt x="39" y="44"/>
                      <a:pt x="42" y="40"/>
                    </a:cubicBezTo>
                    <a:cubicBezTo>
                      <a:pt x="48" y="33"/>
                      <a:pt x="47" y="22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8" y="15"/>
                      <a:pt x="36" y="14"/>
                      <a:pt x="34" y="13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6" y="4"/>
                      <a:pt x="38" y="5"/>
                      <a:pt x="41" y="7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6"/>
                      <a:pt x="53" y="19"/>
                      <a:pt x="53" y="22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5"/>
                      <a:pt x="53" y="38"/>
                      <a:pt x="52" y="41"/>
                    </a:cubicBezTo>
                    <a:close/>
                    <a:moveTo>
                      <a:pt x="29" y="58"/>
                    </a:move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3" y="54"/>
                      <a:pt x="20" y="53"/>
                      <a:pt x="18" y="5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8" y="42"/>
                      <a:pt x="6" y="40"/>
                      <a:pt x="5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5" y="23"/>
                      <a:pt x="6" y="20"/>
                      <a:pt x="7" y="17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7"/>
                      <a:pt x="19" y="6"/>
                      <a:pt x="22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4" y="12"/>
                      <a:pt x="20" y="14"/>
                      <a:pt x="16" y="18"/>
                    </a:cubicBezTo>
                    <a:cubicBezTo>
                      <a:pt x="10" y="25"/>
                      <a:pt x="11" y="36"/>
                      <a:pt x="18" y="42"/>
                    </a:cubicBezTo>
                    <a:cubicBezTo>
                      <a:pt x="20" y="44"/>
                      <a:pt x="22" y="45"/>
                      <a:pt x="24" y="45"/>
                    </a:cubicBezTo>
                    <a:cubicBezTo>
                      <a:pt x="26" y="46"/>
                      <a:pt x="28" y="46"/>
                      <a:pt x="29" y="46"/>
                    </a:cubicBezTo>
                    <a:lnTo>
                      <a:pt x="29" y="58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5" name="Freeform: Shape 262"/>
              <p:cNvSpPr>
                <a:spLocks/>
              </p:cNvSpPr>
              <p:nvPr/>
            </p:nvSpPr>
            <p:spPr bwMode="auto">
              <a:xfrm>
                <a:off x="3205347" y="2729517"/>
                <a:ext cx="13480" cy="22057"/>
              </a:xfrm>
              <a:custGeom>
                <a:avLst/>
                <a:gdLst>
                  <a:gd name="T0" fmla="*/ 0 w 3"/>
                  <a:gd name="T1" fmla="*/ 5 h 5"/>
                  <a:gd name="T2" fmla="*/ 3 w 3"/>
                  <a:gd name="T3" fmla="*/ 1 h 5"/>
                  <a:gd name="T4" fmla="*/ 0 w 3"/>
                  <a:gd name="T5" fmla="*/ 0 h 5"/>
                  <a:gd name="T6" fmla="*/ 0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6" name="Freeform: Shape 263"/>
              <p:cNvSpPr>
                <a:spLocks/>
              </p:cNvSpPr>
              <p:nvPr/>
            </p:nvSpPr>
            <p:spPr bwMode="auto">
              <a:xfrm>
                <a:off x="3200445" y="2671922"/>
                <a:ext cx="49017" cy="53918"/>
              </a:xfrm>
              <a:custGeom>
                <a:avLst/>
                <a:gdLst>
                  <a:gd name="T0" fmla="*/ 5 w 11"/>
                  <a:gd name="T1" fmla="*/ 12 h 12"/>
                  <a:gd name="T2" fmla="*/ 6 w 11"/>
                  <a:gd name="T3" fmla="*/ 12 h 12"/>
                  <a:gd name="T4" fmla="*/ 6 w 11"/>
                  <a:gd name="T5" fmla="*/ 12 h 12"/>
                  <a:gd name="T6" fmla="*/ 11 w 11"/>
                  <a:gd name="T7" fmla="*/ 6 h 12"/>
                  <a:gd name="T8" fmla="*/ 11 w 11"/>
                  <a:gd name="T9" fmla="*/ 6 h 12"/>
                  <a:gd name="T10" fmla="*/ 11 w 11"/>
                  <a:gd name="T11" fmla="*/ 5 h 12"/>
                  <a:gd name="T12" fmla="*/ 5 w 11"/>
                  <a:gd name="T13" fmla="*/ 0 h 12"/>
                  <a:gd name="T14" fmla="*/ 4 w 11"/>
                  <a:gd name="T15" fmla="*/ 0 h 12"/>
                  <a:gd name="T16" fmla="*/ 0 w 11"/>
                  <a:gd name="T17" fmla="*/ 3 h 12"/>
                  <a:gd name="T18" fmla="*/ 1 w 11"/>
                  <a:gd name="T19" fmla="*/ 9 h 12"/>
                  <a:gd name="T20" fmla="*/ 5 w 11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2">
                    <a:moveTo>
                      <a:pt x="5" y="12"/>
                    </a:move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1"/>
                      <a:pt x="11" y="8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5"/>
                      <a:pt x="0" y="7"/>
                      <a:pt x="1" y="9"/>
                    </a:cubicBezTo>
                    <a:cubicBezTo>
                      <a:pt x="2" y="11"/>
                      <a:pt x="3" y="12"/>
                      <a:pt x="5" y="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7" name="Freeform: Shape 264"/>
              <p:cNvSpPr>
                <a:spLocks/>
              </p:cNvSpPr>
              <p:nvPr/>
            </p:nvSpPr>
            <p:spPr bwMode="auto">
              <a:xfrm>
                <a:off x="3293577" y="2712361"/>
                <a:ext cx="96808" cy="91906"/>
              </a:xfrm>
              <a:custGeom>
                <a:avLst/>
                <a:gdLst>
                  <a:gd name="T0" fmla="*/ 12 w 22"/>
                  <a:gd name="T1" fmla="*/ 21 h 21"/>
                  <a:gd name="T2" fmla="*/ 22 w 22"/>
                  <a:gd name="T3" fmla="*/ 21 h 21"/>
                  <a:gd name="T4" fmla="*/ 6 w 22"/>
                  <a:gd name="T5" fmla="*/ 0 h 21"/>
                  <a:gd name="T6" fmla="*/ 0 w 22"/>
                  <a:gd name="T7" fmla="*/ 5 h 21"/>
                  <a:gd name="T8" fmla="*/ 12 w 2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1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2" y="5"/>
                      <a:pt x="0" y="5"/>
                    </a:cubicBezTo>
                    <a:lnTo>
                      <a:pt x="12" y="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8" name="Freeform: Shape 265"/>
              <p:cNvSpPr>
                <a:spLocks/>
              </p:cNvSpPr>
              <p:nvPr/>
            </p:nvSpPr>
            <p:spPr bwMode="auto">
              <a:xfrm>
                <a:off x="3258040" y="2671922"/>
                <a:ext cx="52693" cy="53918"/>
              </a:xfrm>
              <a:custGeom>
                <a:avLst/>
                <a:gdLst>
                  <a:gd name="T0" fmla="*/ 8 w 12"/>
                  <a:gd name="T1" fmla="*/ 0 h 12"/>
                  <a:gd name="T2" fmla="*/ 6 w 12"/>
                  <a:gd name="T3" fmla="*/ 0 h 12"/>
                  <a:gd name="T4" fmla="*/ 1 w 12"/>
                  <a:gd name="T5" fmla="*/ 5 h 12"/>
                  <a:gd name="T6" fmla="*/ 1 w 12"/>
                  <a:gd name="T7" fmla="*/ 6 h 12"/>
                  <a:gd name="T8" fmla="*/ 1 w 12"/>
                  <a:gd name="T9" fmla="*/ 6 h 12"/>
                  <a:gd name="T10" fmla="*/ 5 w 12"/>
                  <a:gd name="T11" fmla="*/ 12 h 12"/>
                  <a:gd name="T12" fmla="*/ 6 w 12"/>
                  <a:gd name="T13" fmla="*/ 12 h 12"/>
                  <a:gd name="T14" fmla="*/ 6 w 12"/>
                  <a:gd name="T15" fmla="*/ 12 h 12"/>
                  <a:gd name="T16" fmla="*/ 12 w 12"/>
                  <a:gd name="T17" fmla="*/ 7 h 12"/>
                  <a:gd name="T18" fmla="*/ 12 w 12"/>
                  <a:gd name="T19" fmla="*/ 7 h 12"/>
                  <a:gd name="T20" fmla="*/ 8 w 12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2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2" y="11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2"/>
                      <a:pt x="11" y="10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4"/>
                      <a:pt x="11" y="1"/>
                      <a:pt x="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9" name="Freeform: Shape 266"/>
              <p:cNvSpPr>
                <a:spLocks/>
              </p:cNvSpPr>
              <p:nvPr/>
            </p:nvSpPr>
            <p:spPr bwMode="auto">
              <a:xfrm>
                <a:off x="3213925" y="2814070"/>
                <a:ext cx="220574" cy="180136"/>
              </a:xfrm>
              <a:custGeom>
                <a:avLst/>
                <a:gdLst>
                  <a:gd name="T0" fmla="*/ 9 w 50"/>
                  <a:gd name="T1" fmla="*/ 41 h 41"/>
                  <a:gd name="T2" fmla="*/ 39 w 50"/>
                  <a:gd name="T3" fmla="*/ 41 h 41"/>
                  <a:gd name="T4" fmla="*/ 50 w 50"/>
                  <a:gd name="T5" fmla="*/ 0 h 41"/>
                  <a:gd name="T6" fmla="*/ 41 w 50"/>
                  <a:gd name="T7" fmla="*/ 0 h 41"/>
                  <a:gd name="T8" fmla="*/ 31 w 50"/>
                  <a:gd name="T9" fmla="*/ 0 h 41"/>
                  <a:gd name="T10" fmla="*/ 0 w 50"/>
                  <a:gd name="T11" fmla="*/ 0 h 41"/>
                  <a:gd name="T12" fmla="*/ 9 w 5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1">
                    <a:moveTo>
                      <a:pt x="9" y="41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4"/>
                      <a:pt x="5" y="28"/>
                      <a:pt x="9" y="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0" name="Freeform: Shape 267"/>
              <p:cNvSpPr>
                <a:spLocks/>
              </p:cNvSpPr>
              <p:nvPr/>
            </p:nvSpPr>
            <p:spPr bwMode="auto">
              <a:xfrm>
                <a:off x="5735824" y="2010199"/>
                <a:ext cx="88230" cy="88230"/>
              </a:xfrm>
              <a:custGeom>
                <a:avLst/>
                <a:gdLst>
                  <a:gd name="T0" fmla="*/ 17 w 20"/>
                  <a:gd name="T1" fmla="*/ 0 h 20"/>
                  <a:gd name="T2" fmla="*/ 9 w 20"/>
                  <a:gd name="T3" fmla="*/ 0 h 20"/>
                  <a:gd name="T4" fmla="*/ 0 w 20"/>
                  <a:gd name="T5" fmla="*/ 9 h 20"/>
                  <a:gd name="T6" fmla="*/ 0 w 20"/>
                  <a:gd name="T7" fmla="*/ 20 h 20"/>
                  <a:gd name="T8" fmla="*/ 7 w 20"/>
                  <a:gd name="T9" fmla="*/ 20 h 20"/>
                  <a:gd name="T10" fmla="*/ 7 w 20"/>
                  <a:gd name="T11" fmla="*/ 9 h 20"/>
                  <a:gd name="T12" fmla="*/ 9 w 20"/>
                  <a:gd name="T13" fmla="*/ 7 h 20"/>
                  <a:gd name="T14" fmla="*/ 20 w 20"/>
                  <a:gd name="T15" fmla="*/ 7 h 20"/>
                  <a:gd name="T16" fmla="*/ 17 w 20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1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4"/>
                      <a:pt x="18" y="2"/>
                      <a:pt x="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1" name="Freeform: Shape 268"/>
              <p:cNvSpPr>
                <a:spLocks/>
              </p:cNvSpPr>
              <p:nvPr/>
            </p:nvSpPr>
            <p:spPr bwMode="auto">
              <a:xfrm>
                <a:off x="5708865" y="2142544"/>
                <a:ext cx="198517" cy="149500"/>
              </a:xfrm>
              <a:custGeom>
                <a:avLst/>
                <a:gdLst>
                  <a:gd name="T0" fmla="*/ 35 w 45"/>
                  <a:gd name="T1" fmla="*/ 0 h 34"/>
                  <a:gd name="T2" fmla="*/ 29 w 45"/>
                  <a:gd name="T3" fmla="*/ 0 h 34"/>
                  <a:gd name="T4" fmla="*/ 29 w 45"/>
                  <a:gd name="T5" fmla="*/ 9 h 34"/>
                  <a:gd name="T6" fmla="*/ 34 w 45"/>
                  <a:gd name="T7" fmla="*/ 15 h 34"/>
                  <a:gd name="T8" fmla="*/ 31 w 45"/>
                  <a:gd name="T9" fmla="*/ 19 h 34"/>
                  <a:gd name="T10" fmla="*/ 31 w 45"/>
                  <a:gd name="T11" fmla="*/ 19 h 34"/>
                  <a:gd name="T12" fmla="*/ 31 w 45"/>
                  <a:gd name="T13" fmla="*/ 27 h 34"/>
                  <a:gd name="T14" fmla="*/ 29 w 45"/>
                  <a:gd name="T15" fmla="*/ 27 h 34"/>
                  <a:gd name="T16" fmla="*/ 29 w 45"/>
                  <a:gd name="T17" fmla="*/ 34 h 34"/>
                  <a:gd name="T18" fmla="*/ 45 w 45"/>
                  <a:gd name="T19" fmla="*/ 34 h 34"/>
                  <a:gd name="T20" fmla="*/ 35 w 45"/>
                  <a:gd name="T21" fmla="*/ 0 h 34"/>
                  <a:gd name="T22" fmla="*/ 29 w 45"/>
                  <a:gd name="T23" fmla="*/ 0 h 34"/>
                  <a:gd name="T24" fmla="*/ 0 w 45"/>
                  <a:gd name="T25" fmla="*/ 0 h 34"/>
                  <a:gd name="T26" fmla="*/ 0 w 45"/>
                  <a:gd name="T27" fmla="*/ 34 h 34"/>
                  <a:gd name="T28" fmla="*/ 29 w 45"/>
                  <a:gd name="T29" fmla="*/ 34 h 34"/>
                  <a:gd name="T30" fmla="*/ 29 w 45"/>
                  <a:gd name="T31" fmla="*/ 27 h 34"/>
                  <a:gd name="T32" fmla="*/ 27 w 45"/>
                  <a:gd name="T33" fmla="*/ 27 h 34"/>
                  <a:gd name="T34" fmla="*/ 27 w 45"/>
                  <a:gd name="T35" fmla="*/ 19 h 34"/>
                  <a:gd name="T36" fmla="*/ 24 w 45"/>
                  <a:gd name="T37" fmla="*/ 15 h 34"/>
                  <a:gd name="T38" fmla="*/ 29 w 45"/>
                  <a:gd name="T39" fmla="*/ 9 h 34"/>
                  <a:gd name="T40" fmla="*/ 29 w 45"/>
                  <a:gd name="T41" fmla="*/ 9 h 34"/>
                  <a:gd name="T42" fmla="*/ 29 w 45"/>
                  <a:gd name="T4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34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9"/>
                      <a:pt x="34" y="12"/>
                      <a:pt x="34" y="15"/>
                    </a:cubicBezTo>
                    <a:cubicBezTo>
                      <a:pt x="34" y="17"/>
                      <a:pt x="33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2" y="22"/>
                      <a:pt x="39" y="11"/>
                      <a:pt x="35" y="0"/>
                    </a:cubicBezTo>
                    <a:close/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5" y="19"/>
                      <a:pt x="24" y="17"/>
                      <a:pt x="24" y="15"/>
                    </a:cubicBezTo>
                    <a:cubicBezTo>
                      <a:pt x="24" y="12"/>
                      <a:pt x="26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2" name="Freeform: Shape 269"/>
              <p:cNvSpPr>
                <a:spLocks/>
              </p:cNvSpPr>
              <p:nvPr/>
            </p:nvSpPr>
            <p:spPr bwMode="auto">
              <a:xfrm>
                <a:off x="4269005" y="1537190"/>
                <a:ext cx="155627" cy="66172"/>
              </a:xfrm>
              <a:custGeom>
                <a:avLst/>
                <a:gdLst>
                  <a:gd name="T0" fmla="*/ 0 w 127"/>
                  <a:gd name="T1" fmla="*/ 29 h 54"/>
                  <a:gd name="T2" fmla="*/ 51 w 127"/>
                  <a:gd name="T3" fmla="*/ 54 h 54"/>
                  <a:gd name="T4" fmla="*/ 127 w 127"/>
                  <a:gd name="T5" fmla="*/ 54 h 54"/>
                  <a:gd name="T6" fmla="*/ 15 w 127"/>
                  <a:gd name="T7" fmla="*/ 0 h 54"/>
                  <a:gd name="T8" fmla="*/ 0 w 127"/>
                  <a:gd name="T9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4">
                    <a:moveTo>
                      <a:pt x="0" y="29"/>
                    </a:moveTo>
                    <a:lnTo>
                      <a:pt x="51" y="54"/>
                    </a:lnTo>
                    <a:lnTo>
                      <a:pt x="127" y="54"/>
                    </a:lnTo>
                    <a:lnTo>
                      <a:pt x="15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3" name="Freeform: Shape 270"/>
              <p:cNvSpPr>
                <a:spLocks/>
              </p:cNvSpPr>
              <p:nvPr/>
            </p:nvSpPr>
            <p:spPr bwMode="auto">
              <a:xfrm>
                <a:off x="4269005" y="1611940"/>
                <a:ext cx="376202" cy="189939"/>
              </a:xfrm>
              <a:custGeom>
                <a:avLst/>
                <a:gdLst>
                  <a:gd name="T0" fmla="*/ 123 w 307"/>
                  <a:gd name="T1" fmla="*/ 155 h 155"/>
                  <a:gd name="T2" fmla="*/ 245 w 307"/>
                  <a:gd name="T3" fmla="*/ 155 h 155"/>
                  <a:gd name="T4" fmla="*/ 245 w 307"/>
                  <a:gd name="T5" fmla="*/ 123 h 155"/>
                  <a:gd name="T6" fmla="*/ 307 w 307"/>
                  <a:gd name="T7" fmla="*/ 123 h 155"/>
                  <a:gd name="T8" fmla="*/ 307 w 307"/>
                  <a:gd name="T9" fmla="*/ 33 h 155"/>
                  <a:gd name="T10" fmla="*/ 245 w 307"/>
                  <a:gd name="T11" fmla="*/ 33 h 155"/>
                  <a:gd name="T12" fmla="*/ 245 w 307"/>
                  <a:gd name="T13" fmla="*/ 0 h 155"/>
                  <a:gd name="T14" fmla="*/ 145 w 307"/>
                  <a:gd name="T15" fmla="*/ 0 h 155"/>
                  <a:gd name="T16" fmla="*/ 123 w 307"/>
                  <a:gd name="T17" fmla="*/ 0 h 155"/>
                  <a:gd name="T18" fmla="*/ 123 w 307"/>
                  <a:gd name="T19" fmla="*/ 62 h 155"/>
                  <a:gd name="T20" fmla="*/ 184 w 307"/>
                  <a:gd name="T21" fmla="*/ 62 h 155"/>
                  <a:gd name="T22" fmla="*/ 184 w 307"/>
                  <a:gd name="T23" fmla="*/ 94 h 155"/>
                  <a:gd name="T24" fmla="*/ 123 w 307"/>
                  <a:gd name="T25" fmla="*/ 94 h 155"/>
                  <a:gd name="T26" fmla="*/ 123 w 307"/>
                  <a:gd name="T27" fmla="*/ 155 h 155"/>
                  <a:gd name="T28" fmla="*/ 0 w 307"/>
                  <a:gd name="T29" fmla="*/ 155 h 155"/>
                  <a:gd name="T30" fmla="*/ 123 w 307"/>
                  <a:gd name="T31" fmla="*/ 155 h 155"/>
                  <a:gd name="T32" fmla="*/ 123 w 307"/>
                  <a:gd name="T33" fmla="*/ 94 h 155"/>
                  <a:gd name="T34" fmla="*/ 62 w 307"/>
                  <a:gd name="T35" fmla="*/ 94 h 155"/>
                  <a:gd name="T36" fmla="*/ 62 w 307"/>
                  <a:gd name="T37" fmla="*/ 62 h 155"/>
                  <a:gd name="T38" fmla="*/ 62 w 307"/>
                  <a:gd name="T39" fmla="*/ 62 h 155"/>
                  <a:gd name="T40" fmla="*/ 123 w 307"/>
                  <a:gd name="T41" fmla="*/ 62 h 155"/>
                  <a:gd name="T42" fmla="*/ 123 w 307"/>
                  <a:gd name="T43" fmla="*/ 0 h 155"/>
                  <a:gd name="T44" fmla="*/ 65 w 307"/>
                  <a:gd name="T45" fmla="*/ 0 h 155"/>
                  <a:gd name="T46" fmla="*/ 0 w 307"/>
                  <a:gd name="T47" fmla="*/ 0 h 155"/>
                  <a:gd name="T48" fmla="*/ 0 w 307"/>
                  <a:gd name="T4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7" h="155">
                    <a:moveTo>
                      <a:pt x="123" y="155"/>
                    </a:moveTo>
                    <a:lnTo>
                      <a:pt x="245" y="155"/>
                    </a:lnTo>
                    <a:lnTo>
                      <a:pt x="245" y="123"/>
                    </a:lnTo>
                    <a:lnTo>
                      <a:pt x="307" y="123"/>
                    </a:lnTo>
                    <a:lnTo>
                      <a:pt x="307" y="33"/>
                    </a:lnTo>
                    <a:lnTo>
                      <a:pt x="245" y="33"/>
                    </a:lnTo>
                    <a:lnTo>
                      <a:pt x="245" y="0"/>
                    </a:lnTo>
                    <a:lnTo>
                      <a:pt x="145" y="0"/>
                    </a:lnTo>
                    <a:lnTo>
                      <a:pt x="123" y="0"/>
                    </a:lnTo>
                    <a:lnTo>
                      <a:pt x="123" y="62"/>
                    </a:lnTo>
                    <a:lnTo>
                      <a:pt x="184" y="62"/>
                    </a:lnTo>
                    <a:lnTo>
                      <a:pt x="184" y="94"/>
                    </a:lnTo>
                    <a:lnTo>
                      <a:pt x="123" y="94"/>
                    </a:lnTo>
                    <a:lnTo>
                      <a:pt x="123" y="155"/>
                    </a:lnTo>
                    <a:close/>
                    <a:moveTo>
                      <a:pt x="0" y="155"/>
                    </a:moveTo>
                    <a:lnTo>
                      <a:pt x="123" y="155"/>
                    </a:lnTo>
                    <a:lnTo>
                      <a:pt x="123" y="94"/>
                    </a:lnTo>
                    <a:lnTo>
                      <a:pt x="62" y="94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123" y="62"/>
                    </a:lnTo>
                    <a:lnTo>
                      <a:pt x="123" y="0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4" name="Freeform: Shape 271"/>
              <p:cNvSpPr>
                <a:spLocks/>
              </p:cNvSpPr>
              <p:nvPr/>
            </p:nvSpPr>
            <p:spPr bwMode="auto">
              <a:xfrm>
                <a:off x="3637918" y="1788400"/>
                <a:ext cx="84553" cy="142148"/>
              </a:xfrm>
              <a:custGeom>
                <a:avLst/>
                <a:gdLst>
                  <a:gd name="T0" fmla="*/ 0 w 19"/>
                  <a:gd name="T1" fmla="*/ 22 h 32"/>
                  <a:gd name="T2" fmla="*/ 0 w 19"/>
                  <a:gd name="T3" fmla="*/ 27 h 32"/>
                  <a:gd name="T4" fmla="*/ 6 w 19"/>
                  <a:gd name="T5" fmla="*/ 32 h 32"/>
                  <a:gd name="T6" fmla="*/ 14 w 19"/>
                  <a:gd name="T7" fmla="*/ 32 h 32"/>
                  <a:gd name="T8" fmla="*/ 19 w 19"/>
                  <a:gd name="T9" fmla="*/ 27 h 32"/>
                  <a:gd name="T10" fmla="*/ 19 w 19"/>
                  <a:gd name="T11" fmla="*/ 22 h 32"/>
                  <a:gd name="T12" fmla="*/ 12 w 19"/>
                  <a:gd name="T13" fmla="*/ 22 h 32"/>
                  <a:gd name="T14" fmla="*/ 12 w 19"/>
                  <a:gd name="T15" fmla="*/ 18 h 32"/>
                  <a:gd name="T16" fmla="*/ 19 w 19"/>
                  <a:gd name="T17" fmla="*/ 18 h 32"/>
                  <a:gd name="T18" fmla="*/ 19 w 19"/>
                  <a:gd name="T19" fmla="*/ 12 h 32"/>
                  <a:gd name="T20" fmla="*/ 12 w 19"/>
                  <a:gd name="T21" fmla="*/ 12 h 32"/>
                  <a:gd name="T22" fmla="*/ 12 w 19"/>
                  <a:gd name="T23" fmla="*/ 8 h 32"/>
                  <a:gd name="T24" fmla="*/ 19 w 19"/>
                  <a:gd name="T25" fmla="*/ 8 h 32"/>
                  <a:gd name="T26" fmla="*/ 19 w 19"/>
                  <a:gd name="T27" fmla="*/ 6 h 32"/>
                  <a:gd name="T28" fmla="*/ 14 w 19"/>
                  <a:gd name="T29" fmla="*/ 0 h 32"/>
                  <a:gd name="T30" fmla="*/ 6 w 19"/>
                  <a:gd name="T31" fmla="*/ 0 h 32"/>
                  <a:gd name="T32" fmla="*/ 0 w 19"/>
                  <a:gd name="T33" fmla="*/ 6 h 32"/>
                  <a:gd name="T34" fmla="*/ 0 w 19"/>
                  <a:gd name="T35" fmla="*/ 8 h 32"/>
                  <a:gd name="T36" fmla="*/ 7 w 19"/>
                  <a:gd name="T37" fmla="*/ 8 h 32"/>
                  <a:gd name="T38" fmla="*/ 7 w 19"/>
                  <a:gd name="T39" fmla="*/ 12 h 32"/>
                  <a:gd name="T40" fmla="*/ 0 w 19"/>
                  <a:gd name="T41" fmla="*/ 12 h 32"/>
                  <a:gd name="T42" fmla="*/ 0 w 19"/>
                  <a:gd name="T43" fmla="*/ 18 h 32"/>
                  <a:gd name="T44" fmla="*/ 7 w 19"/>
                  <a:gd name="T45" fmla="*/ 18 h 32"/>
                  <a:gd name="T46" fmla="*/ 7 w 19"/>
                  <a:gd name="T47" fmla="*/ 22 h 32"/>
                  <a:gd name="T48" fmla="*/ 0 w 19"/>
                  <a:gd name="T4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32">
                    <a:moveTo>
                      <a:pt x="0" y="22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3" y="32"/>
                      <a:pt x="6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7" y="32"/>
                      <a:pt x="19" y="30"/>
                      <a:pt x="19" y="27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2"/>
                      <a:pt x="7" y="22"/>
                      <a:pt x="7" y="22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5" name="Freeform: Shape 272"/>
              <p:cNvSpPr>
                <a:spLocks/>
              </p:cNvSpPr>
              <p:nvPr/>
            </p:nvSpPr>
            <p:spPr bwMode="auto">
              <a:xfrm>
                <a:off x="3615860" y="1917068"/>
                <a:ext cx="132345" cy="83328"/>
              </a:xfrm>
              <a:custGeom>
                <a:avLst/>
                <a:gdLst>
                  <a:gd name="T0" fmla="*/ 0 w 30"/>
                  <a:gd name="T1" fmla="*/ 0 h 19"/>
                  <a:gd name="T2" fmla="*/ 10 w 30"/>
                  <a:gd name="T3" fmla="*/ 9 h 19"/>
                  <a:gd name="T4" fmla="*/ 13 w 30"/>
                  <a:gd name="T5" fmla="*/ 9 h 19"/>
                  <a:gd name="T6" fmla="*/ 13 w 30"/>
                  <a:gd name="T7" fmla="*/ 15 h 19"/>
                  <a:gd name="T8" fmla="*/ 9 w 30"/>
                  <a:gd name="T9" fmla="*/ 15 h 19"/>
                  <a:gd name="T10" fmla="*/ 9 w 30"/>
                  <a:gd name="T11" fmla="*/ 19 h 19"/>
                  <a:gd name="T12" fmla="*/ 21 w 30"/>
                  <a:gd name="T13" fmla="*/ 19 h 19"/>
                  <a:gd name="T14" fmla="*/ 21 w 30"/>
                  <a:gd name="T15" fmla="*/ 15 h 19"/>
                  <a:gd name="T16" fmla="*/ 17 w 30"/>
                  <a:gd name="T17" fmla="*/ 15 h 19"/>
                  <a:gd name="T18" fmla="*/ 17 w 30"/>
                  <a:gd name="T19" fmla="*/ 9 h 19"/>
                  <a:gd name="T20" fmla="*/ 20 w 30"/>
                  <a:gd name="T21" fmla="*/ 9 h 19"/>
                  <a:gd name="T22" fmla="*/ 30 w 30"/>
                  <a:gd name="T23" fmla="*/ 0 h 19"/>
                  <a:gd name="T24" fmla="*/ 26 w 30"/>
                  <a:gd name="T25" fmla="*/ 0 h 19"/>
                  <a:gd name="T26" fmla="*/ 20 w 30"/>
                  <a:gd name="T27" fmla="*/ 5 h 19"/>
                  <a:gd name="T28" fmla="*/ 10 w 30"/>
                  <a:gd name="T29" fmla="*/ 5 h 19"/>
                  <a:gd name="T30" fmla="*/ 4 w 30"/>
                  <a:gd name="T31" fmla="*/ 0 h 19"/>
                  <a:gd name="T32" fmla="*/ 0 w 30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9">
                    <a:moveTo>
                      <a:pt x="0" y="0"/>
                    </a:moveTo>
                    <a:cubicBezTo>
                      <a:pt x="1" y="5"/>
                      <a:pt x="5" y="9"/>
                      <a:pt x="1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5" y="9"/>
                      <a:pt x="29" y="5"/>
                      <a:pt x="3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3" y="5"/>
                      <a:pt x="2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4" y="2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6" name="Freeform: Shape 273"/>
              <p:cNvSpPr>
                <a:spLocks/>
              </p:cNvSpPr>
              <p:nvPr/>
            </p:nvSpPr>
            <p:spPr bwMode="auto">
              <a:xfrm>
                <a:off x="5369426" y="2200138"/>
                <a:ext cx="269591" cy="136021"/>
              </a:xfrm>
              <a:custGeom>
                <a:avLst/>
                <a:gdLst>
                  <a:gd name="T0" fmla="*/ 53 w 61"/>
                  <a:gd name="T1" fmla="*/ 22 h 31"/>
                  <a:gd name="T2" fmla="*/ 61 w 61"/>
                  <a:gd name="T3" fmla="*/ 11 h 31"/>
                  <a:gd name="T4" fmla="*/ 53 w 61"/>
                  <a:gd name="T5" fmla="*/ 1 h 31"/>
                  <a:gd name="T6" fmla="*/ 53 w 61"/>
                  <a:gd name="T7" fmla="*/ 5 h 31"/>
                  <a:gd name="T8" fmla="*/ 57 w 61"/>
                  <a:gd name="T9" fmla="*/ 11 h 31"/>
                  <a:gd name="T10" fmla="*/ 53 w 61"/>
                  <a:gd name="T11" fmla="*/ 17 h 31"/>
                  <a:gd name="T12" fmla="*/ 53 w 61"/>
                  <a:gd name="T13" fmla="*/ 22 h 31"/>
                  <a:gd name="T14" fmla="*/ 26 w 61"/>
                  <a:gd name="T15" fmla="*/ 31 h 31"/>
                  <a:gd name="T16" fmla="*/ 46 w 61"/>
                  <a:gd name="T17" fmla="*/ 21 h 31"/>
                  <a:gd name="T18" fmla="*/ 51 w 61"/>
                  <a:gd name="T19" fmla="*/ 22 h 31"/>
                  <a:gd name="T20" fmla="*/ 53 w 61"/>
                  <a:gd name="T21" fmla="*/ 22 h 31"/>
                  <a:gd name="T22" fmla="*/ 53 w 61"/>
                  <a:gd name="T23" fmla="*/ 17 h 31"/>
                  <a:gd name="T24" fmla="*/ 51 w 61"/>
                  <a:gd name="T25" fmla="*/ 17 h 31"/>
                  <a:gd name="T26" fmla="*/ 49 w 61"/>
                  <a:gd name="T27" fmla="*/ 17 h 31"/>
                  <a:gd name="T28" fmla="*/ 52 w 61"/>
                  <a:gd name="T29" fmla="*/ 5 h 31"/>
                  <a:gd name="T30" fmla="*/ 52 w 61"/>
                  <a:gd name="T31" fmla="*/ 5 h 31"/>
                  <a:gd name="T32" fmla="*/ 52 w 61"/>
                  <a:gd name="T33" fmla="*/ 5 h 31"/>
                  <a:gd name="T34" fmla="*/ 53 w 61"/>
                  <a:gd name="T35" fmla="*/ 5 h 31"/>
                  <a:gd name="T36" fmla="*/ 53 w 61"/>
                  <a:gd name="T37" fmla="*/ 1 h 31"/>
                  <a:gd name="T38" fmla="*/ 51 w 61"/>
                  <a:gd name="T39" fmla="*/ 0 h 31"/>
                  <a:gd name="T40" fmla="*/ 51 w 61"/>
                  <a:gd name="T41" fmla="*/ 0 h 31"/>
                  <a:gd name="T42" fmla="*/ 1 w 61"/>
                  <a:gd name="T43" fmla="*/ 0 h 31"/>
                  <a:gd name="T44" fmla="*/ 0 w 61"/>
                  <a:gd name="T45" fmla="*/ 5 h 31"/>
                  <a:gd name="T46" fmla="*/ 26 w 61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" h="31">
                    <a:moveTo>
                      <a:pt x="53" y="22"/>
                    </a:moveTo>
                    <a:cubicBezTo>
                      <a:pt x="58" y="21"/>
                      <a:pt x="61" y="16"/>
                      <a:pt x="61" y="11"/>
                    </a:cubicBezTo>
                    <a:cubicBezTo>
                      <a:pt x="61" y="6"/>
                      <a:pt x="58" y="1"/>
                      <a:pt x="53" y="1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5" y="6"/>
                      <a:pt x="57" y="8"/>
                      <a:pt x="57" y="11"/>
                    </a:cubicBezTo>
                    <a:cubicBezTo>
                      <a:pt x="57" y="14"/>
                      <a:pt x="55" y="16"/>
                      <a:pt x="53" y="17"/>
                    </a:cubicBezTo>
                    <a:lnTo>
                      <a:pt x="53" y="22"/>
                    </a:lnTo>
                    <a:close/>
                    <a:moveTo>
                      <a:pt x="26" y="31"/>
                    </a:moveTo>
                    <a:cubicBezTo>
                      <a:pt x="34" y="31"/>
                      <a:pt x="41" y="27"/>
                      <a:pt x="46" y="21"/>
                    </a:cubicBezTo>
                    <a:cubicBezTo>
                      <a:pt x="47" y="22"/>
                      <a:pt x="49" y="22"/>
                      <a:pt x="51" y="22"/>
                    </a:cubicBezTo>
                    <a:cubicBezTo>
                      <a:pt x="51" y="22"/>
                      <a:pt x="52" y="22"/>
                      <a:pt x="53" y="22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1" y="17"/>
                      <a:pt x="51" y="17"/>
                    </a:cubicBezTo>
                    <a:cubicBezTo>
                      <a:pt x="50" y="17"/>
                      <a:pt x="49" y="17"/>
                      <a:pt x="49" y="17"/>
                    </a:cubicBezTo>
                    <a:cubicBezTo>
                      <a:pt x="51" y="13"/>
                      <a:pt x="52" y="9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3" y="5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7" name="Rectangle 274"/>
              <p:cNvSpPr>
                <a:spLocks/>
              </p:cNvSpPr>
              <p:nvPr/>
            </p:nvSpPr>
            <p:spPr bwMode="auto">
              <a:xfrm>
                <a:off x="5369426" y="2345962"/>
                <a:ext cx="247533" cy="22057"/>
              </a:xfrm>
              <a:prstGeom prst="rect">
                <a:avLst/>
              </a:pr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8" name="Freeform: Shape 275"/>
              <p:cNvSpPr>
                <a:spLocks/>
              </p:cNvSpPr>
              <p:nvPr/>
            </p:nvSpPr>
            <p:spPr bwMode="auto">
              <a:xfrm>
                <a:off x="5427020" y="2080048"/>
                <a:ext cx="44115" cy="115189"/>
              </a:xfrm>
              <a:custGeom>
                <a:avLst/>
                <a:gdLst>
                  <a:gd name="T0" fmla="*/ 3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6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3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3" y="19"/>
                    </a:moveTo>
                    <a:cubicBezTo>
                      <a:pt x="0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7" y="12"/>
                      <a:pt x="7" y="11"/>
                    </a:cubicBezTo>
                    <a:cubicBezTo>
                      <a:pt x="6" y="10"/>
                      <a:pt x="5" y="7"/>
                      <a:pt x="6" y="7"/>
                    </a:cubicBezTo>
                    <a:cubicBezTo>
                      <a:pt x="9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1" y="12"/>
                      <a:pt x="6" y="19"/>
                      <a:pt x="3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9" name="Freeform: Shape 276"/>
              <p:cNvSpPr>
                <a:spLocks/>
              </p:cNvSpPr>
              <p:nvPr/>
            </p:nvSpPr>
            <p:spPr bwMode="auto">
              <a:xfrm>
                <a:off x="5488291" y="2080048"/>
                <a:ext cx="44115" cy="115189"/>
              </a:xfrm>
              <a:custGeom>
                <a:avLst/>
                <a:gdLst>
                  <a:gd name="T0" fmla="*/ 4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7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4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4" y="19"/>
                    </a:moveTo>
                    <a:cubicBezTo>
                      <a:pt x="1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8" y="12"/>
                      <a:pt x="7" y="11"/>
                    </a:cubicBezTo>
                    <a:cubicBezTo>
                      <a:pt x="6" y="10"/>
                      <a:pt x="5" y="7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2" y="12"/>
                      <a:pt x="6" y="19"/>
                      <a:pt x="4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0" name="Freeform: Shape 277"/>
              <p:cNvSpPr>
                <a:spLocks/>
              </p:cNvSpPr>
              <p:nvPr/>
            </p:nvSpPr>
            <p:spPr bwMode="auto">
              <a:xfrm>
                <a:off x="4794707" y="1638899"/>
                <a:ext cx="220574" cy="220574"/>
              </a:xfrm>
              <a:custGeom>
                <a:avLst/>
                <a:gdLst>
                  <a:gd name="T0" fmla="*/ 25 w 50"/>
                  <a:gd name="T1" fmla="*/ 47 h 50"/>
                  <a:gd name="T2" fmla="*/ 29 w 50"/>
                  <a:gd name="T3" fmla="*/ 46 h 50"/>
                  <a:gd name="T4" fmla="*/ 30 w 50"/>
                  <a:gd name="T5" fmla="*/ 50 h 50"/>
                  <a:gd name="T6" fmla="*/ 39 w 50"/>
                  <a:gd name="T7" fmla="*/ 46 h 50"/>
                  <a:gd name="T8" fmla="*/ 38 w 50"/>
                  <a:gd name="T9" fmla="*/ 43 h 50"/>
                  <a:gd name="T10" fmla="*/ 43 w 50"/>
                  <a:gd name="T11" fmla="*/ 37 h 50"/>
                  <a:gd name="T12" fmla="*/ 46 w 50"/>
                  <a:gd name="T13" fmla="*/ 39 h 50"/>
                  <a:gd name="T14" fmla="*/ 50 w 50"/>
                  <a:gd name="T15" fmla="*/ 30 h 50"/>
                  <a:gd name="T16" fmla="*/ 46 w 50"/>
                  <a:gd name="T17" fmla="*/ 29 h 50"/>
                  <a:gd name="T18" fmla="*/ 46 w 50"/>
                  <a:gd name="T19" fmla="*/ 21 h 50"/>
                  <a:gd name="T20" fmla="*/ 50 w 50"/>
                  <a:gd name="T21" fmla="*/ 20 h 50"/>
                  <a:gd name="T22" fmla="*/ 46 w 50"/>
                  <a:gd name="T23" fmla="*/ 11 h 50"/>
                  <a:gd name="T24" fmla="*/ 43 w 50"/>
                  <a:gd name="T25" fmla="*/ 12 h 50"/>
                  <a:gd name="T26" fmla="*/ 37 w 50"/>
                  <a:gd name="T27" fmla="*/ 7 h 50"/>
                  <a:gd name="T28" fmla="*/ 39 w 50"/>
                  <a:gd name="T29" fmla="*/ 4 h 50"/>
                  <a:gd name="T30" fmla="*/ 30 w 50"/>
                  <a:gd name="T31" fmla="*/ 0 h 50"/>
                  <a:gd name="T32" fmla="*/ 29 w 50"/>
                  <a:gd name="T33" fmla="*/ 4 h 50"/>
                  <a:gd name="T34" fmla="*/ 25 w 50"/>
                  <a:gd name="T35" fmla="*/ 3 h 50"/>
                  <a:gd name="T36" fmla="*/ 25 w 50"/>
                  <a:gd name="T37" fmla="*/ 10 h 50"/>
                  <a:gd name="T38" fmla="*/ 38 w 50"/>
                  <a:gd name="T39" fmla="*/ 19 h 50"/>
                  <a:gd name="T40" fmla="*/ 31 w 50"/>
                  <a:gd name="T41" fmla="*/ 38 h 50"/>
                  <a:gd name="T42" fmla="*/ 25 w 50"/>
                  <a:gd name="T43" fmla="*/ 40 h 50"/>
                  <a:gd name="T44" fmla="*/ 25 w 50"/>
                  <a:gd name="T45" fmla="*/ 40 h 50"/>
                  <a:gd name="T46" fmla="*/ 25 w 50"/>
                  <a:gd name="T47" fmla="*/ 47 h 50"/>
                  <a:gd name="T48" fmla="*/ 4 w 50"/>
                  <a:gd name="T49" fmla="*/ 29 h 50"/>
                  <a:gd name="T50" fmla="*/ 0 w 50"/>
                  <a:gd name="T51" fmla="*/ 31 h 50"/>
                  <a:gd name="T52" fmla="*/ 4 w 50"/>
                  <a:gd name="T53" fmla="*/ 39 h 50"/>
                  <a:gd name="T54" fmla="*/ 7 w 50"/>
                  <a:gd name="T55" fmla="*/ 38 h 50"/>
                  <a:gd name="T56" fmla="*/ 13 w 50"/>
                  <a:gd name="T57" fmla="*/ 43 h 50"/>
                  <a:gd name="T58" fmla="*/ 11 w 50"/>
                  <a:gd name="T59" fmla="*/ 46 h 50"/>
                  <a:gd name="T60" fmla="*/ 20 w 50"/>
                  <a:gd name="T61" fmla="*/ 50 h 50"/>
                  <a:gd name="T62" fmla="*/ 21 w 50"/>
                  <a:gd name="T63" fmla="*/ 46 h 50"/>
                  <a:gd name="T64" fmla="*/ 25 w 50"/>
                  <a:gd name="T65" fmla="*/ 47 h 50"/>
                  <a:gd name="T66" fmla="*/ 25 w 50"/>
                  <a:gd name="T67" fmla="*/ 40 h 50"/>
                  <a:gd name="T68" fmla="*/ 12 w 50"/>
                  <a:gd name="T69" fmla="*/ 31 h 50"/>
                  <a:gd name="T70" fmla="*/ 19 w 50"/>
                  <a:gd name="T71" fmla="*/ 12 h 50"/>
                  <a:gd name="T72" fmla="*/ 19 w 50"/>
                  <a:gd name="T73" fmla="*/ 12 h 50"/>
                  <a:gd name="T74" fmla="*/ 25 w 50"/>
                  <a:gd name="T75" fmla="*/ 10 h 50"/>
                  <a:gd name="T76" fmla="*/ 25 w 50"/>
                  <a:gd name="T77" fmla="*/ 10 h 50"/>
                  <a:gd name="T78" fmla="*/ 25 w 50"/>
                  <a:gd name="T79" fmla="*/ 3 h 50"/>
                  <a:gd name="T80" fmla="*/ 21 w 50"/>
                  <a:gd name="T81" fmla="*/ 4 h 50"/>
                  <a:gd name="T82" fmla="*/ 19 w 50"/>
                  <a:gd name="T83" fmla="*/ 0 h 50"/>
                  <a:gd name="T84" fmla="*/ 11 w 50"/>
                  <a:gd name="T85" fmla="*/ 4 h 50"/>
                  <a:gd name="T86" fmla="*/ 12 w 50"/>
                  <a:gd name="T87" fmla="*/ 7 h 50"/>
                  <a:gd name="T88" fmla="*/ 7 w 50"/>
                  <a:gd name="T89" fmla="*/ 13 h 50"/>
                  <a:gd name="T90" fmla="*/ 4 w 50"/>
                  <a:gd name="T91" fmla="*/ 11 h 50"/>
                  <a:gd name="T92" fmla="*/ 0 w 50"/>
                  <a:gd name="T93" fmla="*/ 20 h 50"/>
                  <a:gd name="T94" fmla="*/ 4 w 50"/>
                  <a:gd name="T95" fmla="*/ 21 h 50"/>
                  <a:gd name="T96" fmla="*/ 4 w 50"/>
                  <a:gd name="T97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" h="50">
                    <a:moveTo>
                      <a:pt x="25" y="47"/>
                    </a:moveTo>
                    <a:cubicBezTo>
                      <a:pt x="26" y="47"/>
                      <a:pt x="28" y="47"/>
                      <a:pt x="29" y="46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0" y="41"/>
                      <a:pt x="41" y="39"/>
                      <a:pt x="43" y="37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6"/>
                      <a:pt x="47" y="24"/>
                      <a:pt x="46" y="21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1" y="10"/>
                      <a:pt x="39" y="9"/>
                      <a:pt x="37" y="7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7" y="3"/>
                      <a:pt x="26" y="3"/>
                      <a:pt x="25" y="3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31" y="10"/>
                      <a:pt x="36" y="14"/>
                      <a:pt x="38" y="19"/>
                    </a:cubicBezTo>
                    <a:cubicBezTo>
                      <a:pt x="42" y="27"/>
                      <a:pt x="38" y="35"/>
                      <a:pt x="31" y="38"/>
                    </a:cubicBezTo>
                    <a:cubicBezTo>
                      <a:pt x="29" y="39"/>
                      <a:pt x="27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lnTo>
                      <a:pt x="25" y="47"/>
                    </a:lnTo>
                    <a:close/>
                    <a:moveTo>
                      <a:pt x="4" y="29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9" y="40"/>
                      <a:pt x="11" y="42"/>
                      <a:pt x="13" y="43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7"/>
                      <a:pt x="24" y="47"/>
                      <a:pt x="25" y="47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9" y="40"/>
                      <a:pt x="14" y="36"/>
                      <a:pt x="12" y="31"/>
                    </a:cubicBezTo>
                    <a:cubicBezTo>
                      <a:pt x="8" y="23"/>
                      <a:pt x="12" y="15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1"/>
                      <a:pt x="23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4" y="3"/>
                      <a:pt x="22" y="3"/>
                      <a:pt x="21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9"/>
                      <a:pt x="8" y="11"/>
                      <a:pt x="7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4"/>
                      <a:pt x="3" y="27"/>
                      <a:pt x="4" y="2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1" name="Freeform: Shape 278"/>
              <p:cNvSpPr>
                <a:spLocks/>
              </p:cNvSpPr>
              <p:nvPr/>
            </p:nvSpPr>
            <p:spPr bwMode="auto">
              <a:xfrm>
                <a:off x="4163620" y="3246641"/>
                <a:ext cx="225476" cy="229152"/>
              </a:xfrm>
              <a:custGeom>
                <a:avLst/>
                <a:gdLst>
                  <a:gd name="T0" fmla="*/ 38 w 51"/>
                  <a:gd name="T1" fmla="*/ 52 h 52"/>
                  <a:gd name="T2" fmla="*/ 35 w 51"/>
                  <a:gd name="T3" fmla="*/ 52 h 52"/>
                  <a:gd name="T4" fmla="*/ 34 w 51"/>
                  <a:gd name="T5" fmla="*/ 51 h 52"/>
                  <a:gd name="T6" fmla="*/ 30 w 51"/>
                  <a:gd name="T7" fmla="*/ 49 h 52"/>
                  <a:gd name="T8" fmla="*/ 12 w 51"/>
                  <a:gd name="T9" fmla="*/ 49 h 52"/>
                  <a:gd name="T10" fmla="*/ 8 w 51"/>
                  <a:gd name="T11" fmla="*/ 47 h 52"/>
                  <a:gd name="T12" fmla="*/ 1 w 51"/>
                  <a:gd name="T13" fmla="*/ 25 h 52"/>
                  <a:gd name="T14" fmla="*/ 4 w 51"/>
                  <a:gd name="T15" fmla="*/ 20 h 52"/>
                  <a:gd name="T16" fmla="*/ 20 w 51"/>
                  <a:gd name="T17" fmla="*/ 20 h 52"/>
                  <a:gd name="T18" fmla="*/ 19 w 51"/>
                  <a:gd name="T19" fmla="*/ 15 h 52"/>
                  <a:gd name="T20" fmla="*/ 16 w 51"/>
                  <a:gd name="T21" fmla="*/ 7 h 52"/>
                  <a:gd name="T22" fmla="*/ 18 w 51"/>
                  <a:gd name="T23" fmla="*/ 3 h 52"/>
                  <a:gd name="T24" fmla="*/ 24 w 51"/>
                  <a:gd name="T25" fmla="*/ 3 h 52"/>
                  <a:gd name="T26" fmla="*/ 28 w 51"/>
                  <a:gd name="T27" fmla="*/ 13 h 52"/>
                  <a:gd name="T28" fmla="*/ 38 w 51"/>
                  <a:gd name="T29" fmla="*/ 25 h 52"/>
                  <a:gd name="T30" fmla="*/ 40 w 51"/>
                  <a:gd name="T31" fmla="*/ 27 h 52"/>
                  <a:gd name="T32" fmla="*/ 50 w 51"/>
                  <a:gd name="T33" fmla="*/ 37 h 52"/>
                  <a:gd name="T34" fmla="*/ 50 w 51"/>
                  <a:gd name="T35" fmla="*/ 40 h 52"/>
                  <a:gd name="T36" fmla="*/ 38 w 51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2">
                    <a:moveTo>
                      <a:pt x="38" y="52"/>
                    </a:moveTo>
                    <a:cubicBezTo>
                      <a:pt x="37" y="52"/>
                      <a:pt x="36" y="52"/>
                      <a:pt x="35" y="52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0"/>
                      <a:pt x="31" y="49"/>
                      <a:pt x="30" y="49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0" y="49"/>
                      <a:pt x="9" y="48"/>
                      <a:pt x="8" y="47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2"/>
                      <a:pt x="1" y="20"/>
                      <a:pt x="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8"/>
                      <a:pt x="20" y="16"/>
                      <a:pt x="19" y="15"/>
                    </a:cubicBezTo>
                    <a:cubicBezTo>
                      <a:pt x="18" y="14"/>
                      <a:pt x="16" y="11"/>
                      <a:pt x="16" y="7"/>
                    </a:cubicBezTo>
                    <a:cubicBezTo>
                      <a:pt x="16" y="6"/>
                      <a:pt x="17" y="4"/>
                      <a:pt x="18" y="3"/>
                    </a:cubicBezTo>
                    <a:cubicBezTo>
                      <a:pt x="20" y="0"/>
                      <a:pt x="24" y="0"/>
                      <a:pt x="24" y="3"/>
                    </a:cubicBezTo>
                    <a:cubicBezTo>
                      <a:pt x="24" y="6"/>
                      <a:pt x="22" y="10"/>
                      <a:pt x="28" y="13"/>
                    </a:cubicBezTo>
                    <a:cubicBezTo>
                      <a:pt x="34" y="17"/>
                      <a:pt x="38" y="25"/>
                      <a:pt x="38" y="25"/>
                    </a:cubicBezTo>
                    <a:cubicBezTo>
                      <a:pt x="38" y="25"/>
                      <a:pt x="39" y="26"/>
                      <a:pt x="40" y="2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1" y="38"/>
                      <a:pt x="51" y="39"/>
                      <a:pt x="50" y="40"/>
                    </a:cubicBezTo>
                    <a:lnTo>
                      <a:pt x="38" y="5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2" name="Freeform: Shape 279"/>
              <p:cNvSpPr>
                <a:spLocks/>
              </p:cNvSpPr>
              <p:nvPr/>
            </p:nvSpPr>
            <p:spPr bwMode="auto">
              <a:xfrm>
                <a:off x="4335177" y="3428002"/>
                <a:ext cx="71074" cy="69849"/>
              </a:xfrm>
              <a:custGeom>
                <a:avLst/>
                <a:gdLst>
                  <a:gd name="T0" fmla="*/ 47 w 58"/>
                  <a:gd name="T1" fmla="*/ 0 h 57"/>
                  <a:gd name="T2" fmla="*/ 0 w 58"/>
                  <a:gd name="T3" fmla="*/ 46 h 57"/>
                  <a:gd name="T4" fmla="*/ 11 w 58"/>
                  <a:gd name="T5" fmla="*/ 57 h 57"/>
                  <a:gd name="T6" fmla="*/ 58 w 58"/>
                  <a:gd name="T7" fmla="*/ 10 h 57"/>
                  <a:gd name="T8" fmla="*/ 47 w 5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47" y="0"/>
                    </a:moveTo>
                    <a:lnTo>
                      <a:pt x="0" y="46"/>
                    </a:lnTo>
                    <a:lnTo>
                      <a:pt x="11" y="57"/>
                    </a:lnTo>
                    <a:lnTo>
                      <a:pt x="5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3" name="Oval 280"/>
              <p:cNvSpPr>
                <a:spLocks/>
              </p:cNvSpPr>
              <p:nvPr/>
            </p:nvSpPr>
            <p:spPr bwMode="auto">
              <a:xfrm>
                <a:off x="6017669" y="2646188"/>
                <a:ext cx="35537" cy="34312"/>
              </a:xfrm>
              <a:prstGeom prst="ellipse">
                <a:avLst/>
              </a:pr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4" name="Freeform: Shape 281"/>
              <p:cNvSpPr>
                <a:spLocks/>
              </p:cNvSpPr>
              <p:nvPr/>
            </p:nvSpPr>
            <p:spPr bwMode="auto">
              <a:xfrm>
                <a:off x="3634242" y="1364407"/>
                <a:ext cx="74750" cy="75976"/>
              </a:xfrm>
              <a:custGeom>
                <a:avLst/>
                <a:gdLst>
                  <a:gd name="T0" fmla="*/ 9 w 17"/>
                  <a:gd name="T1" fmla="*/ 17 h 17"/>
                  <a:gd name="T2" fmla="*/ 17 w 17"/>
                  <a:gd name="T3" fmla="*/ 9 h 17"/>
                  <a:gd name="T4" fmla="*/ 9 w 17"/>
                  <a:gd name="T5" fmla="*/ 0 h 17"/>
                  <a:gd name="T6" fmla="*/ 9 w 17"/>
                  <a:gd name="T7" fmla="*/ 3 h 17"/>
                  <a:gd name="T8" fmla="*/ 14 w 17"/>
                  <a:gd name="T9" fmla="*/ 9 h 17"/>
                  <a:gd name="T10" fmla="*/ 9 w 17"/>
                  <a:gd name="T11" fmla="*/ 14 h 17"/>
                  <a:gd name="T12" fmla="*/ 9 w 17"/>
                  <a:gd name="T13" fmla="*/ 17 h 17"/>
                  <a:gd name="T14" fmla="*/ 9 w 17"/>
                  <a:gd name="T15" fmla="*/ 0 h 17"/>
                  <a:gd name="T16" fmla="*/ 0 w 17"/>
                  <a:gd name="T17" fmla="*/ 9 h 17"/>
                  <a:gd name="T18" fmla="*/ 9 w 17"/>
                  <a:gd name="T19" fmla="*/ 17 h 17"/>
                  <a:gd name="T20" fmla="*/ 9 w 17"/>
                  <a:gd name="T21" fmla="*/ 17 h 17"/>
                  <a:gd name="T22" fmla="*/ 9 w 17"/>
                  <a:gd name="T23" fmla="*/ 14 h 17"/>
                  <a:gd name="T24" fmla="*/ 9 w 17"/>
                  <a:gd name="T25" fmla="*/ 14 h 17"/>
                  <a:gd name="T26" fmla="*/ 9 w 17"/>
                  <a:gd name="T27" fmla="*/ 14 h 17"/>
                  <a:gd name="T28" fmla="*/ 3 w 17"/>
                  <a:gd name="T29" fmla="*/ 9 h 17"/>
                  <a:gd name="T30" fmla="*/ 9 w 17"/>
                  <a:gd name="T31" fmla="*/ 3 h 17"/>
                  <a:gd name="T32" fmla="*/ 9 w 17"/>
                  <a:gd name="T33" fmla="*/ 3 h 17"/>
                  <a:gd name="T34" fmla="*/ 9 w 17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3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3"/>
                      <a:pt x="14" y="5"/>
                      <a:pt x="14" y="9"/>
                    </a:cubicBezTo>
                    <a:cubicBezTo>
                      <a:pt x="14" y="12"/>
                      <a:pt x="12" y="14"/>
                      <a:pt x="9" y="14"/>
                    </a:cubicBezTo>
                    <a:lnTo>
                      <a:pt x="9" y="17"/>
                    </a:lnTo>
                    <a:close/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5" y="14"/>
                      <a:pt x="3" y="12"/>
                      <a:pt x="3" y="9"/>
                    </a:cubicBezTo>
                    <a:cubicBezTo>
                      <a:pt x="3" y="5"/>
                      <a:pt x="5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5" name="Freeform: Shape 282"/>
              <p:cNvSpPr>
                <a:spLocks/>
              </p:cNvSpPr>
              <p:nvPr/>
            </p:nvSpPr>
            <p:spPr bwMode="auto">
              <a:xfrm>
                <a:off x="3588901" y="3533387"/>
                <a:ext cx="18381" cy="44115"/>
              </a:xfrm>
              <a:custGeom>
                <a:avLst/>
                <a:gdLst>
                  <a:gd name="T0" fmla="*/ 1 w 4"/>
                  <a:gd name="T1" fmla="*/ 8 h 10"/>
                  <a:gd name="T2" fmla="*/ 4 w 4"/>
                  <a:gd name="T3" fmla="*/ 3 h 10"/>
                  <a:gd name="T4" fmla="*/ 1 w 4"/>
                  <a:gd name="T5" fmla="*/ 0 h 10"/>
                  <a:gd name="T6" fmla="*/ 1 w 4"/>
                  <a:gd name="T7" fmla="*/ 8 h 10"/>
                  <a:gd name="T8" fmla="*/ 1 w 4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1" y="8"/>
                    </a:moveTo>
                    <a:cubicBezTo>
                      <a:pt x="2" y="6"/>
                      <a:pt x="3" y="5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0" y="10"/>
                      <a:pt x="1" y="8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Group 57"/>
            <p:cNvGrpSpPr/>
            <p:nvPr/>
          </p:nvGrpSpPr>
          <p:grpSpPr>
            <a:xfrm>
              <a:off x="6230840" y="1044862"/>
              <a:ext cx="5334632" cy="5300318"/>
              <a:chOff x="2569358" y="623032"/>
              <a:chExt cx="4000972" cy="3975239"/>
            </a:xfrm>
          </p:grpSpPr>
          <p:sp>
            <p:nvSpPr>
              <p:cNvPr id="103" name="Freeform: Shape 130"/>
              <p:cNvSpPr>
                <a:spLocks/>
              </p:cNvSpPr>
              <p:nvPr/>
            </p:nvSpPr>
            <p:spPr bwMode="auto">
              <a:xfrm>
                <a:off x="6256624" y="2084949"/>
                <a:ext cx="225476" cy="145824"/>
              </a:xfrm>
              <a:custGeom>
                <a:avLst/>
                <a:gdLst>
                  <a:gd name="T0" fmla="*/ 0 w 51"/>
                  <a:gd name="T1" fmla="*/ 1 h 33"/>
                  <a:gd name="T2" fmla="*/ 17 w 51"/>
                  <a:gd name="T3" fmla="*/ 15 h 33"/>
                  <a:gd name="T4" fmla="*/ 22 w 51"/>
                  <a:gd name="T5" fmla="*/ 15 h 33"/>
                  <a:gd name="T6" fmla="*/ 22 w 51"/>
                  <a:gd name="T7" fmla="*/ 26 h 33"/>
                  <a:gd name="T8" fmla="*/ 16 w 51"/>
                  <a:gd name="T9" fmla="*/ 26 h 33"/>
                  <a:gd name="T10" fmla="*/ 16 w 51"/>
                  <a:gd name="T11" fmla="*/ 33 h 33"/>
                  <a:gd name="T12" fmla="*/ 36 w 51"/>
                  <a:gd name="T13" fmla="*/ 33 h 33"/>
                  <a:gd name="T14" fmla="*/ 36 w 51"/>
                  <a:gd name="T15" fmla="*/ 26 h 33"/>
                  <a:gd name="T16" fmla="*/ 29 w 51"/>
                  <a:gd name="T17" fmla="*/ 26 h 33"/>
                  <a:gd name="T18" fmla="*/ 29 w 51"/>
                  <a:gd name="T19" fmla="*/ 15 h 33"/>
                  <a:gd name="T20" fmla="*/ 35 w 51"/>
                  <a:gd name="T21" fmla="*/ 15 h 33"/>
                  <a:gd name="T22" fmla="*/ 51 w 51"/>
                  <a:gd name="T23" fmla="*/ 1 h 33"/>
                  <a:gd name="T24" fmla="*/ 45 w 51"/>
                  <a:gd name="T25" fmla="*/ 0 h 33"/>
                  <a:gd name="T26" fmla="*/ 35 w 51"/>
                  <a:gd name="T27" fmla="*/ 9 h 33"/>
                  <a:gd name="T28" fmla="*/ 17 w 51"/>
                  <a:gd name="T29" fmla="*/ 9 h 33"/>
                  <a:gd name="T30" fmla="*/ 7 w 51"/>
                  <a:gd name="T31" fmla="*/ 0 h 33"/>
                  <a:gd name="T32" fmla="*/ 0 w 51"/>
                  <a:gd name="T3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33">
                    <a:moveTo>
                      <a:pt x="0" y="1"/>
                    </a:moveTo>
                    <a:cubicBezTo>
                      <a:pt x="2" y="9"/>
                      <a:pt x="9" y="15"/>
                      <a:pt x="17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43" y="15"/>
                      <a:pt x="50" y="8"/>
                      <a:pt x="51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4"/>
                      <a:pt x="39" y="9"/>
                      <a:pt x="3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3" y="9"/>
                      <a:pt x="8" y="5"/>
                      <a:pt x="7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2E2E2">
                  <a:alpha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4" name="Freeform: Shape 131"/>
              <p:cNvSpPr>
                <a:spLocks/>
              </p:cNvSpPr>
              <p:nvPr/>
            </p:nvSpPr>
            <p:spPr bwMode="auto">
              <a:xfrm>
                <a:off x="6151239" y="1925646"/>
                <a:ext cx="100484" cy="110287"/>
              </a:xfrm>
              <a:custGeom>
                <a:avLst/>
                <a:gdLst>
                  <a:gd name="T0" fmla="*/ 19 w 23"/>
                  <a:gd name="T1" fmla="*/ 17 h 25"/>
                  <a:gd name="T2" fmla="*/ 20 w 23"/>
                  <a:gd name="T3" fmla="*/ 16 h 25"/>
                  <a:gd name="T4" fmla="*/ 22 w 23"/>
                  <a:gd name="T5" fmla="*/ 16 h 25"/>
                  <a:gd name="T6" fmla="*/ 23 w 23"/>
                  <a:gd name="T7" fmla="*/ 13 h 25"/>
                  <a:gd name="T8" fmla="*/ 22 w 23"/>
                  <a:gd name="T9" fmla="*/ 7 h 25"/>
                  <a:gd name="T10" fmla="*/ 17 w 23"/>
                  <a:gd name="T11" fmla="*/ 12 h 25"/>
                  <a:gd name="T12" fmla="*/ 15 w 23"/>
                  <a:gd name="T13" fmla="*/ 14 h 25"/>
                  <a:gd name="T14" fmla="*/ 15 w 23"/>
                  <a:gd name="T15" fmla="*/ 12 h 25"/>
                  <a:gd name="T16" fmla="*/ 17 w 23"/>
                  <a:gd name="T17" fmla="*/ 8 h 25"/>
                  <a:gd name="T18" fmla="*/ 15 w 23"/>
                  <a:gd name="T19" fmla="*/ 5 h 25"/>
                  <a:gd name="T20" fmla="*/ 11 w 23"/>
                  <a:gd name="T21" fmla="*/ 0 h 25"/>
                  <a:gd name="T22" fmla="*/ 11 w 23"/>
                  <a:gd name="T23" fmla="*/ 0 h 25"/>
                  <a:gd name="T24" fmla="*/ 11 w 23"/>
                  <a:gd name="T25" fmla="*/ 0 h 25"/>
                  <a:gd name="T26" fmla="*/ 11 w 23"/>
                  <a:gd name="T27" fmla="*/ 0 h 25"/>
                  <a:gd name="T28" fmla="*/ 11 w 23"/>
                  <a:gd name="T29" fmla="*/ 0 h 25"/>
                  <a:gd name="T30" fmla="*/ 7 w 23"/>
                  <a:gd name="T31" fmla="*/ 5 h 25"/>
                  <a:gd name="T32" fmla="*/ 5 w 23"/>
                  <a:gd name="T33" fmla="*/ 8 h 25"/>
                  <a:gd name="T34" fmla="*/ 7 w 23"/>
                  <a:gd name="T35" fmla="*/ 12 h 25"/>
                  <a:gd name="T36" fmla="*/ 7 w 23"/>
                  <a:gd name="T37" fmla="*/ 14 h 25"/>
                  <a:gd name="T38" fmla="*/ 5 w 23"/>
                  <a:gd name="T39" fmla="*/ 12 h 25"/>
                  <a:gd name="T40" fmla="*/ 0 w 23"/>
                  <a:gd name="T41" fmla="*/ 7 h 25"/>
                  <a:gd name="T42" fmla="*/ 0 w 23"/>
                  <a:gd name="T43" fmla="*/ 13 h 25"/>
                  <a:gd name="T44" fmla="*/ 0 w 23"/>
                  <a:gd name="T45" fmla="*/ 16 h 25"/>
                  <a:gd name="T46" fmla="*/ 2 w 23"/>
                  <a:gd name="T47" fmla="*/ 16 h 25"/>
                  <a:gd name="T48" fmla="*/ 4 w 23"/>
                  <a:gd name="T49" fmla="*/ 17 h 25"/>
                  <a:gd name="T50" fmla="*/ 3 w 23"/>
                  <a:gd name="T51" fmla="*/ 18 h 25"/>
                  <a:gd name="T52" fmla="*/ 0 w 23"/>
                  <a:gd name="T53" fmla="*/ 17 h 25"/>
                  <a:gd name="T54" fmla="*/ 5 w 23"/>
                  <a:gd name="T55" fmla="*/ 24 h 25"/>
                  <a:gd name="T56" fmla="*/ 7 w 23"/>
                  <a:gd name="T57" fmla="*/ 24 h 25"/>
                  <a:gd name="T58" fmla="*/ 10 w 23"/>
                  <a:gd name="T59" fmla="*/ 22 h 25"/>
                  <a:gd name="T60" fmla="*/ 11 w 23"/>
                  <a:gd name="T61" fmla="*/ 22 h 25"/>
                  <a:gd name="T62" fmla="*/ 11 w 23"/>
                  <a:gd name="T63" fmla="*/ 21 h 25"/>
                  <a:gd name="T64" fmla="*/ 11 w 23"/>
                  <a:gd name="T65" fmla="*/ 11 h 25"/>
                  <a:gd name="T66" fmla="*/ 12 w 23"/>
                  <a:gd name="T67" fmla="*/ 21 h 25"/>
                  <a:gd name="T68" fmla="*/ 12 w 23"/>
                  <a:gd name="T69" fmla="*/ 22 h 25"/>
                  <a:gd name="T70" fmla="*/ 12 w 23"/>
                  <a:gd name="T71" fmla="*/ 22 h 25"/>
                  <a:gd name="T72" fmla="*/ 15 w 23"/>
                  <a:gd name="T73" fmla="*/ 24 h 25"/>
                  <a:gd name="T74" fmla="*/ 17 w 23"/>
                  <a:gd name="T75" fmla="*/ 24 h 25"/>
                  <a:gd name="T76" fmla="*/ 23 w 23"/>
                  <a:gd name="T77" fmla="*/ 17 h 25"/>
                  <a:gd name="T78" fmla="*/ 19 w 23"/>
                  <a:gd name="T79" fmla="*/ 18 h 25"/>
                  <a:gd name="T80" fmla="*/ 19 w 23"/>
                  <a:gd name="T8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" h="25">
                    <a:moveTo>
                      <a:pt x="19" y="17"/>
                    </a:moveTo>
                    <a:cubicBezTo>
                      <a:pt x="19" y="17"/>
                      <a:pt x="20" y="17"/>
                      <a:pt x="20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3" y="15"/>
                      <a:pt x="23" y="14"/>
                      <a:pt x="23" y="13"/>
                    </a:cubicBezTo>
                    <a:cubicBezTo>
                      <a:pt x="22" y="11"/>
                      <a:pt x="22" y="9"/>
                      <a:pt x="22" y="7"/>
                    </a:cubicBezTo>
                    <a:cubicBezTo>
                      <a:pt x="20" y="9"/>
                      <a:pt x="17" y="9"/>
                      <a:pt x="17" y="12"/>
                    </a:cubicBezTo>
                    <a:cubicBezTo>
                      <a:pt x="17" y="12"/>
                      <a:pt x="16" y="14"/>
                      <a:pt x="15" y="14"/>
                    </a:cubicBezTo>
                    <a:cubicBezTo>
                      <a:pt x="14" y="13"/>
                      <a:pt x="15" y="12"/>
                      <a:pt x="15" y="12"/>
                    </a:cubicBezTo>
                    <a:cubicBezTo>
                      <a:pt x="16" y="11"/>
                      <a:pt x="17" y="10"/>
                      <a:pt x="17" y="8"/>
                    </a:cubicBezTo>
                    <a:cubicBezTo>
                      <a:pt x="17" y="7"/>
                      <a:pt x="16" y="6"/>
                      <a:pt x="15" y="5"/>
                    </a:cubicBezTo>
                    <a:cubicBezTo>
                      <a:pt x="14" y="3"/>
                      <a:pt x="12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8" y="3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6" y="11"/>
                      <a:pt x="7" y="12"/>
                    </a:cubicBezTo>
                    <a:cubicBezTo>
                      <a:pt x="7" y="12"/>
                      <a:pt x="8" y="13"/>
                      <a:pt x="7" y="14"/>
                    </a:cubicBezTo>
                    <a:cubicBezTo>
                      <a:pt x="6" y="14"/>
                      <a:pt x="6" y="12"/>
                      <a:pt x="5" y="12"/>
                    </a:cubicBezTo>
                    <a:cubicBezTo>
                      <a:pt x="5" y="9"/>
                      <a:pt x="2" y="9"/>
                      <a:pt x="0" y="7"/>
                    </a:cubicBezTo>
                    <a:cubicBezTo>
                      <a:pt x="0" y="9"/>
                      <a:pt x="0" y="11"/>
                      <a:pt x="0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3" y="17"/>
                      <a:pt x="4" y="17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2" y="18"/>
                      <a:pt x="1" y="17"/>
                      <a:pt x="0" y="17"/>
                    </a:cubicBezTo>
                    <a:cubicBezTo>
                      <a:pt x="0" y="20"/>
                      <a:pt x="2" y="23"/>
                      <a:pt x="5" y="24"/>
                    </a:cubicBezTo>
                    <a:cubicBezTo>
                      <a:pt x="6" y="25"/>
                      <a:pt x="6" y="25"/>
                      <a:pt x="7" y="24"/>
                    </a:cubicBezTo>
                    <a:cubicBezTo>
                      <a:pt x="8" y="23"/>
                      <a:pt x="9" y="23"/>
                      <a:pt x="10" y="22"/>
                    </a:cubicBezTo>
                    <a:cubicBezTo>
                      <a:pt x="10" y="22"/>
                      <a:pt x="10" y="23"/>
                      <a:pt x="11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17"/>
                      <a:pt x="11" y="15"/>
                      <a:pt x="11" y="11"/>
                    </a:cubicBezTo>
                    <a:cubicBezTo>
                      <a:pt x="11" y="15"/>
                      <a:pt x="12" y="17"/>
                      <a:pt x="12" y="21"/>
                    </a:cubicBezTo>
                    <a:cubicBezTo>
                      <a:pt x="12" y="21"/>
                      <a:pt x="12" y="22"/>
                      <a:pt x="12" y="22"/>
                    </a:cubicBezTo>
                    <a:cubicBezTo>
                      <a:pt x="12" y="23"/>
                      <a:pt x="12" y="22"/>
                      <a:pt x="12" y="22"/>
                    </a:cubicBezTo>
                    <a:cubicBezTo>
                      <a:pt x="13" y="23"/>
                      <a:pt x="14" y="23"/>
                      <a:pt x="15" y="24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20" y="23"/>
                      <a:pt x="22" y="20"/>
                      <a:pt x="23" y="17"/>
                    </a:cubicBezTo>
                    <a:cubicBezTo>
                      <a:pt x="21" y="17"/>
                      <a:pt x="20" y="18"/>
                      <a:pt x="19" y="18"/>
                    </a:cubicBezTo>
                    <a:cubicBezTo>
                      <a:pt x="18" y="18"/>
                      <a:pt x="18" y="18"/>
                      <a:pt x="19" y="17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05" name="Group 132"/>
              <p:cNvGrpSpPr/>
              <p:nvPr/>
            </p:nvGrpSpPr>
            <p:grpSpPr>
              <a:xfrm>
                <a:off x="2569358" y="623032"/>
                <a:ext cx="4000972" cy="3975239"/>
                <a:chOff x="2569358" y="623032"/>
                <a:chExt cx="4000972" cy="397523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06" name="Freeform: Shape 133"/>
                <p:cNvSpPr>
                  <a:spLocks/>
                </p:cNvSpPr>
                <p:nvPr/>
              </p:nvSpPr>
              <p:spPr bwMode="auto">
                <a:xfrm>
                  <a:off x="6256624" y="2680500"/>
                  <a:ext cx="300226" cy="301452"/>
                </a:xfrm>
                <a:custGeom>
                  <a:avLst/>
                  <a:gdLst>
                    <a:gd name="T0" fmla="*/ 67 w 68"/>
                    <a:gd name="T1" fmla="*/ 26 h 68"/>
                    <a:gd name="T2" fmla="*/ 53 w 68"/>
                    <a:gd name="T3" fmla="*/ 32 h 68"/>
                    <a:gd name="T4" fmla="*/ 48 w 68"/>
                    <a:gd name="T5" fmla="*/ 32 h 68"/>
                    <a:gd name="T6" fmla="*/ 45 w 68"/>
                    <a:gd name="T7" fmla="*/ 25 h 68"/>
                    <a:gd name="T8" fmla="*/ 49 w 68"/>
                    <a:gd name="T9" fmla="*/ 21 h 68"/>
                    <a:gd name="T10" fmla="*/ 63 w 68"/>
                    <a:gd name="T11" fmla="*/ 16 h 68"/>
                    <a:gd name="T12" fmla="*/ 56 w 68"/>
                    <a:gd name="T13" fmla="*/ 8 h 68"/>
                    <a:gd name="T14" fmla="*/ 48 w 68"/>
                    <a:gd name="T15" fmla="*/ 5 h 68"/>
                    <a:gd name="T16" fmla="*/ 46 w 68"/>
                    <a:gd name="T17" fmla="*/ 16 h 68"/>
                    <a:gd name="T18" fmla="*/ 40 w 68"/>
                    <a:gd name="T19" fmla="*/ 25 h 68"/>
                    <a:gd name="T20" fmla="*/ 40 w 68"/>
                    <a:gd name="T21" fmla="*/ 15 h 68"/>
                    <a:gd name="T22" fmla="*/ 36 w 68"/>
                    <a:gd name="T23" fmla="*/ 12 h 68"/>
                    <a:gd name="T24" fmla="*/ 36 w 68"/>
                    <a:gd name="T25" fmla="*/ 7 h 68"/>
                    <a:gd name="T26" fmla="*/ 32 w 68"/>
                    <a:gd name="T27" fmla="*/ 7 h 68"/>
                    <a:gd name="T28" fmla="*/ 32 w 68"/>
                    <a:gd name="T29" fmla="*/ 12 h 68"/>
                    <a:gd name="T30" fmla="*/ 27 w 68"/>
                    <a:gd name="T31" fmla="*/ 15 h 68"/>
                    <a:gd name="T32" fmla="*/ 28 w 68"/>
                    <a:gd name="T33" fmla="*/ 25 h 68"/>
                    <a:gd name="T34" fmla="*/ 21 w 68"/>
                    <a:gd name="T35" fmla="*/ 16 h 68"/>
                    <a:gd name="T36" fmla="*/ 20 w 68"/>
                    <a:gd name="T37" fmla="*/ 5 h 68"/>
                    <a:gd name="T38" fmla="*/ 11 w 68"/>
                    <a:gd name="T39" fmla="*/ 8 h 68"/>
                    <a:gd name="T40" fmla="*/ 5 w 68"/>
                    <a:gd name="T41" fmla="*/ 16 h 68"/>
                    <a:gd name="T42" fmla="*/ 19 w 68"/>
                    <a:gd name="T43" fmla="*/ 21 h 68"/>
                    <a:gd name="T44" fmla="*/ 22 w 68"/>
                    <a:gd name="T45" fmla="*/ 25 h 68"/>
                    <a:gd name="T46" fmla="*/ 20 w 68"/>
                    <a:gd name="T47" fmla="*/ 32 h 68"/>
                    <a:gd name="T48" fmla="*/ 14 w 68"/>
                    <a:gd name="T49" fmla="*/ 32 h 68"/>
                    <a:gd name="T50" fmla="*/ 1 w 68"/>
                    <a:gd name="T51" fmla="*/ 26 h 68"/>
                    <a:gd name="T52" fmla="*/ 0 w 68"/>
                    <a:gd name="T53" fmla="*/ 36 h 68"/>
                    <a:gd name="T54" fmla="*/ 3 w 68"/>
                    <a:gd name="T55" fmla="*/ 44 h 68"/>
                    <a:gd name="T56" fmla="*/ 12 w 68"/>
                    <a:gd name="T57" fmla="*/ 38 h 68"/>
                    <a:gd name="T58" fmla="*/ 23 w 68"/>
                    <a:gd name="T59" fmla="*/ 36 h 68"/>
                    <a:gd name="T60" fmla="*/ 16 w 68"/>
                    <a:gd name="T61" fmla="*/ 42 h 68"/>
                    <a:gd name="T62" fmla="*/ 17 w 68"/>
                    <a:gd name="T63" fmla="*/ 48 h 68"/>
                    <a:gd name="T64" fmla="*/ 13 w 68"/>
                    <a:gd name="T65" fmla="*/ 52 h 68"/>
                    <a:gd name="T66" fmla="*/ 16 w 68"/>
                    <a:gd name="T67" fmla="*/ 54 h 68"/>
                    <a:gd name="T68" fmla="*/ 20 w 68"/>
                    <a:gd name="T69" fmla="*/ 50 h 68"/>
                    <a:gd name="T70" fmla="*/ 25 w 68"/>
                    <a:gd name="T71" fmla="*/ 52 h 68"/>
                    <a:gd name="T72" fmla="*/ 32 w 68"/>
                    <a:gd name="T73" fmla="*/ 44 h 68"/>
                    <a:gd name="T74" fmla="*/ 30 w 68"/>
                    <a:gd name="T75" fmla="*/ 55 h 68"/>
                    <a:gd name="T76" fmla="*/ 23 w 68"/>
                    <a:gd name="T77" fmla="*/ 64 h 68"/>
                    <a:gd name="T78" fmla="*/ 32 w 68"/>
                    <a:gd name="T79" fmla="*/ 68 h 68"/>
                    <a:gd name="T80" fmla="*/ 42 w 68"/>
                    <a:gd name="T81" fmla="*/ 67 h 68"/>
                    <a:gd name="T82" fmla="*/ 36 w 68"/>
                    <a:gd name="T83" fmla="*/ 53 h 68"/>
                    <a:gd name="T84" fmla="*/ 36 w 68"/>
                    <a:gd name="T85" fmla="*/ 48 h 68"/>
                    <a:gd name="T86" fmla="*/ 42 w 68"/>
                    <a:gd name="T87" fmla="*/ 45 h 68"/>
                    <a:gd name="T88" fmla="*/ 46 w 68"/>
                    <a:gd name="T89" fmla="*/ 49 h 68"/>
                    <a:gd name="T90" fmla="*/ 52 w 68"/>
                    <a:gd name="T91" fmla="*/ 63 h 68"/>
                    <a:gd name="T92" fmla="*/ 59 w 68"/>
                    <a:gd name="T93" fmla="*/ 56 h 68"/>
                    <a:gd name="T94" fmla="*/ 63 w 68"/>
                    <a:gd name="T95" fmla="*/ 48 h 68"/>
                    <a:gd name="T96" fmla="*/ 52 w 68"/>
                    <a:gd name="T97" fmla="*/ 46 h 68"/>
                    <a:gd name="T98" fmla="*/ 42 w 68"/>
                    <a:gd name="T99" fmla="*/ 40 h 68"/>
                    <a:gd name="T100" fmla="*/ 53 w 68"/>
                    <a:gd name="T101" fmla="*/ 40 h 68"/>
                    <a:gd name="T102" fmla="*/ 55 w 68"/>
                    <a:gd name="T103" fmla="*/ 36 h 68"/>
                    <a:gd name="T104" fmla="*/ 61 w 68"/>
                    <a:gd name="T105" fmla="*/ 36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68">
                      <a:moveTo>
                        <a:pt x="68" y="32"/>
                      </a:move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7" y="26"/>
                        <a:pt x="67" y="26"/>
                        <a:pt x="67" y="26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55" y="32"/>
                        <a:pt x="55" y="32"/>
                        <a:pt x="55" y="32"/>
                      </a:cubicBezTo>
                      <a:cubicBezTo>
                        <a:pt x="53" y="32"/>
                        <a:pt x="53" y="32"/>
                        <a:pt x="53" y="32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0"/>
                        <a:pt x="43" y="29"/>
                        <a:pt x="42" y="28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1"/>
                        <a:pt x="52" y="21"/>
                        <a:pt x="52" y="21"/>
                      </a:cubicBezTo>
                      <a:cubicBezTo>
                        <a:pt x="49" y="21"/>
                        <a:pt x="49" y="21"/>
                        <a:pt x="49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16"/>
                        <a:pt x="63" y="16"/>
                        <a:pt x="63" y="16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40" y="25"/>
                        <a:pt x="40" y="25"/>
                        <a:pt x="40" y="25"/>
                      </a:cubicBezTo>
                      <a:cubicBezTo>
                        <a:pt x="38" y="24"/>
                        <a:pt x="37" y="24"/>
                        <a:pt x="36" y="23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4"/>
                        <a:pt x="29" y="24"/>
                        <a:pt x="28" y="25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4" y="29"/>
                        <a:pt x="24" y="30"/>
                        <a:pt x="23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" y="42"/>
                        <a:pt x="1" y="42"/>
                        <a:pt x="1" y="42"/>
                      </a:cubicBez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4" y="37"/>
                        <a:pt x="24" y="38"/>
                        <a:pt x="25" y="40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6" y="42"/>
                        <a:pt x="16" y="42"/>
                        <a:pt x="16" y="42"/>
                      </a:cubicBezTo>
                      <a:cubicBezTo>
                        <a:pt x="16" y="46"/>
                        <a:pt x="16" y="46"/>
                        <a:pt x="16" y="46"/>
                      </a:cubicBezTo>
                      <a:cubicBezTo>
                        <a:pt x="19" y="46"/>
                        <a:pt x="19" y="46"/>
                        <a:pt x="19" y="46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11" y="59"/>
                        <a:pt x="11" y="59"/>
                        <a:pt x="11" y="59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6" y="63"/>
                        <a:pt x="16" y="63"/>
                        <a:pt x="16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9" y="43"/>
                        <a:pt x="30" y="44"/>
                        <a:pt x="32" y="4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cubicBezTo>
                        <a:pt x="32" y="61"/>
                        <a:pt x="32" y="61"/>
                        <a:pt x="32" y="61"/>
                      </a:cubicBezTo>
                      <a:cubicBezTo>
                        <a:pt x="32" y="68"/>
                        <a:pt x="32" y="68"/>
                        <a:pt x="32" y="68"/>
                      </a:cubicBezTo>
                      <a:cubicBezTo>
                        <a:pt x="36" y="68"/>
                        <a:pt x="36" y="68"/>
                        <a:pt x="36" y="68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36" y="55"/>
                        <a:pt x="36" y="55"/>
                        <a:pt x="36" y="55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7" y="44"/>
                        <a:pt x="38" y="43"/>
                        <a:pt x="40" y="42"/>
                      </a:cubicBezTo>
                      <a:cubicBezTo>
                        <a:pt x="42" y="45"/>
                        <a:pt x="42" y="45"/>
                        <a:pt x="42" y="45"/>
                      </a:cubicBezTo>
                      <a:cubicBezTo>
                        <a:pt x="42" y="52"/>
                        <a:pt x="42" y="52"/>
                        <a:pt x="42" y="52"/>
                      </a:cubicBezTo>
                      <a:cubicBezTo>
                        <a:pt x="46" y="52"/>
                        <a:pt x="46" y="52"/>
                        <a:pt x="46" y="52"/>
                      </a:cubicBezTo>
                      <a:cubicBezTo>
                        <a:pt x="46" y="49"/>
                        <a:pt x="46" y="49"/>
                        <a:pt x="46" y="49"/>
                      </a:cubicBez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8" y="63"/>
                        <a:pt x="48" y="63"/>
                        <a:pt x="48" y="63"/>
                      </a:cubicBez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9" y="56"/>
                        <a:pt x="59" y="56"/>
                        <a:pt x="59" y="56"/>
                      </a:cubicBezTo>
                      <a:cubicBezTo>
                        <a:pt x="54" y="52"/>
                        <a:pt x="54" y="52"/>
                        <a:pt x="54" y="52"/>
                      </a:cubicBezTo>
                      <a:cubicBezTo>
                        <a:pt x="63" y="52"/>
                        <a:pt x="63" y="52"/>
                        <a:pt x="63" y="52"/>
                      </a:cubicBezTo>
                      <a:cubicBezTo>
                        <a:pt x="63" y="48"/>
                        <a:pt x="63" y="48"/>
                        <a:pt x="63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2"/>
                        <a:pt x="52" y="42"/>
                        <a:pt x="52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38"/>
                        <a:pt x="44" y="37"/>
                        <a:pt x="44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ubicBezTo>
                        <a:pt x="53" y="36"/>
                        <a:pt x="53" y="36"/>
                        <a:pt x="53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lnTo>
                        <a:pt x="6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Freeform: Shape 134"/>
                <p:cNvSpPr>
                  <a:spLocks/>
                </p:cNvSpPr>
                <p:nvPr/>
              </p:nvSpPr>
              <p:spPr bwMode="auto">
                <a:xfrm>
                  <a:off x="2582838" y="2159700"/>
                  <a:ext cx="344341" cy="401935"/>
                </a:xfrm>
                <a:custGeom>
                  <a:avLst/>
                  <a:gdLst>
                    <a:gd name="T0" fmla="*/ 73 w 78"/>
                    <a:gd name="T1" fmla="*/ 84 h 91"/>
                    <a:gd name="T2" fmla="*/ 78 w 78"/>
                    <a:gd name="T3" fmla="*/ 16 h 91"/>
                    <a:gd name="T4" fmla="*/ 66 w 78"/>
                    <a:gd name="T5" fmla="*/ 12 h 91"/>
                    <a:gd name="T6" fmla="*/ 77 w 78"/>
                    <a:gd name="T7" fmla="*/ 1 h 91"/>
                    <a:gd name="T8" fmla="*/ 65 w 78"/>
                    <a:gd name="T9" fmla="*/ 7 h 91"/>
                    <a:gd name="T10" fmla="*/ 71 w 78"/>
                    <a:gd name="T11" fmla="*/ 23 h 91"/>
                    <a:gd name="T12" fmla="*/ 65 w 78"/>
                    <a:gd name="T13" fmla="*/ 63 h 91"/>
                    <a:gd name="T14" fmla="*/ 70 w 78"/>
                    <a:gd name="T15" fmla="*/ 74 h 91"/>
                    <a:gd name="T16" fmla="*/ 65 w 78"/>
                    <a:gd name="T17" fmla="*/ 91 h 91"/>
                    <a:gd name="T18" fmla="*/ 65 w 78"/>
                    <a:gd name="T19" fmla="*/ 7 h 91"/>
                    <a:gd name="T20" fmla="*/ 60 w 78"/>
                    <a:gd name="T21" fmla="*/ 8 h 91"/>
                    <a:gd name="T22" fmla="*/ 50 w 78"/>
                    <a:gd name="T23" fmla="*/ 4 h 91"/>
                    <a:gd name="T24" fmla="*/ 53 w 78"/>
                    <a:gd name="T25" fmla="*/ 12 h 91"/>
                    <a:gd name="T26" fmla="*/ 50 w 78"/>
                    <a:gd name="T27" fmla="*/ 16 h 91"/>
                    <a:gd name="T28" fmla="*/ 65 w 78"/>
                    <a:gd name="T29" fmla="*/ 23 h 91"/>
                    <a:gd name="T30" fmla="*/ 50 w 78"/>
                    <a:gd name="T31" fmla="*/ 84 h 91"/>
                    <a:gd name="T32" fmla="*/ 63 w 78"/>
                    <a:gd name="T33" fmla="*/ 91 h 91"/>
                    <a:gd name="T34" fmla="*/ 65 w 78"/>
                    <a:gd name="T35" fmla="*/ 78 h 91"/>
                    <a:gd name="T36" fmla="*/ 61 w 78"/>
                    <a:gd name="T37" fmla="*/ 74 h 91"/>
                    <a:gd name="T38" fmla="*/ 65 w 78"/>
                    <a:gd name="T39" fmla="*/ 69 h 91"/>
                    <a:gd name="T40" fmla="*/ 65 w 78"/>
                    <a:gd name="T41" fmla="*/ 63 h 91"/>
                    <a:gd name="T42" fmla="*/ 50 w 78"/>
                    <a:gd name="T43" fmla="*/ 69 h 91"/>
                    <a:gd name="T44" fmla="*/ 55 w 78"/>
                    <a:gd name="T45" fmla="*/ 74 h 91"/>
                    <a:gd name="T46" fmla="*/ 50 w 78"/>
                    <a:gd name="T47" fmla="*/ 78 h 91"/>
                    <a:gd name="T48" fmla="*/ 50 w 78"/>
                    <a:gd name="T49" fmla="*/ 84 h 91"/>
                    <a:gd name="T50" fmla="*/ 46 w 78"/>
                    <a:gd name="T51" fmla="*/ 0 h 91"/>
                    <a:gd name="T52" fmla="*/ 43 w 78"/>
                    <a:gd name="T53" fmla="*/ 4 h 91"/>
                    <a:gd name="T54" fmla="*/ 50 w 78"/>
                    <a:gd name="T55" fmla="*/ 4 h 91"/>
                    <a:gd name="T56" fmla="*/ 39 w 78"/>
                    <a:gd name="T57" fmla="*/ 16 h 91"/>
                    <a:gd name="T58" fmla="*/ 50 w 78"/>
                    <a:gd name="T59" fmla="*/ 23 h 91"/>
                    <a:gd name="T60" fmla="*/ 39 w 78"/>
                    <a:gd name="T61" fmla="*/ 84 h 91"/>
                    <a:gd name="T62" fmla="*/ 50 w 78"/>
                    <a:gd name="T63" fmla="*/ 78 h 91"/>
                    <a:gd name="T64" fmla="*/ 50 w 78"/>
                    <a:gd name="T65" fmla="*/ 69 h 91"/>
                    <a:gd name="T66" fmla="*/ 39 w 78"/>
                    <a:gd name="T67" fmla="*/ 63 h 91"/>
                    <a:gd name="T68" fmla="*/ 39 w 78"/>
                    <a:gd name="T69" fmla="*/ 16 h 91"/>
                    <a:gd name="T70" fmla="*/ 0 w 78"/>
                    <a:gd name="T71" fmla="*/ 84 h 91"/>
                    <a:gd name="T72" fmla="*/ 6 w 78"/>
                    <a:gd name="T73" fmla="*/ 91 h 91"/>
                    <a:gd name="T74" fmla="*/ 16 w 78"/>
                    <a:gd name="T75" fmla="*/ 84 h 91"/>
                    <a:gd name="T76" fmla="*/ 39 w 78"/>
                    <a:gd name="T77" fmla="*/ 63 h 91"/>
                    <a:gd name="T78" fmla="*/ 7 w 78"/>
                    <a:gd name="T79" fmla="*/ 23 h 91"/>
                    <a:gd name="T80" fmla="*/ 39 w 78"/>
                    <a:gd name="T81" fmla="*/ 2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8" h="91">
                      <a:moveTo>
                        <a:pt x="73" y="91"/>
                      </a:move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8" y="84"/>
                        <a:pt x="78" y="84"/>
                        <a:pt x="78" y="84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7" y="15"/>
                        <a:pt x="67" y="13"/>
                        <a:pt x="66" y="1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8" y="3"/>
                        <a:pt x="78" y="2"/>
                        <a:pt x="77" y="1"/>
                      </a:cubicBezTo>
                      <a:cubicBezTo>
                        <a:pt x="76" y="0"/>
                        <a:pt x="75" y="0"/>
                        <a:pt x="74" y="0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63"/>
                        <a:pt x="71" y="63"/>
                        <a:pt x="71" y="63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8" y="69"/>
                        <a:pt x="70" y="71"/>
                        <a:pt x="70" y="74"/>
                      </a:cubicBezTo>
                      <a:cubicBezTo>
                        <a:pt x="70" y="76"/>
                        <a:pt x="68" y="78"/>
                        <a:pt x="65" y="78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lnTo>
                        <a:pt x="73" y="91"/>
                      </a:lnTo>
                      <a:close/>
                      <a:moveTo>
                        <a:pt x="65" y="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2" y="9"/>
                        <a:pt x="61" y="8"/>
                        <a:pt x="60" y="8"/>
                      </a:cubicBezTo>
                      <a:cubicBezTo>
                        <a:pt x="59" y="8"/>
                        <a:pt x="58" y="9"/>
                        <a:pt x="57" y="9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52" y="13"/>
                        <a:pt x="52" y="15"/>
                        <a:pt x="52" y="16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7"/>
                        <a:pt x="65" y="7"/>
                        <a:pt x="65" y="7"/>
                      </a:cubicBezTo>
                      <a:close/>
                      <a:moveTo>
                        <a:pt x="50" y="84"/>
                      </a:moveTo>
                      <a:cubicBezTo>
                        <a:pt x="63" y="84"/>
                        <a:pt x="63" y="84"/>
                        <a:pt x="63" y="84"/>
                      </a:cubicBezTo>
                      <a:cubicBezTo>
                        <a:pt x="63" y="91"/>
                        <a:pt x="63" y="91"/>
                        <a:pt x="63" y="91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3" y="78"/>
                        <a:pt x="61" y="76"/>
                        <a:pt x="61" y="74"/>
                      </a:cubicBezTo>
                      <a:cubicBezTo>
                        <a:pt x="61" y="74"/>
                        <a:pt x="61" y="74"/>
                        <a:pt x="61" y="74"/>
                      </a:cubicBezTo>
                      <a:cubicBezTo>
                        <a:pt x="61" y="71"/>
                        <a:pt x="63" y="69"/>
                        <a:pt x="65" y="69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3" y="69"/>
                        <a:pt x="55" y="71"/>
                        <a:pt x="55" y="74"/>
                      </a:cubicBezTo>
                      <a:cubicBezTo>
                        <a:pt x="55" y="76"/>
                        <a:pt x="53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lnTo>
                        <a:pt x="50" y="84"/>
                      </a:lnTo>
                      <a:close/>
                      <a:moveTo>
                        <a:pt x="50" y="4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3" y="0"/>
                        <a:pt x="42" y="1"/>
                      </a:cubicBezTo>
                      <a:cubicBezTo>
                        <a:pt x="42" y="2"/>
                        <a:pt x="42" y="3"/>
                        <a:pt x="43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4"/>
                        <a:pt x="50" y="4"/>
                        <a:pt x="50" y="4"/>
                      </a:cubicBezTo>
                      <a:close/>
                      <a:moveTo>
                        <a:pt x="50" y="16"/>
                      </a:move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lose/>
                      <a:moveTo>
                        <a:pt x="39" y="84"/>
                      </a:move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48" y="78"/>
                        <a:pt x="46" y="76"/>
                        <a:pt x="46" y="74"/>
                      </a:cubicBezTo>
                      <a:cubicBezTo>
                        <a:pt x="46" y="71"/>
                        <a:pt x="48" y="69"/>
                        <a:pt x="50" y="69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lnTo>
                        <a:pt x="39" y="84"/>
                      </a:lnTo>
                      <a:close/>
                      <a:moveTo>
                        <a:pt x="39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6" y="91"/>
                        <a:pt x="6" y="91"/>
                        <a:pt x="6" y="91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7" y="63"/>
                        <a:pt x="7" y="63"/>
                        <a:pt x="7" y="6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lnTo>
                        <a:pt x="3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Freeform: Shape 135"/>
                <p:cNvSpPr>
                  <a:spLocks/>
                </p:cNvSpPr>
                <p:nvPr/>
              </p:nvSpPr>
              <p:spPr bwMode="auto">
                <a:xfrm>
                  <a:off x="6110800" y="1687916"/>
                  <a:ext cx="208320" cy="122541"/>
                </a:xfrm>
                <a:custGeom>
                  <a:avLst/>
                  <a:gdLst>
                    <a:gd name="T0" fmla="*/ 170 w 170"/>
                    <a:gd name="T1" fmla="*/ 0 h 100"/>
                    <a:gd name="T2" fmla="*/ 11 w 170"/>
                    <a:gd name="T3" fmla="*/ 0 h 100"/>
                    <a:gd name="T4" fmla="*/ 11 w 170"/>
                    <a:gd name="T5" fmla="*/ 28 h 100"/>
                    <a:gd name="T6" fmla="*/ 0 w 170"/>
                    <a:gd name="T7" fmla="*/ 28 h 100"/>
                    <a:gd name="T8" fmla="*/ 0 w 170"/>
                    <a:gd name="T9" fmla="*/ 72 h 100"/>
                    <a:gd name="T10" fmla="*/ 11 w 170"/>
                    <a:gd name="T11" fmla="*/ 72 h 100"/>
                    <a:gd name="T12" fmla="*/ 11 w 170"/>
                    <a:gd name="T13" fmla="*/ 100 h 100"/>
                    <a:gd name="T14" fmla="*/ 170 w 170"/>
                    <a:gd name="T15" fmla="*/ 100 h 100"/>
                    <a:gd name="T16" fmla="*/ 170 w 170"/>
                    <a:gd name="T17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100">
                      <a:moveTo>
                        <a:pt x="170" y="0"/>
                      </a:moveTo>
                      <a:lnTo>
                        <a:pt x="11" y="0"/>
                      </a:lnTo>
                      <a:lnTo>
                        <a:pt x="11" y="28"/>
                      </a:lnTo>
                      <a:lnTo>
                        <a:pt x="0" y="28"/>
                      </a:lnTo>
                      <a:lnTo>
                        <a:pt x="0" y="72"/>
                      </a:lnTo>
                      <a:lnTo>
                        <a:pt x="11" y="72"/>
                      </a:lnTo>
                      <a:lnTo>
                        <a:pt x="11" y="100"/>
                      </a:lnTo>
                      <a:lnTo>
                        <a:pt x="170" y="10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Oval 136"/>
                <p:cNvSpPr>
                  <a:spLocks/>
                </p:cNvSpPr>
                <p:nvPr/>
              </p:nvSpPr>
              <p:spPr bwMode="auto">
                <a:xfrm>
                  <a:off x="5983357" y="1709973"/>
                  <a:ext cx="66172" cy="6617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Freeform: Shape 137"/>
                <p:cNvSpPr>
                  <a:spLocks/>
                </p:cNvSpPr>
                <p:nvPr/>
              </p:nvSpPr>
              <p:spPr bwMode="auto">
                <a:xfrm>
                  <a:off x="5925763" y="1660957"/>
                  <a:ext cx="176459" cy="330861"/>
                </a:xfrm>
                <a:custGeom>
                  <a:avLst/>
                  <a:gdLst>
                    <a:gd name="T0" fmla="*/ 20 w 40"/>
                    <a:gd name="T1" fmla="*/ 75 h 75"/>
                    <a:gd name="T2" fmla="*/ 40 w 40"/>
                    <a:gd name="T3" fmla="*/ 75 h 75"/>
                    <a:gd name="T4" fmla="*/ 40 w 40"/>
                    <a:gd name="T5" fmla="*/ 26 h 75"/>
                    <a:gd name="T6" fmla="*/ 40 w 40"/>
                    <a:gd name="T7" fmla="*/ 14 h 75"/>
                    <a:gd name="T8" fmla="*/ 40 w 40"/>
                    <a:gd name="T9" fmla="*/ 0 h 75"/>
                    <a:gd name="T10" fmla="*/ 20 w 40"/>
                    <a:gd name="T11" fmla="*/ 0 h 75"/>
                    <a:gd name="T12" fmla="*/ 20 w 40"/>
                    <a:gd name="T13" fmla="*/ 4 h 75"/>
                    <a:gd name="T14" fmla="*/ 35 w 40"/>
                    <a:gd name="T15" fmla="*/ 19 h 75"/>
                    <a:gd name="T16" fmla="*/ 20 w 40"/>
                    <a:gd name="T17" fmla="*/ 33 h 75"/>
                    <a:gd name="T18" fmla="*/ 20 w 40"/>
                    <a:gd name="T19" fmla="*/ 75 h 75"/>
                    <a:gd name="T20" fmla="*/ 0 w 40"/>
                    <a:gd name="T21" fmla="*/ 75 h 75"/>
                    <a:gd name="T22" fmla="*/ 20 w 40"/>
                    <a:gd name="T23" fmla="*/ 75 h 75"/>
                    <a:gd name="T24" fmla="*/ 20 w 40"/>
                    <a:gd name="T25" fmla="*/ 33 h 75"/>
                    <a:gd name="T26" fmla="*/ 20 w 40"/>
                    <a:gd name="T27" fmla="*/ 33 h 75"/>
                    <a:gd name="T28" fmla="*/ 5 w 40"/>
                    <a:gd name="T29" fmla="*/ 19 h 75"/>
                    <a:gd name="T30" fmla="*/ 20 w 40"/>
                    <a:gd name="T31" fmla="*/ 4 h 75"/>
                    <a:gd name="T32" fmla="*/ 20 w 40"/>
                    <a:gd name="T33" fmla="*/ 4 h 75"/>
                    <a:gd name="T34" fmla="*/ 20 w 40"/>
                    <a:gd name="T35" fmla="*/ 4 h 75"/>
                    <a:gd name="T36" fmla="*/ 20 w 40"/>
                    <a:gd name="T37" fmla="*/ 0 h 75"/>
                    <a:gd name="T38" fmla="*/ 0 w 40"/>
                    <a:gd name="T39" fmla="*/ 0 h 75"/>
                    <a:gd name="T40" fmla="*/ 0 w 40"/>
                    <a:gd name="T4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0" h="75">
                      <a:moveTo>
                        <a:pt x="20" y="75"/>
                      </a:moveTo>
                      <a:cubicBezTo>
                        <a:pt x="40" y="75"/>
                        <a:pt x="40" y="75"/>
                        <a:pt x="40" y="75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14"/>
                        <a:pt x="40" y="14"/>
                        <a:pt x="40" y="14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8" y="4"/>
                        <a:pt x="35" y="10"/>
                        <a:pt x="35" y="19"/>
                      </a:cubicBezTo>
                      <a:cubicBezTo>
                        <a:pt x="35" y="27"/>
                        <a:pt x="28" y="33"/>
                        <a:pt x="20" y="33"/>
                      </a:cubicBezTo>
                      <a:lnTo>
                        <a:pt x="20" y="75"/>
                      </a:lnTo>
                      <a:close/>
                      <a:moveTo>
                        <a:pt x="0" y="75"/>
                      </a:moveTo>
                      <a:cubicBezTo>
                        <a:pt x="20" y="75"/>
                        <a:pt x="20" y="75"/>
                        <a:pt x="20" y="75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12" y="33"/>
                        <a:pt x="5" y="27"/>
                        <a:pt x="5" y="19"/>
                      </a:cubicBezTo>
                      <a:cubicBezTo>
                        <a:pt x="5" y="10"/>
                        <a:pt x="12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Freeform: Shape 138"/>
                <p:cNvSpPr>
                  <a:spLocks/>
                </p:cNvSpPr>
                <p:nvPr/>
              </p:nvSpPr>
              <p:spPr bwMode="auto">
                <a:xfrm>
                  <a:off x="5360848" y="4169377"/>
                  <a:ext cx="202193" cy="203419"/>
                </a:xfrm>
                <a:custGeom>
                  <a:avLst/>
                  <a:gdLst>
                    <a:gd name="T0" fmla="*/ 41 w 46"/>
                    <a:gd name="T1" fmla="*/ 32 h 46"/>
                    <a:gd name="T2" fmla="*/ 43 w 46"/>
                    <a:gd name="T3" fmla="*/ 34 h 46"/>
                    <a:gd name="T4" fmla="*/ 38 w 46"/>
                    <a:gd name="T5" fmla="*/ 41 h 46"/>
                    <a:gd name="T6" fmla="*/ 35 w 46"/>
                    <a:gd name="T7" fmla="*/ 38 h 46"/>
                    <a:gd name="T8" fmla="*/ 29 w 46"/>
                    <a:gd name="T9" fmla="*/ 42 h 46"/>
                    <a:gd name="T10" fmla="*/ 29 w 46"/>
                    <a:gd name="T11" fmla="*/ 45 h 46"/>
                    <a:gd name="T12" fmla="*/ 23 w 46"/>
                    <a:gd name="T13" fmla="*/ 45 h 46"/>
                    <a:gd name="T14" fmla="*/ 23 w 46"/>
                    <a:gd name="T15" fmla="*/ 36 h 46"/>
                    <a:gd name="T16" fmla="*/ 33 w 46"/>
                    <a:gd name="T17" fmla="*/ 31 h 46"/>
                    <a:gd name="T18" fmla="*/ 32 w 46"/>
                    <a:gd name="T19" fmla="*/ 13 h 46"/>
                    <a:gd name="T20" fmla="*/ 32 w 46"/>
                    <a:gd name="T21" fmla="*/ 13 h 46"/>
                    <a:gd name="T22" fmla="*/ 27 w 46"/>
                    <a:gd name="T23" fmla="*/ 10 h 46"/>
                    <a:gd name="T24" fmla="*/ 23 w 46"/>
                    <a:gd name="T25" fmla="*/ 10 h 46"/>
                    <a:gd name="T26" fmla="*/ 23 w 46"/>
                    <a:gd name="T27" fmla="*/ 0 h 46"/>
                    <a:gd name="T28" fmla="*/ 26 w 46"/>
                    <a:gd name="T29" fmla="*/ 0 h 46"/>
                    <a:gd name="T30" fmla="*/ 26 w 46"/>
                    <a:gd name="T31" fmla="*/ 3 h 46"/>
                    <a:gd name="T32" fmla="*/ 32 w 46"/>
                    <a:gd name="T33" fmla="*/ 5 h 46"/>
                    <a:gd name="T34" fmla="*/ 35 w 46"/>
                    <a:gd name="T35" fmla="*/ 3 h 46"/>
                    <a:gd name="T36" fmla="*/ 41 w 46"/>
                    <a:gd name="T37" fmla="*/ 8 h 46"/>
                    <a:gd name="T38" fmla="*/ 39 w 46"/>
                    <a:gd name="T39" fmla="*/ 11 h 46"/>
                    <a:gd name="T40" fmla="*/ 42 w 46"/>
                    <a:gd name="T41" fmla="*/ 17 h 46"/>
                    <a:gd name="T42" fmla="*/ 45 w 46"/>
                    <a:gd name="T43" fmla="*/ 17 h 46"/>
                    <a:gd name="T44" fmla="*/ 46 w 46"/>
                    <a:gd name="T45" fmla="*/ 25 h 46"/>
                    <a:gd name="T46" fmla="*/ 43 w 46"/>
                    <a:gd name="T47" fmla="*/ 25 h 46"/>
                    <a:gd name="T48" fmla="*/ 41 w 46"/>
                    <a:gd name="T49" fmla="*/ 32 h 46"/>
                    <a:gd name="T50" fmla="*/ 23 w 46"/>
                    <a:gd name="T51" fmla="*/ 45 h 46"/>
                    <a:gd name="T52" fmla="*/ 21 w 46"/>
                    <a:gd name="T53" fmla="*/ 46 h 46"/>
                    <a:gd name="T54" fmla="*/ 21 w 46"/>
                    <a:gd name="T55" fmla="*/ 42 h 46"/>
                    <a:gd name="T56" fmla="*/ 14 w 46"/>
                    <a:gd name="T57" fmla="*/ 40 h 46"/>
                    <a:gd name="T58" fmla="*/ 12 w 46"/>
                    <a:gd name="T59" fmla="*/ 43 h 46"/>
                    <a:gd name="T60" fmla="*/ 6 w 46"/>
                    <a:gd name="T61" fmla="*/ 37 h 46"/>
                    <a:gd name="T62" fmla="*/ 8 w 46"/>
                    <a:gd name="T63" fmla="*/ 35 h 46"/>
                    <a:gd name="T64" fmla="*/ 5 w 46"/>
                    <a:gd name="T65" fmla="*/ 29 h 46"/>
                    <a:gd name="T66" fmla="*/ 1 w 46"/>
                    <a:gd name="T67" fmla="*/ 29 h 46"/>
                    <a:gd name="T68" fmla="*/ 0 w 46"/>
                    <a:gd name="T69" fmla="*/ 21 h 46"/>
                    <a:gd name="T70" fmla="*/ 4 w 46"/>
                    <a:gd name="T71" fmla="*/ 20 h 46"/>
                    <a:gd name="T72" fmla="*/ 6 w 46"/>
                    <a:gd name="T73" fmla="*/ 14 h 46"/>
                    <a:gd name="T74" fmla="*/ 3 w 46"/>
                    <a:gd name="T75" fmla="*/ 12 h 46"/>
                    <a:gd name="T76" fmla="*/ 9 w 46"/>
                    <a:gd name="T77" fmla="*/ 5 h 46"/>
                    <a:gd name="T78" fmla="*/ 11 w 46"/>
                    <a:gd name="T79" fmla="*/ 7 h 46"/>
                    <a:gd name="T80" fmla="*/ 17 w 46"/>
                    <a:gd name="T81" fmla="*/ 4 h 46"/>
                    <a:gd name="T82" fmla="*/ 17 w 46"/>
                    <a:gd name="T83" fmla="*/ 1 h 46"/>
                    <a:gd name="T84" fmla="*/ 23 w 46"/>
                    <a:gd name="T85" fmla="*/ 0 h 46"/>
                    <a:gd name="T86" fmla="*/ 23 w 46"/>
                    <a:gd name="T87" fmla="*/ 10 h 46"/>
                    <a:gd name="T88" fmla="*/ 13 w 46"/>
                    <a:gd name="T89" fmla="*/ 14 h 46"/>
                    <a:gd name="T90" fmla="*/ 15 w 46"/>
                    <a:gd name="T91" fmla="*/ 33 h 46"/>
                    <a:gd name="T92" fmla="*/ 19 w 46"/>
                    <a:gd name="T93" fmla="*/ 35 h 46"/>
                    <a:gd name="T94" fmla="*/ 23 w 46"/>
                    <a:gd name="T95" fmla="*/ 36 h 46"/>
                    <a:gd name="T96" fmla="*/ 23 w 46"/>
                    <a:gd name="T97" fmla="*/ 45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" h="46">
                      <a:moveTo>
                        <a:pt x="41" y="32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8" y="41"/>
                        <a:pt x="38" y="41"/>
                        <a:pt x="38" y="41"/>
                      </a:cubicBez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3" y="40"/>
                        <a:pt x="31" y="41"/>
                        <a:pt x="29" y="42"/>
                      </a:cubicBezTo>
                      <a:cubicBezTo>
                        <a:pt x="29" y="45"/>
                        <a:pt x="29" y="45"/>
                        <a:pt x="29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7" y="36"/>
                        <a:pt x="31" y="34"/>
                        <a:pt x="33" y="31"/>
                      </a:cubicBezTo>
                      <a:cubicBezTo>
                        <a:pt x="38" y="26"/>
                        <a:pt x="37" y="17"/>
                        <a:pt x="32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0" y="12"/>
                        <a:pt x="29" y="11"/>
                        <a:pt x="27" y="10"/>
                      </a:cubicBezTo>
                      <a:cubicBezTo>
                        <a:pt x="26" y="10"/>
                        <a:pt x="25" y="10"/>
                        <a:pt x="23" y="1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8" y="4"/>
                        <a:pt x="30" y="4"/>
                        <a:pt x="32" y="5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40" y="13"/>
                        <a:pt x="41" y="15"/>
                        <a:pt x="42" y="17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6" y="25"/>
                        <a:pt x="46" y="25"/>
                        <a:pt x="46" y="25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2" y="28"/>
                        <a:pt x="42" y="30"/>
                        <a:pt x="41" y="32"/>
                      </a:cubicBezTo>
                      <a:close/>
                      <a:moveTo>
                        <a:pt x="23" y="45"/>
                      </a:move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18" y="42"/>
                        <a:pt x="16" y="41"/>
                        <a:pt x="14" y="40"/>
                      </a:cubicBezTo>
                      <a:cubicBezTo>
                        <a:pt x="12" y="43"/>
                        <a:pt x="12" y="43"/>
                        <a:pt x="12" y="43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6" y="33"/>
                        <a:pt x="5" y="31"/>
                        <a:pt x="5" y="29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8"/>
                        <a:pt x="5" y="16"/>
                        <a:pt x="6" y="14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3" y="6"/>
                        <a:pt x="15" y="5"/>
                        <a:pt x="17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19" y="10"/>
                        <a:pt x="16" y="11"/>
                        <a:pt x="13" y="14"/>
                      </a:cubicBezTo>
                      <a:cubicBezTo>
                        <a:pt x="9" y="20"/>
                        <a:pt x="9" y="28"/>
                        <a:pt x="15" y="33"/>
                      </a:cubicBezTo>
                      <a:cubicBezTo>
                        <a:pt x="16" y="34"/>
                        <a:pt x="18" y="35"/>
                        <a:pt x="19" y="35"/>
                      </a:cubicBezTo>
                      <a:cubicBezTo>
                        <a:pt x="21" y="36"/>
                        <a:pt x="22" y="36"/>
                        <a:pt x="23" y="36"/>
                      </a:cubicBezTo>
                      <a:lnTo>
                        <a:pt x="23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Freeform: Shape 139"/>
                <p:cNvSpPr>
                  <a:spLocks/>
                </p:cNvSpPr>
                <p:nvPr/>
              </p:nvSpPr>
              <p:spPr bwMode="auto">
                <a:xfrm>
                  <a:off x="6066685" y="3104493"/>
                  <a:ext cx="208320" cy="398259"/>
                </a:xfrm>
                <a:custGeom>
                  <a:avLst/>
                  <a:gdLst>
                    <a:gd name="T0" fmla="*/ 24 w 47"/>
                    <a:gd name="T1" fmla="*/ 90 h 90"/>
                    <a:gd name="T2" fmla="*/ 47 w 47"/>
                    <a:gd name="T3" fmla="*/ 90 h 90"/>
                    <a:gd name="T4" fmla="*/ 47 w 47"/>
                    <a:gd name="T5" fmla="*/ 0 h 90"/>
                    <a:gd name="T6" fmla="*/ 24 w 47"/>
                    <a:gd name="T7" fmla="*/ 0 h 90"/>
                    <a:gd name="T8" fmla="*/ 24 w 47"/>
                    <a:gd name="T9" fmla="*/ 5 h 90"/>
                    <a:gd name="T10" fmla="*/ 42 w 47"/>
                    <a:gd name="T11" fmla="*/ 5 h 90"/>
                    <a:gd name="T12" fmla="*/ 42 w 47"/>
                    <a:gd name="T13" fmla="*/ 23 h 90"/>
                    <a:gd name="T14" fmla="*/ 24 w 47"/>
                    <a:gd name="T15" fmla="*/ 23 h 90"/>
                    <a:gd name="T16" fmla="*/ 24 w 47"/>
                    <a:gd name="T17" fmla="*/ 27 h 90"/>
                    <a:gd name="T18" fmla="*/ 42 w 47"/>
                    <a:gd name="T19" fmla="*/ 27 h 90"/>
                    <a:gd name="T20" fmla="*/ 42 w 47"/>
                    <a:gd name="T21" fmla="*/ 44 h 90"/>
                    <a:gd name="T22" fmla="*/ 24 w 47"/>
                    <a:gd name="T23" fmla="*/ 44 h 90"/>
                    <a:gd name="T24" fmla="*/ 24 w 47"/>
                    <a:gd name="T25" fmla="*/ 51 h 90"/>
                    <a:gd name="T26" fmla="*/ 24 w 47"/>
                    <a:gd name="T27" fmla="*/ 51 h 90"/>
                    <a:gd name="T28" fmla="*/ 29 w 47"/>
                    <a:gd name="T29" fmla="*/ 57 h 90"/>
                    <a:gd name="T30" fmla="*/ 24 w 47"/>
                    <a:gd name="T31" fmla="*/ 62 h 90"/>
                    <a:gd name="T32" fmla="*/ 24 w 47"/>
                    <a:gd name="T33" fmla="*/ 62 h 90"/>
                    <a:gd name="T34" fmla="*/ 24 w 47"/>
                    <a:gd name="T35" fmla="*/ 62 h 90"/>
                    <a:gd name="T36" fmla="*/ 24 w 47"/>
                    <a:gd name="T37" fmla="*/ 71 h 90"/>
                    <a:gd name="T38" fmla="*/ 24 w 47"/>
                    <a:gd name="T39" fmla="*/ 71 h 90"/>
                    <a:gd name="T40" fmla="*/ 29 w 47"/>
                    <a:gd name="T41" fmla="*/ 77 h 90"/>
                    <a:gd name="T42" fmla="*/ 24 w 47"/>
                    <a:gd name="T43" fmla="*/ 82 h 90"/>
                    <a:gd name="T44" fmla="*/ 24 w 47"/>
                    <a:gd name="T45" fmla="*/ 82 h 90"/>
                    <a:gd name="T46" fmla="*/ 24 w 47"/>
                    <a:gd name="T47" fmla="*/ 82 h 90"/>
                    <a:gd name="T48" fmla="*/ 24 w 47"/>
                    <a:gd name="T49" fmla="*/ 90 h 90"/>
                    <a:gd name="T50" fmla="*/ 0 w 47"/>
                    <a:gd name="T51" fmla="*/ 90 h 90"/>
                    <a:gd name="T52" fmla="*/ 24 w 47"/>
                    <a:gd name="T53" fmla="*/ 90 h 90"/>
                    <a:gd name="T54" fmla="*/ 24 w 47"/>
                    <a:gd name="T55" fmla="*/ 82 h 90"/>
                    <a:gd name="T56" fmla="*/ 18 w 47"/>
                    <a:gd name="T57" fmla="*/ 77 h 90"/>
                    <a:gd name="T58" fmla="*/ 24 w 47"/>
                    <a:gd name="T59" fmla="*/ 71 h 90"/>
                    <a:gd name="T60" fmla="*/ 24 w 47"/>
                    <a:gd name="T61" fmla="*/ 62 h 90"/>
                    <a:gd name="T62" fmla="*/ 18 w 47"/>
                    <a:gd name="T63" fmla="*/ 57 h 90"/>
                    <a:gd name="T64" fmla="*/ 24 w 47"/>
                    <a:gd name="T65" fmla="*/ 51 h 90"/>
                    <a:gd name="T66" fmla="*/ 24 w 47"/>
                    <a:gd name="T67" fmla="*/ 44 h 90"/>
                    <a:gd name="T68" fmla="*/ 5 w 47"/>
                    <a:gd name="T69" fmla="*/ 44 h 90"/>
                    <a:gd name="T70" fmla="*/ 5 w 47"/>
                    <a:gd name="T71" fmla="*/ 27 h 90"/>
                    <a:gd name="T72" fmla="*/ 5 w 47"/>
                    <a:gd name="T73" fmla="*/ 27 h 90"/>
                    <a:gd name="T74" fmla="*/ 24 w 47"/>
                    <a:gd name="T75" fmla="*/ 27 h 90"/>
                    <a:gd name="T76" fmla="*/ 24 w 47"/>
                    <a:gd name="T77" fmla="*/ 23 h 90"/>
                    <a:gd name="T78" fmla="*/ 5 w 47"/>
                    <a:gd name="T79" fmla="*/ 23 h 90"/>
                    <a:gd name="T80" fmla="*/ 5 w 47"/>
                    <a:gd name="T81" fmla="*/ 5 h 90"/>
                    <a:gd name="T82" fmla="*/ 5 w 47"/>
                    <a:gd name="T83" fmla="*/ 5 h 90"/>
                    <a:gd name="T84" fmla="*/ 24 w 47"/>
                    <a:gd name="T85" fmla="*/ 5 h 90"/>
                    <a:gd name="T86" fmla="*/ 24 w 47"/>
                    <a:gd name="T87" fmla="*/ 0 h 90"/>
                    <a:gd name="T88" fmla="*/ 0 w 47"/>
                    <a:gd name="T89" fmla="*/ 0 h 90"/>
                    <a:gd name="T90" fmla="*/ 0 w 47"/>
                    <a:gd name="T91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7" h="90">
                      <a:moveTo>
                        <a:pt x="24" y="90"/>
                      </a:moveTo>
                      <a:cubicBezTo>
                        <a:pt x="47" y="90"/>
                        <a:pt x="47" y="90"/>
                        <a:pt x="47" y="9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2" y="23"/>
                        <a:pt x="42" y="23"/>
                        <a:pt x="42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7" y="51"/>
                        <a:pt x="29" y="54"/>
                        <a:pt x="29" y="57"/>
                      </a:cubicBezTo>
                      <a:cubicBezTo>
                        <a:pt x="29" y="60"/>
                        <a:pt x="27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7" y="71"/>
                        <a:pt x="29" y="74"/>
                        <a:pt x="29" y="77"/>
                      </a:cubicBezTo>
                      <a:cubicBezTo>
                        <a:pt x="29" y="80"/>
                        <a:pt x="27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lnTo>
                        <a:pt x="24" y="90"/>
                      </a:lnTo>
                      <a:close/>
                      <a:moveTo>
                        <a:pt x="0" y="90"/>
                      </a:moveTo>
                      <a:cubicBezTo>
                        <a:pt x="24" y="90"/>
                        <a:pt x="24" y="90"/>
                        <a:pt x="24" y="90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1" y="82"/>
                        <a:pt x="18" y="80"/>
                        <a:pt x="18" y="77"/>
                      </a:cubicBezTo>
                      <a:cubicBezTo>
                        <a:pt x="18" y="74"/>
                        <a:pt x="21" y="71"/>
                        <a:pt x="24" y="71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1" y="62"/>
                        <a:pt x="18" y="60"/>
                        <a:pt x="18" y="57"/>
                      </a:cubicBezTo>
                      <a:cubicBezTo>
                        <a:pt x="18" y="54"/>
                        <a:pt x="21" y="51"/>
                        <a:pt x="24" y="51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Freeform: Shape 140"/>
                <p:cNvSpPr>
                  <a:spLocks/>
                </p:cNvSpPr>
                <p:nvPr/>
              </p:nvSpPr>
              <p:spPr bwMode="auto">
                <a:xfrm>
                  <a:off x="6292161" y="3104493"/>
                  <a:ext cx="83328" cy="398259"/>
                </a:xfrm>
                <a:custGeom>
                  <a:avLst/>
                  <a:gdLst>
                    <a:gd name="T0" fmla="*/ 68 w 68"/>
                    <a:gd name="T1" fmla="*/ 307 h 325"/>
                    <a:gd name="T2" fmla="*/ 68 w 68"/>
                    <a:gd name="T3" fmla="*/ 55 h 325"/>
                    <a:gd name="T4" fmla="*/ 0 w 68"/>
                    <a:gd name="T5" fmla="*/ 0 h 325"/>
                    <a:gd name="T6" fmla="*/ 0 w 68"/>
                    <a:gd name="T7" fmla="*/ 325 h 325"/>
                    <a:gd name="T8" fmla="*/ 68 w 68"/>
                    <a:gd name="T9" fmla="*/ 307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25">
                      <a:moveTo>
                        <a:pt x="68" y="307"/>
                      </a:moveTo>
                      <a:lnTo>
                        <a:pt x="68" y="55"/>
                      </a:lnTo>
                      <a:lnTo>
                        <a:pt x="0" y="0"/>
                      </a:lnTo>
                      <a:lnTo>
                        <a:pt x="0" y="325"/>
                      </a:lnTo>
                      <a:lnTo>
                        <a:pt x="68" y="3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Rectangle 141"/>
                <p:cNvSpPr>
                  <a:spLocks/>
                </p:cNvSpPr>
                <p:nvPr/>
              </p:nvSpPr>
              <p:spPr bwMode="auto">
                <a:xfrm>
                  <a:off x="6102222" y="3140030"/>
                  <a:ext cx="140922" cy="539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Rectangle 142"/>
                <p:cNvSpPr>
                  <a:spLocks/>
                </p:cNvSpPr>
                <p:nvPr/>
              </p:nvSpPr>
              <p:spPr bwMode="auto">
                <a:xfrm>
                  <a:off x="6102222" y="3233161"/>
                  <a:ext cx="140922" cy="5269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Freeform: Shape 143"/>
                <p:cNvSpPr>
                  <a:spLocks/>
                </p:cNvSpPr>
                <p:nvPr/>
              </p:nvSpPr>
              <p:spPr bwMode="auto">
                <a:xfrm>
                  <a:off x="6300739" y="1872953"/>
                  <a:ext cx="140922" cy="238955"/>
                </a:xfrm>
                <a:custGeom>
                  <a:avLst/>
                  <a:gdLst>
                    <a:gd name="T0" fmla="*/ 0 w 32"/>
                    <a:gd name="T1" fmla="*/ 37 h 54"/>
                    <a:gd name="T2" fmla="*/ 0 w 32"/>
                    <a:gd name="T3" fmla="*/ 45 h 54"/>
                    <a:gd name="T4" fmla="*/ 9 w 32"/>
                    <a:gd name="T5" fmla="*/ 54 h 54"/>
                    <a:gd name="T6" fmla="*/ 23 w 32"/>
                    <a:gd name="T7" fmla="*/ 54 h 54"/>
                    <a:gd name="T8" fmla="*/ 32 w 32"/>
                    <a:gd name="T9" fmla="*/ 45 h 54"/>
                    <a:gd name="T10" fmla="*/ 32 w 32"/>
                    <a:gd name="T11" fmla="*/ 37 h 54"/>
                    <a:gd name="T12" fmla="*/ 20 w 32"/>
                    <a:gd name="T13" fmla="*/ 37 h 54"/>
                    <a:gd name="T14" fmla="*/ 20 w 32"/>
                    <a:gd name="T15" fmla="*/ 30 h 54"/>
                    <a:gd name="T16" fmla="*/ 32 w 32"/>
                    <a:gd name="T17" fmla="*/ 30 h 54"/>
                    <a:gd name="T18" fmla="*/ 32 w 32"/>
                    <a:gd name="T19" fmla="*/ 20 h 54"/>
                    <a:gd name="T20" fmla="*/ 20 w 32"/>
                    <a:gd name="T21" fmla="*/ 20 h 54"/>
                    <a:gd name="T22" fmla="*/ 20 w 32"/>
                    <a:gd name="T23" fmla="*/ 13 h 54"/>
                    <a:gd name="T24" fmla="*/ 32 w 32"/>
                    <a:gd name="T25" fmla="*/ 13 h 54"/>
                    <a:gd name="T26" fmla="*/ 32 w 32"/>
                    <a:gd name="T27" fmla="*/ 9 h 54"/>
                    <a:gd name="T28" fmla="*/ 23 w 32"/>
                    <a:gd name="T29" fmla="*/ 0 h 54"/>
                    <a:gd name="T30" fmla="*/ 9 w 32"/>
                    <a:gd name="T31" fmla="*/ 0 h 54"/>
                    <a:gd name="T32" fmla="*/ 0 w 32"/>
                    <a:gd name="T33" fmla="*/ 9 h 54"/>
                    <a:gd name="T34" fmla="*/ 0 w 32"/>
                    <a:gd name="T35" fmla="*/ 13 h 54"/>
                    <a:gd name="T36" fmla="*/ 11 w 32"/>
                    <a:gd name="T37" fmla="*/ 13 h 54"/>
                    <a:gd name="T38" fmla="*/ 11 w 32"/>
                    <a:gd name="T39" fmla="*/ 20 h 54"/>
                    <a:gd name="T40" fmla="*/ 0 w 32"/>
                    <a:gd name="T41" fmla="*/ 20 h 54"/>
                    <a:gd name="T42" fmla="*/ 0 w 32"/>
                    <a:gd name="T43" fmla="*/ 30 h 54"/>
                    <a:gd name="T44" fmla="*/ 11 w 32"/>
                    <a:gd name="T45" fmla="*/ 30 h 54"/>
                    <a:gd name="T46" fmla="*/ 11 w 32"/>
                    <a:gd name="T47" fmla="*/ 37 h 54"/>
                    <a:gd name="T48" fmla="*/ 0 w 32"/>
                    <a:gd name="T49" fmla="*/ 3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54">
                      <a:moveTo>
                        <a:pt x="0" y="37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50"/>
                        <a:pt x="4" y="54"/>
                        <a:pt x="9" y="54"/>
                      </a:cubicBezTo>
                      <a:cubicBezTo>
                        <a:pt x="23" y="54"/>
                        <a:pt x="23" y="54"/>
                        <a:pt x="23" y="54"/>
                      </a:cubicBezTo>
                      <a:cubicBezTo>
                        <a:pt x="28" y="54"/>
                        <a:pt x="32" y="50"/>
                        <a:pt x="32" y="45"/>
                      </a:cubicBez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2" y="4"/>
                        <a:pt x="28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Rectangle 144"/>
                <p:cNvSpPr>
                  <a:spLocks/>
                </p:cNvSpPr>
                <p:nvPr/>
              </p:nvSpPr>
              <p:spPr bwMode="auto">
                <a:xfrm>
                  <a:off x="4202833" y="680626"/>
                  <a:ext cx="44115" cy="10170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Rectangle 145"/>
                <p:cNvSpPr>
                  <a:spLocks/>
                </p:cNvSpPr>
                <p:nvPr/>
              </p:nvSpPr>
              <p:spPr bwMode="auto">
                <a:xfrm>
                  <a:off x="4202833" y="835028"/>
                  <a:ext cx="44115" cy="18136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Rectangle 146"/>
                <p:cNvSpPr>
                  <a:spLocks/>
                </p:cNvSpPr>
                <p:nvPr/>
              </p:nvSpPr>
              <p:spPr bwMode="auto">
                <a:xfrm>
                  <a:off x="4092546" y="680626"/>
                  <a:ext cx="49017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Rectangle 147"/>
                <p:cNvSpPr>
                  <a:spLocks/>
                </p:cNvSpPr>
                <p:nvPr/>
              </p:nvSpPr>
              <p:spPr bwMode="auto">
                <a:xfrm>
                  <a:off x="4092546" y="923258"/>
                  <a:ext cx="49017" cy="931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Rectangle 148"/>
                <p:cNvSpPr>
                  <a:spLocks/>
                </p:cNvSpPr>
                <p:nvPr/>
              </p:nvSpPr>
              <p:spPr bwMode="auto">
                <a:xfrm>
                  <a:off x="3987160" y="680626"/>
                  <a:ext cx="44115" cy="306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Rectangle 149"/>
                <p:cNvSpPr>
                  <a:spLocks/>
                </p:cNvSpPr>
                <p:nvPr/>
              </p:nvSpPr>
              <p:spPr bwMode="auto">
                <a:xfrm>
                  <a:off x="3987160" y="763954"/>
                  <a:ext cx="44115" cy="2524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Freeform: Shape 150"/>
                <p:cNvSpPr>
                  <a:spLocks/>
                </p:cNvSpPr>
                <p:nvPr/>
              </p:nvSpPr>
              <p:spPr bwMode="auto">
                <a:xfrm>
                  <a:off x="3968779" y="719840"/>
                  <a:ext cx="79652" cy="35537"/>
                </a:xfrm>
                <a:custGeom>
                  <a:avLst/>
                  <a:gdLst>
                    <a:gd name="T0" fmla="*/ 0 w 65"/>
                    <a:gd name="T1" fmla="*/ 0 h 29"/>
                    <a:gd name="T2" fmla="*/ 0 w 65"/>
                    <a:gd name="T3" fmla="*/ 29 h 29"/>
                    <a:gd name="T4" fmla="*/ 15 w 65"/>
                    <a:gd name="T5" fmla="*/ 29 h 29"/>
                    <a:gd name="T6" fmla="*/ 51 w 65"/>
                    <a:gd name="T7" fmla="*/ 29 h 29"/>
                    <a:gd name="T8" fmla="*/ 65 w 65"/>
                    <a:gd name="T9" fmla="*/ 29 h 29"/>
                    <a:gd name="T10" fmla="*/ 65 w 65"/>
                    <a:gd name="T11" fmla="*/ 0 h 29"/>
                    <a:gd name="T12" fmla="*/ 51 w 65"/>
                    <a:gd name="T13" fmla="*/ 0 h 29"/>
                    <a:gd name="T14" fmla="*/ 15 w 65"/>
                    <a:gd name="T15" fmla="*/ 0 h 29"/>
                    <a:gd name="T16" fmla="*/ 0 w 6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5" y="29"/>
                      </a:lnTo>
                      <a:lnTo>
                        <a:pt x="51" y="29"/>
                      </a:lnTo>
                      <a:lnTo>
                        <a:pt x="65" y="29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Freeform: Shape 151"/>
                <p:cNvSpPr>
                  <a:spLocks/>
                </p:cNvSpPr>
                <p:nvPr/>
              </p:nvSpPr>
              <p:spPr bwMode="auto">
                <a:xfrm>
                  <a:off x="4075390" y="874242"/>
                  <a:ext cx="83328" cy="35537"/>
                </a:xfrm>
                <a:custGeom>
                  <a:avLst/>
                  <a:gdLst>
                    <a:gd name="T0" fmla="*/ 0 w 68"/>
                    <a:gd name="T1" fmla="*/ 0 h 29"/>
                    <a:gd name="T2" fmla="*/ 0 w 68"/>
                    <a:gd name="T3" fmla="*/ 29 h 29"/>
                    <a:gd name="T4" fmla="*/ 14 w 68"/>
                    <a:gd name="T5" fmla="*/ 29 h 29"/>
                    <a:gd name="T6" fmla="*/ 54 w 68"/>
                    <a:gd name="T7" fmla="*/ 29 h 29"/>
                    <a:gd name="T8" fmla="*/ 68 w 68"/>
                    <a:gd name="T9" fmla="*/ 29 h 29"/>
                    <a:gd name="T10" fmla="*/ 68 w 68"/>
                    <a:gd name="T11" fmla="*/ 0 h 29"/>
                    <a:gd name="T12" fmla="*/ 54 w 68"/>
                    <a:gd name="T13" fmla="*/ 0 h 29"/>
                    <a:gd name="T14" fmla="*/ 14 w 68"/>
                    <a:gd name="T15" fmla="*/ 0 h 29"/>
                    <a:gd name="T16" fmla="*/ 0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4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Freeform: Shape 152"/>
                <p:cNvSpPr>
                  <a:spLocks/>
                </p:cNvSpPr>
                <p:nvPr/>
              </p:nvSpPr>
              <p:spPr bwMode="auto">
                <a:xfrm>
                  <a:off x="4185677" y="790914"/>
                  <a:ext cx="83328" cy="35537"/>
                </a:xfrm>
                <a:custGeom>
                  <a:avLst/>
                  <a:gdLst>
                    <a:gd name="T0" fmla="*/ 14 w 68"/>
                    <a:gd name="T1" fmla="*/ 0 h 29"/>
                    <a:gd name="T2" fmla="*/ 0 w 68"/>
                    <a:gd name="T3" fmla="*/ 0 h 29"/>
                    <a:gd name="T4" fmla="*/ 0 w 68"/>
                    <a:gd name="T5" fmla="*/ 29 h 29"/>
                    <a:gd name="T6" fmla="*/ 14 w 68"/>
                    <a:gd name="T7" fmla="*/ 29 h 29"/>
                    <a:gd name="T8" fmla="*/ 50 w 68"/>
                    <a:gd name="T9" fmla="*/ 29 h 29"/>
                    <a:gd name="T10" fmla="*/ 68 w 68"/>
                    <a:gd name="T11" fmla="*/ 29 h 29"/>
                    <a:gd name="T12" fmla="*/ 68 w 68"/>
                    <a:gd name="T13" fmla="*/ 0 h 29"/>
                    <a:gd name="T14" fmla="*/ 50 w 68"/>
                    <a:gd name="T15" fmla="*/ 0 h 29"/>
                    <a:gd name="T16" fmla="*/ 14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0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Freeform: Shape 153"/>
                <p:cNvSpPr>
                  <a:spLocks/>
                </p:cNvSpPr>
                <p:nvPr/>
              </p:nvSpPr>
              <p:spPr bwMode="auto">
                <a:xfrm>
                  <a:off x="4335177" y="623032"/>
                  <a:ext cx="442374" cy="344341"/>
                </a:xfrm>
                <a:custGeom>
                  <a:avLst/>
                  <a:gdLst>
                    <a:gd name="T0" fmla="*/ 89 w 100"/>
                    <a:gd name="T1" fmla="*/ 17 h 78"/>
                    <a:gd name="T2" fmla="*/ 81 w 100"/>
                    <a:gd name="T3" fmla="*/ 18 h 78"/>
                    <a:gd name="T4" fmla="*/ 81 w 100"/>
                    <a:gd name="T5" fmla="*/ 22 h 78"/>
                    <a:gd name="T6" fmla="*/ 91 w 100"/>
                    <a:gd name="T7" fmla="*/ 44 h 78"/>
                    <a:gd name="T8" fmla="*/ 91 w 100"/>
                    <a:gd name="T9" fmla="*/ 55 h 78"/>
                    <a:gd name="T10" fmla="*/ 81 w 100"/>
                    <a:gd name="T11" fmla="*/ 78 h 78"/>
                    <a:gd name="T12" fmla="*/ 100 w 100"/>
                    <a:gd name="T13" fmla="*/ 74 h 78"/>
                    <a:gd name="T14" fmla="*/ 100 w 100"/>
                    <a:gd name="T15" fmla="*/ 28 h 78"/>
                    <a:gd name="T16" fmla="*/ 80 w 100"/>
                    <a:gd name="T17" fmla="*/ 0 h 78"/>
                    <a:gd name="T18" fmla="*/ 50 w 100"/>
                    <a:gd name="T19" fmla="*/ 6 h 78"/>
                    <a:gd name="T20" fmla="*/ 81 w 100"/>
                    <a:gd name="T21" fmla="*/ 18 h 78"/>
                    <a:gd name="T22" fmla="*/ 50 w 100"/>
                    <a:gd name="T23" fmla="*/ 63 h 78"/>
                    <a:gd name="T24" fmla="*/ 76 w 100"/>
                    <a:gd name="T25" fmla="*/ 74 h 78"/>
                    <a:gd name="T26" fmla="*/ 81 w 100"/>
                    <a:gd name="T27" fmla="*/ 78 h 78"/>
                    <a:gd name="T28" fmla="*/ 71 w 100"/>
                    <a:gd name="T29" fmla="*/ 55 h 78"/>
                    <a:gd name="T30" fmla="*/ 81 w 100"/>
                    <a:gd name="T31" fmla="*/ 44 h 78"/>
                    <a:gd name="T32" fmla="*/ 50 w 100"/>
                    <a:gd name="T33" fmla="*/ 22 h 78"/>
                    <a:gd name="T34" fmla="*/ 50 w 100"/>
                    <a:gd name="T35" fmla="*/ 0 h 78"/>
                    <a:gd name="T36" fmla="*/ 19 w 100"/>
                    <a:gd name="T37" fmla="*/ 1 h 78"/>
                    <a:gd name="T38" fmla="*/ 25 w 100"/>
                    <a:gd name="T39" fmla="*/ 6 h 78"/>
                    <a:gd name="T40" fmla="*/ 50 w 100"/>
                    <a:gd name="T41" fmla="*/ 6 h 78"/>
                    <a:gd name="T42" fmla="*/ 19 w 100"/>
                    <a:gd name="T43" fmla="*/ 78 h 78"/>
                    <a:gd name="T44" fmla="*/ 24 w 100"/>
                    <a:gd name="T45" fmla="*/ 74 h 78"/>
                    <a:gd name="T46" fmla="*/ 50 w 100"/>
                    <a:gd name="T47" fmla="*/ 63 h 78"/>
                    <a:gd name="T48" fmla="*/ 19 w 100"/>
                    <a:gd name="T49" fmla="*/ 22 h 78"/>
                    <a:gd name="T50" fmla="*/ 29 w 100"/>
                    <a:gd name="T51" fmla="*/ 44 h 78"/>
                    <a:gd name="T52" fmla="*/ 29 w 100"/>
                    <a:gd name="T53" fmla="*/ 55 h 78"/>
                    <a:gd name="T54" fmla="*/ 19 w 100"/>
                    <a:gd name="T55" fmla="*/ 78 h 78"/>
                    <a:gd name="T56" fmla="*/ 10 w 100"/>
                    <a:gd name="T57" fmla="*/ 17 h 78"/>
                    <a:gd name="T58" fmla="*/ 0 w 100"/>
                    <a:gd name="T59" fmla="*/ 60 h 78"/>
                    <a:gd name="T60" fmla="*/ 0 w 100"/>
                    <a:gd name="T61" fmla="*/ 74 h 78"/>
                    <a:gd name="T62" fmla="*/ 19 w 100"/>
                    <a:gd name="T63" fmla="*/ 78 h 78"/>
                    <a:gd name="T64" fmla="*/ 9 w 100"/>
                    <a:gd name="T65" fmla="*/ 55 h 78"/>
                    <a:gd name="T66" fmla="*/ 19 w 100"/>
                    <a:gd name="T67" fmla="*/ 44 h 78"/>
                    <a:gd name="T68" fmla="*/ 17 w 100"/>
                    <a:gd name="T69" fmla="*/ 22 h 78"/>
                    <a:gd name="T70" fmla="*/ 19 w 100"/>
                    <a:gd name="T71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78">
                      <a:moveTo>
                        <a:pt x="100" y="28"/>
                      </a:moveTo>
                      <a:cubicBezTo>
                        <a:pt x="89" y="17"/>
                        <a:pt x="89" y="17"/>
                        <a:pt x="89" y="17"/>
                      </a:cubicBezTo>
                      <a:cubicBezTo>
                        <a:pt x="81" y="1"/>
                        <a:pt x="81" y="1"/>
                        <a:pt x="81" y="1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3" y="22"/>
                        <a:pt x="83" y="22"/>
                        <a:pt x="83" y="22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95" y="78"/>
                        <a:pt x="95" y="78"/>
                        <a:pt x="95" y="78"/>
                      </a:cubicBezTo>
                      <a:cubicBezTo>
                        <a:pt x="97" y="78"/>
                        <a:pt x="100" y="76"/>
                        <a:pt x="100" y="74"/>
                      </a:cubicBezTo>
                      <a:cubicBezTo>
                        <a:pt x="100" y="63"/>
                        <a:pt x="100" y="63"/>
                        <a:pt x="100" y="63"/>
                      </a:cubicBezTo>
                      <a:lnTo>
                        <a:pt x="100" y="28"/>
                      </a:lnTo>
                      <a:close/>
                      <a:moveTo>
                        <a:pt x="81" y="1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75" y="6"/>
                        <a:pt x="75" y="6"/>
                        <a:pt x="75" y="6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1" y="1"/>
                        <a:pt x="81" y="1"/>
                        <a:pt x="81" y="1"/>
                      </a:cubicBezTo>
                      <a:close/>
                      <a:moveTo>
                        <a:pt x="50" y="63"/>
                      </a:moveTo>
                      <a:cubicBezTo>
                        <a:pt x="76" y="63"/>
                        <a:pt x="76" y="63"/>
                        <a:pt x="76" y="63"/>
                      </a:cubicBezTo>
                      <a:cubicBezTo>
                        <a:pt x="76" y="74"/>
                        <a:pt x="76" y="74"/>
                        <a:pt x="76" y="74"/>
                      </a:cubicBezTo>
                      <a:cubicBezTo>
                        <a:pt x="76" y="76"/>
                        <a:pt x="78" y="78"/>
                        <a:pt x="80" y="78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44"/>
                        <a:pt x="71" y="44"/>
                        <a:pt x="71" y="44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lnTo>
                        <a:pt x="50" y="63"/>
                      </a:lnTo>
                      <a:close/>
                      <a:moveTo>
                        <a:pt x="50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0"/>
                        <a:pt x="50" y="0"/>
                        <a:pt x="50" y="0"/>
                      </a:cubicBezTo>
                      <a:close/>
                      <a:moveTo>
                        <a:pt x="19" y="78"/>
                      </a:move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22" y="78"/>
                        <a:pt x="24" y="76"/>
                        <a:pt x="24" y="74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29" y="44"/>
                        <a:pt x="29" y="44"/>
                        <a:pt x="29" y="44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lnTo>
                        <a:pt x="19" y="78"/>
                      </a:lnTo>
                      <a:close/>
                      <a:moveTo>
                        <a:pt x="19" y="1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6"/>
                        <a:pt x="2" y="78"/>
                        <a:pt x="5" y="78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9" y="55"/>
                        <a:pt x="9" y="55"/>
                        <a:pt x="9" y="55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lnTo>
                        <a:pt x="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Freeform: Shape 154"/>
                <p:cNvSpPr>
                  <a:spLocks/>
                </p:cNvSpPr>
                <p:nvPr/>
              </p:nvSpPr>
              <p:spPr bwMode="auto">
                <a:xfrm>
                  <a:off x="2913699" y="3453735"/>
                  <a:ext cx="374976" cy="379878"/>
                </a:xfrm>
                <a:custGeom>
                  <a:avLst/>
                  <a:gdLst>
                    <a:gd name="T0" fmla="*/ 64 w 85"/>
                    <a:gd name="T1" fmla="*/ 80 h 86"/>
                    <a:gd name="T2" fmla="*/ 79 w 85"/>
                    <a:gd name="T3" fmla="*/ 64 h 86"/>
                    <a:gd name="T4" fmla="*/ 84 w 85"/>
                    <a:gd name="T5" fmla="*/ 52 h 86"/>
                    <a:gd name="T6" fmla="*/ 84 w 85"/>
                    <a:gd name="T7" fmla="*/ 34 h 86"/>
                    <a:gd name="T8" fmla="*/ 79 w 85"/>
                    <a:gd name="T9" fmla="*/ 22 h 86"/>
                    <a:gd name="T10" fmla="*/ 64 w 85"/>
                    <a:gd name="T11" fmla="*/ 6 h 86"/>
                    <a:gd name="T12" fmla="*/ 58 w 85"/>
                    <a:gd name="T13" fmla="*/ 3 h 86"/>
                    <a:gd name="T14" fmla="*/ 45 w 85"/>
                    <a:gd name="T15" fmla="*/ 0 h 86"/>
                    <a:gd name="T16" fmla="*/ 47 w 85"/>
                    <a:gd name="T17" fmla="*/ 5 h 86"/>
                    <a:gd name="T18" fmla="*/ 53 w 85"/>
                    <a:gd name="T19" fmla="*/ 5 h 86"/>
                    <a:gd name="T20" fmla="*/ 57 w 85"/>
                    <a:gd name="T21" fmla="*/ 6 h 86"/>
                    <a:gd name="T22" fmla="*/ 56 w 85"/>
                    <a:gd name="T23" fmla="*/ 7 h 86"/>
                    <a:gd name="T24" fmla="*/ 49 w 85"/>
                    <a:gd name="T25" fmla="*/ 9 h 86"/>
                    <a:gd name="T26" fmla="*/ 50 w 85"/>
                    <a:gd name="T27" fmla="*/ 14 h 86"/>
                    <a:gd name="T28" fmla="*/ 54 w 85"/>
                    <a:gd name="T29" fmla="*/ 17 h 86"/>
                    <a:gd name="T30" fmla="*/ 60 w 85"/>
                    <a:gd name="T31" fmla="*/ 9 h 86"/>
                    <a:gd name="T32" fmla="*/ 65 w 85"/>
                    <a:gd name="T33" fmla="*/ 10 h 86"/>
                    <a:gd name="T34" fmla="*/ 68 w 85"/>
                    <a:gd name="T35" fmla="*/ 12 h 86"/>
                    <a:gd name="T36" fmla="*/ 70 w 85"/>
                    <a:gd name="T37" fmla="*/ 18 h 86"/>
                    <a:gd name="T38" fmla="*/ 69 w 85"/>
                    <a:gd name="T39" fmla="*/ 21 h 86"/>
                    <a:gd name="T40" fmla="*/ 67 w 85"/>
                    <a:gd name="T41" fmla="*/ 19 h 86"/>
                    <a:gd name="T42" fmla="*/ 61 w 85"/>
                    <a:gd name="T43" fmla="*/ 19 h 86"/>
                    <a:gd name="T44" fmla="*/ 65 w 85"/>
                    <a:gd name="T45" fmla="*/ 21 h 86"/>
                    <a:gd name="T46" fmla="*/ 56 w 85"/>
                    <a:gd name="T47" fmla="*/ 25 h 86"/>
                    <a:gd name="T48" fmla="*/ 52 w 85"/>
                    <a:gd name="T49" fmla="*/ 28 h 86"/>
                    <a:gd name="T50" fmla="*/ 46 w 85"/>
                    <a:gd name="T51" fmla="*/ 33 h 86"/>
                    <a:gd name="T52" fmla="*/ 49 w 85"/>
                    <a:gd name="T53" fmla="*/ 51 h 86"/>
                    <a:gd name="T54" fmla="*/ 54 w 85"/>
                    <a:gd name="T55" fmla="*/ 52 h 86"/>
                    <a:gd name="T56" fmla="*/ 59 w 85"/>
                    <a:gd name="T57" fmla="*/ 54 h 86"/>
                    <a:gd name="T58" fmla="*/ 66 w 85"/>
                    <a:gd name="T59" fmla="*/ 58 h 86"/>
                    <a:gd name="T60" fmla="*/ 71 w 85"/>
                    <a:gd name="T61" fmla="*/ 62 h 86"/>
                    <a:gd name="T62" fmla="*/ 77 w 85"/>
                    <a:gd name="T63" fmla="*/ 64 h 86"/>
                    <a:gd name="T64" fmla="*/ 49 w 85"/>
                    <a:gd name="T65" fmla="*/ 75 h 86"/>
                    <a:gd name="T66" fmla="*/ 0 w 85"/>
                    <a:gd name="T67" fmla="*/ 36 h 86"/>
                    <a:gd name="T68" fmla="*/ 1 w 85"/>
                    <a:gd name="T69" fmla="*/ 54 h 86"/>
                    <a:gd name="T70" fmla="*/ 9 w 85"/>
                    <a:gd name="T71" fmla="*/ 69 h 86"/>
                    <a:gd name="T72" fmla="*/ 27 w 85"/>
                    <a:gd name="T73" fmla="*/ 83 h 86"/>
                    <a:gd name="T74" fmla="*/ 43 w 85"/>
                    <a:gd name="T75" fmla="*/ 68 h 86"/>
                    <a:gd name="T76" fmla="*/ 42 w 85"/>
                    <a:gd name="T77" fmla="*/ 61 h 86"/>
                    <a:gd name="T78" fmla="*/ 44 w 85"/>
                    <a:gd name="T79" fmla="*/ 55 h 86"/>
                    <a:gd name="T80" fmla="*/ 39 w 85"/>
                    <a:gd name="T81" fmla="*/ 53 h 86"/>
                    <a:gd name="T82" fmla="*/ 33 w 85"/>
                    <a:gd name="T83" fmla="*/ 49 h 86"/>
                    <a:gd name="T84" fmla="*/ 24 w 85"/>
                    <a:gd name="T85" fmla="*/ 46 h 86"/>
                    <a:gd name="T86" fmla="*/ 21 w 85"/>
                    <a:gd name="T87" fmla="*/ 38 h 86"/>
                    <a:gd name="T88" fmla="*/ 18 w 85"/>
                    <a:gd name="T89" fmla="*/ 37 h 86"/>
                    <a:gd name="T90" fmla="*/ 18 w 85"/>
                    <a:gd name="T91" fmla="*/ 39 h 86"/>
                    <a:gd name="T92" fmla="*/ 15 w 85"/>
                    <a:gd name="T93" fmla="*/ 32 h 86"/>
                    <a:gd name="T94" fmla="*/ 15 w 85"/>
                    <a:gd name="T95" fmla="*/ 25 h 86"/>
                    <a:gd name="T96" fmla="*/ 19 w 85"/>
                    <a:gd name="T97" fmla="*/ 17 h 86"/>
                    <a:gd name="T98" fmla="*/ 18 w 85"/>
                    <a:gd name="T99" fmla="*/ 12 h 86"/>
                    <a:gd name="T100" fmla="*/ 38 w 85"/>
                    <a:gd name="T101" fmla="*/ 3 h 86"/>
                    <a:gd name="T102" fmla="*/ 45 w 85"/>
                    <a:gd name="T103" fmla="*/ 0 h 86"/>
                    <a:gd name="T104" fmla="*/ 26 w 85"/>
                    <a:gd name="T105" fmla="*/ 3 h 86"/>
                    <a:gd name="T106" fmla="*/ 12 w 85"/>
                    <a:gd name="T107" fmla="*/ 13 h 86"/>
                    <a:gd name="T108" fmla="*/ 3 w 85"/>
                    <a:gd name="T109" fmla="*/ 27 h 86"/>
                    <a:gd name="T110" fmla="*/ 45 w 85"/>
                    <a:gd name="T111" fmla="*/ 54 h 86"/>
                    <a:gd name="T112" fmla="*/ 39 w 85"/>
                    <a:gd name="T113" fmla="*/ 47 h 86"/>
                    <a:gd name="T114" fmla="*/ 38 w 85"/>
                    <a:gd name="T115" fmla="*/ 44 h 86"/>
                    <a:gd name="T116" fmla="*/ 30 w 85"/>
                    <a:gd name="T117" fmla="*/ 45 h 86"/>
                    <a:gd name="T118" fmla="*/ 34 w 85"/>
                    <a:gd name="T119" fmla="*/ 36 h 86"/>
                    <a:gd name="T120" fmla="*/ 42 w 85"/>
                    <a:gd name="T121" fmla="*/ 36 h 86"/>
                    <a:gd name="T122" fmla="*/ 44 w 85"/>
                    <a:gd name="T123" fmla="*/ 3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5" h="86">
                      <a:moveTo>
                        <a:pt x="45" y="85"/>
                      </a:moveTo>
                      <a:cubicBezTo>
                        <a:pt x="48" y="85"/>
                        <a:pt x="50" y="85"/>
                        <a:pt x="52" y="84"/>
                      </a:cubicBezTo>
                      <a:cubicBezTo>
                        <a:pt x="53" y="84"/>
                        <a:pt x="55" y="84"/>
                        <a:pt x="56" y="83"/>
                      </a:cubicBezTo>
                      <a:cubicBezTo>
                        <a:pt x="57" y="83"/>
                        <a:pt x="57" y="83"/>
                        <a:pt x="58" y="83"/>
                      </a:cubicBezTo>
                      <a:cubicBezTo>
                        <a:pt x="59" y="82"/>
                        <a:pt x="61" y="82"/>
                        <a:pt x="62" y="81"/>
                      </a:cubicBezTo>
                      <a:cubicBezTo>
                        <a:pt x="63" y="81"/>
                        <a:pt x="63" y="80"/>
                        <a:pt x="64" y="80"/>
                      </a:cubicBezTo>
                      <a:cubicBezTo>
                        <a:pt x="66" y="78"/>
                        <a:pt x="69" y="77"/>
                        <a:pt x="71" y="74"/>
                      </a:cubicBezTo>
                      <a:cubicBezTo>
                        <a:pt x="72" y="74"/>
                        <a:pt x="72" y="74"/>
                        <a:pt x="73" y="73"/>
                      </a:cubicBez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1"/>
                        <a:pt x="75" y="70"/>
                        <a:pt x="76" y="69"/>
                      </a:cubicBezTo>
                      <a:cubicBezTo>
                        <a:pt x="77" y="68"/>
                        <a:pt x="78" y="67"/>
                        <a:pt x="79" y="65"/>
                      </a:cubicBezTo>
                      <a:cubicBezTo>
                        <a:pt x="79" y="65"/>
                        <a:pt x="79" y="65"/>
                        <a:pt x="79" y="64"/>
                      </a:cubicBezTo>
                      <a:cubicBezTo>
                        <a:pt x="80" y="64"/>
                        <a:pt x="80" y="63"/>
                        <a:pt x="80" y="62"/>
                      </a:cubicBezTo>
                      <a:cubicBezTo>
                        <a:pt x="81" y="62"/>
                        <a:pt x="81" y="62"/>
                        <a:pt x="81" y="61"/>
                      </a:cubicBezTo>
                      <a:cubicBezTo>
                        <a:pt x="81" y="61"/>
                        <a:pt x="82" y="60"/>
                        <a:pt x="82" y="60"/>
                      </a:cubicBezTo>
                      <a:cubicBezTo>
                        <a:pt x="82" y="59"/>
                        <a:pt x="82" y="58"/>
                        <a:pt x="83" y="58"/>
                      </a:cubicBezTo>
                      <a:cubicBezTo>
                        <a:pt x="83" y="56"/>
                        <a:pt x="83" y="55"/>
                        <a:pt x="84" y="54"/>
                      </a:cubicBezTo>
                      <a:cubicBezTo>
                        <a:pt x="84" y="53"/>
                        <a:pt x="84" y="52"/>
                        <a:pt x="84" y="52"/>
                      </a:cubicBezTo>
                      <a:cubicBezTo>
                        <a:pt x="84" y="51"/>
                        <a:pt x="85" y="50"/>
                        <a:pt x="85" y="49"/>
                      </a:cubicBezTo>
                      <a:cubicBezTo>
                        <a:pt x="85" y="49"/>
                        <a:pt x="85" y="48"/>
                        <a:pt x="85" y="47"/>
                      </a:cubicBezTo>
                      <a:cubicBezTo>
                        <a:pt x="85" y="46"/>
                        <a:pt x="85" y="44"/>
                        <a:pt x="85" y="43"/>
                      </a:cubicBezTo>
                      <a:cubicBezTo>
                        <a:pt x="85" y="41"/>
                        <a:pt x="85" y="40"/>
                        <a:pt x="85" y="39"/>
                      </a:cubicBezTo>
                      <a:cubicBezTo>
                        <a:pt x="85" y="38"/>
                        <a:pt x="85" y="37"/>
                        <a:pt x="85" y="36"/>
                      </a:cubicBezTo>
                      <a:cubicBezTo>
                        <a:pt x="85" y="36"/>
                        <a:pt x="84" y="35"/>
                        <a:pt x="84" y="34"/>
                      </a:cubicBezTo>
                      <a:cubicBezTo>
                        <a:pt x="84" y="34"/>
                        <a:pt x="84" y="33"/>
                        <a:pt x="84" y="32"/>
                      </a:cubicBezTo>
                      <a:cubicBezTo>
                        <a:pt x="83" y="31"/>
                        <a:pt x="83" y="30"/>
                        <a:pt x="83" y="28"/>
                      </a:cubicBezTo>
                      <a:cubicBezTo>
                        <a:pt x="82" y="28"/>
                        <a:pt x="82" y="28"/>
                        <a:pt x="82" y="27"/>
                      </a:cubicBezTo>
                      <a:cubicBezTo>
                        <a:pt x="82" y="26"/>
                        <a:pt x="81" y="25"/>
                        <a:pt x="81" y="24"/>
                      </a:cubicBezTo>
                      <a:cubicBezTo>
                        <a:pt x="81" y="24"/>
                        <a:pt x="81" y="24"/>
                        <a:pt x="80" y="23"/>
                      </a:cubicBezTo>
                      <a:cubicBezTo>
                        <a:pt x="80" y="23"/>
                        <a:pt x="80" y="22"/>
                        <a:pt x="79" y="22"/>
                      </a:cubicBezTo>
                      <a:cubicBezTo>
                        <a:pt x="78" y="20"/>
                        <a:pt x="77" y="18"/>
                        <a:pt x="76" y="17"/>
                      </a:cubicBezTo>
                      <a:cubicBezTo>
                        <a:pt x="75" y="16"/>
                        <a:pt x="75" y="15"/>
                        <a:pt x="74" y="14"/>
                      </a:cubicBezTo>
                      <a:cubicBezTo>
                        <a:pt x="74" y="14"/>
                        <a:pt x="73" y="13"/>
                        <a:pt x="73" y="13"/>
                      </a:cubicBezTo>
                      <a:cubicBezTo>
                        <a:pt x="72" y="12"/>
                        <a:pt x="72" y="12"/>
                        <a:pt x="71" y="11"/>
                      </a:cubicBezTo>
                      <a:cubicBezTo>
                        <a:pt x="70" y="10"/>
                        <a:pt x="69" y="10"/>
                        <a:pt x="68" y="9"/>
                      </a:cubicBezTo>
                      <a:cubicBezTo>
                        <a:pt x="67" y="8"/>
                        <a:pt x="65" y="7"/>
                        <a:pt x="64" y="6"/>
                      </a:cubicBezTo>
                      <a:cubicBezTo>
                        <a:pt x="63" y="6"/>
                        <a:pt x="63" y="5"/>
                        <a:pt x="62" y="5"/>
                      </a:cubicBezTo>
                      <a:cubicBezTo>
                        <a:pt x="62" y="5"/>
                        <a:pt x="61" y="5"/>
                        <a:pt x="61" y="5"/>
                      </a:cubicBezTo>
                      <a:cubicBezTo>
                        <a:pt x="61" y="4"/>
                        <a:pt x="60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59" y="4"/>
                        <a:pt x="59" y="3"/>
                        <a:pt x="58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2"/>
                        <a:pt x="54" y="2"/>
                        <a:pt x="52" y="1"/>
                      </a:cubicBezTo>
                      <a:cubicBezTo>
                        <a:pt x="52" y="1"/>
                        <a:pt x="51" y="1"/>
                        <a:pt x="51" y="1"/>
                      </a:cubicBezTo>
                      <a:cubicBezTo>
                        <a:pt x="51" y="1"/>
                        <a:pt x="50" y="1"/>
                        <a:pt x="50" y="1"/>
                      </a:cubicBezTo>
                      <a:cubicBezTo>
                        <a:pt x="49" y="1"/>
                        <a:pt x="47" y="0"/>
                        <a:pt x="45" y="0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7" y="3"/>
                        <a:pt x="49" y="3"/>
                        <a:pt x="51" y="3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8" y="4"/>
                        <a:pt x="48" y="4"/>
                        <a:pt x="47" y="4"/>
                      </a:cubicBezTo>
                      <a:cubicBezTo>
                        <a:pt x="47" y="4"/>
                        <a:pt x="47" y="4"/>
                        <a:pt x="47" y="5"/>
                      </a:cubicBezTo>
                      <a:cubicBezTo>
                        <a:pt x="48" y="5"/>
                        <a:pt x="49" y="5"/>
                        <a:pt x="49" y="5"/>
                      </a:cubicBezTo>
                      <a:cubicBezTo>
                        <a:pt x="50" y="5"/>
                        <a:pt x="51" y="5"/>
                        <a:pt x="51" y="5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1" y="4"/>
                        <a:pt x="52" y="4"/>
                        <a:pt x="52" y="4"/>
                      </a:cubicBezTo>
                      <a:cubicBezTo>
                        <a:pt x="52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5"/>
                      </a:cubicBezTo>
                      <a:cubicBezTo>
                        <a:pt x="53" y="5"/>
                        <a:pt x="54" y="5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5" y="4"/>
                        <a:pt x="55" y="5"/>
                        <a:pt x="56" y="5"/>
                      </a:cubicBezTo>
                      <a:cubicBezTo>
                        <a:pt x="57" y="5"/>
                        <a:pt x="58" y="6"/>
                        <a:pt x="59" y="6"/>
                      </a:cubicBezTo>
                      <a:cubicBezTo>
                        <a:pt x="59" y="6"/>
                        <a:pt x="58" y="6"/>
                        <a:pt x="58" y="6"/>
                      </a:cubicBezTo>
                      <a:cubicBezTo>
                        <a:pt x="58" y="6"/>
                        <a:pt x="58" y="6"/>
                        <a:pt x="57" y="6"/>
                      </a:cubicBezTo>
                      <a:cubicBezTo>
                        <a:pt x="57" y="6"/>
                        <a:pt x="58" y="7"/>
                        <a:pt x="58" y="7"/>
                      </a:cubicBezTo>
                      <a:cubicBezTo>
                        <a:pt x="59" y="7"/>
                        <a:pt x="59" y="7"/>
                        <a:pt x="59" y="8"/>
                      </a:cubicBezTo>
                      <a:cubicBezTo>
                        <a:pt x="59" y="9"/>
                        <a:pt x="58" y="8"/>
                        <a:pt x="58" y="8"/>
                      </a:cubicBezTo>
                      <a:cubicBezTo>
                        <a:pt x="57" y="8"/>
                        <a:pt x="56" y="9"/>
                        <a:pt x="55" y="8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5" y="7"/>
                        <a:pt x="55" y="7"/>
                      </a:cubicBezTo>
                      <a:cubicBezTo>
                        <a:pt x="55" y="7"/>
                        <a:pt x="55" y="8"/>
                        <a:pt x="54" y="8"/>
                      </a:cubicBezTo>
                      <a:cubicBezTo>
                        <a:pt x="54" y="8"/>
                        <a:pt x="54" y="8"/>
                        <a:pt x="53" y="8"/>
                      </a:cubicBezTo>
                      <a:cubicBezTo>
                        <a:pt x="53" y="8"/>
                        <a:pt x="52" y="8"/>
                        <a:pt x="52" y="9"/>
                      </a:cubicBezTo>
                      <a:cubicBezTo>
                        <a:pt x="52" y="9"/>
                        <a:pt x="51" y="9"/>
                        <a:pt x="51" y="9"/>
                      </a:cubicBezTo>
                      <a:cubicBezTo>
                        <a:pt x="51" y="9"/>
                        <a:pt x="50" y="9"/>
                        <a:pt x="49" y="9"/>
                      </a:cubicBezTo>
                      <a:cubicBezTo>
                        <a:pt x="49" y="10"/>
                        <a:pt x="48" y="10"/>
                        <a:pt x="48" y="10"/>
                      </a:cubicBezTo>
                      <a:cubicBezTo>
                        <a:pt x="48" y="11"/>
                        <a:pt x="47" y="11"/>
                        <a:pt x="47" y="11"/>
                      </a:cubicBezTo>
                      <a:cubicBezTo>
                        <a:pt x="47" y="12"/>
                        <a:pt x="48" y="12"/>
                        <a:pt x="48" y="12"/>
                      </a:cubicBezTo>
                      <a:cubicBezTo>
                        <a:pt x="48" y="12"/>
                        <a:pt x="47" y="13"/>
                        <a:pt x="48" y="13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49" y="13"/>
                        <a:pt x="50" y="14"/>
                        <a:pt x="50" y="14"/>
                      </a:cubicBezTo>
                      <a:cubicBezTo>
                        <a:pt x="51" y="14"/>
                        <a:pt x="51" y="14"/>
                        <a:pt x="52" y="14"/>
                      </a:cubicBezTo>
                      <a:cubicBezTo>
                        <a:pt x="52" y="14"/>
                        <a:pt x="53" y="14"/>
                        <a:pt x="53" y="15"/>
                      </a:cubicBezTo>
                      <a:cubicBezTo>
                        <a:pt x="53" y="15"/>
                        <a:pt x="52" y="15"/>
                        <a:pt x="52" y="16"/>
                      </a:cubicBezTo>
                      <a:cubicBezTo>
                        <a:pt x="53" y="16"/>
                        <a:pt x="52" y="16"/>
                        <a:pt x="52" y="17"/>
                      </a:cubicBezTo>
                      <a:cubicBezTo>
                        <a:pt x="52" y="17"/>
                        <a:pt x="53" y="18"/>
                        <a:pt x="53" y="18"/>
                      </a:cubicBezTo>
                      <a:cubicBezTo>
                        <a:pt x="53" y="18"/>
                        <a:pt x="54" y="17"/>
                        <a:pt x="54" y="17"/>
                      </a:cubicBezTo>
                      <a:cubicBezTo>
                        <a:pt x="54" y="16"/>
                        <a:pt x="54" y="15"/>
                        <a:pt x="55" y="15"/>
                      </a:cubicBezTo>
                      <a:cubicBezTo>
                        <a:pt x="57" y="15"/>
                        <a:pt x="59" y="14"/>
                        <a:pt x="59" y="12"/>
                      </a:cubicBezTo>
                      <a:cubicBezTo>
                        <a:pt x="59" y="12"/>
                        <a:pt x="58" y="11"/>
                        <a:pt x="59" y="11"/>
                      </a:cubicBezTo>
                      <a:cubicBezTo>
                        <a:pt x="59" y="11"/>
                        <a:pt x="59" y="10"/>
                        <a:pt x="59" y="10"/>
                      </a:cubicBezTo>
                      <a:cubicBezTo>
                        <a:pt x="59" y="10"/>
                        <a:pt x="59" y="10"/>
                        <a:pt x="60" y="10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1" y="9"/>
                        <a:pt x="61" y="9"/>
                      </a:cubicBezTo>
                      <a:cubicBezTo>
                        <a:pt x="61" y="9"/>
                        <a:pt x="62" y="9"/>
                        <a:pt x="62" y="9"/>
                      </a:cubicBezTo>
                      <a:cubicBezTo>
                        <a:pt x="62" y="9"/>
                        <a:pt x="63" y="9"/>
                        <a:pt x="63" y="9"/>
                      </a:cubicBezTo>
                      <a:cubicBezTo>
                        <a:pt x="63" y="9"/>
                        <a:pt x="64" y="9"/>
                        <a:pt x="64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2"/>
                        <a:pt x="65" y="12"/>
                        <a:pt x="65" y="12"/>
                      </a:cubicBezTo>
                      <a:cubicBezTo>
                        <a:pt x="65" y="12"/>
                        <a:pt x="66" y="12"/>
                        <a:pt x="66" y="12"/>
                      </a:cubicBezTo>
                      <a:cubicBezTo>
                        <a:pt x="66" y="11"/>
                        <a:pt x="67" y="11"/>
                        <a:pt x="67" y="11"/>
                      </a:cubicBezTo>
                      <a:cubicBezTo>
                        <a:pt x="67" y="11"/>
                        <a:pt x="68" y="12"/>
                        <a:pt x="68" y="12"/>
                      </a:cubicBez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68" y="13"/>
                        <a:pt x="68" y="13"/>
                        <a:pt x="68" y="14"/>
                      </a:cubicBezTo>
                      <a:cubicBezTo>
                        <a:pt x="68" y="15"/>
                        <a:pt x="69" y="14"/>
                        <a:pt x="70" y="15"/>
                      </a:cubicBezTo>
                      <a:cubicBezTo>
                        <a:pt x="70" y="15"/>
                        <a:pt x="70" y="15"/>
                        <a:pt x="70" y="15"/>
                      </a:cubicBezTo>
                      <a:cubicBezTo>
                        <a:pt x="70" y="16"/>
                        <a:pt x="71" y="16"/>
                        <a:pt x="71" y="16"/>
                      </a:cubicBezTo>
                      <a:cubicBezTo>
                        <a:pt x="71" y="17"/>
                        <a:pt x="70" y="17"/>
                        <a:pt x="70" y="18"/>
                      </a:cubicBezTo>
                      <a:cubicBezTo>
                        <a:pt x="70" y="18"/>
                        <a:pt x="70" y="18"/>
                        <a:pt x="70" y="19"/>
                      </a:cubicBezTo>
                      <a:cubicBezTo>
                        <a:pt x="70" y="19"/>
                        <a:pt x="71" y="19"/>
                        <a:pt x="71" y="19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8" y="21"/>
                        <a:pt x="68" y="21"/>
                      </a:cubicBezTo>
                      <a:cubicBezTo>
                        <a:pt x="68" y="21"/>
                        <a:pt x="67" y="21"/>
                        <a:pt x="67" y="20"/>
                      </a:cubicBezTo>
                      <a:cubicBezTo>
                        <a:pt x="67" y="20"/>
                        <a:pt x="68" y="19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7"/>
                        <a:pt x="68" y="18"/>
                        <a:pt x="68" y="18"/>
                      </a:cubicBezTo>
                      <a:cubicBezTo>
                        <a:pt x="68" y="18"/>
                        <a:pt x="67" y="18"/>
                        <a:pt x="67" y="19"/>
                      </a:cubicBezTo>
                      <a:cubicBezTo>
                        <a:pt x="66" y="19"/>
                        <a:pt x="65" y="18"/>
                        <a:pt x="64" y="19"/>
                      </a:cubicBezTo>
                      <a:cubicBezTo>
                        <a:pt x="64" y="19"/>
                        <a:pt x="65" y="19"/>
                        <a:pt x="65" y="19"/>
                      </a:cubicBezTo>
                      <a:cubicBezTo>
                        <a:pt x="65" y="19"/>
                        <a:pt x="64" y="20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3" y="18"/>
                        <a:pt x="62" y="19"/>
                      </a:cubicBezTo>
                      <a:cubicBezTo>
                        <a:pt x="62" y="19"/>
                        <a:pt x="61" y="19"/>
                        <a:pt x="61" y="19"/>
                      </a:cubicBezTo>
                      <a:cubicBezTo>
                        <a:pt x="62" y="20"/>
                        <a:pt x="63" y="19"/>
                        <a:pt x="63" y="20"/>
                      </a:cubicBezTo>
                      <a:cubicBezTo>
                        <a:pt x="63" y="20"/>
                        <a:pt x="62" y="21"/>
                        <a:pt x="62" y="21"/>
                      </a:cubicBezTo>
                      <a:cubicBezTo>
                        <a:pt x="62" y="22"/>
                        <a:pt x="62" y="22"/>
                        <a:pt x="63" y="22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4" y="22"/>
                        <a:pt x="65" y="21"/>
                        <a:pt x="65" y="21"/>
                      </a:cubicBezTo>
                      <a:cubicBezTo>
                        <a:pt x="66" y="22"/>
                        <a:pt x="65" y="22"/>
                        <a:pt x="64" y="23"/>
                      </a:cubicBezTo>
                      <a:cubicBezTo>
                        <a:pt x="63" y="23"/>
                        <a:pt x="62" y="23"/>
                        <a:pt x="62" y="23"/>
                      </a:cubicBezTo>
                      <a:cubicBezTo>
                        <a:pt x="61" y="23"/>
                        <a:pt x="60" y="25"/>
                        <a:pt x="60" y="24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3"/>
                        <a:pt x="59" y="23"/>
                        <a:pt x="59" y="23"/>
                      </a:cubicBezTo>
                      <a:cubicBezTo>
                        <a:pt x="58" y="24"/>
                        <a:pt x="56" y="24"/>
                        <a:pt x="56" y="25"/>
                      </a:cubicBezTo>
                      <a:cubicBezTo>
                        <a:pt x="56" y="25"/>
                        <a:pt x="56" y="26"/>
                        <a:pt x="56" y="26"/>
                      </a:cubicBezTo>
                      <a:cubicBezTo>
                        <a:pt x="56" y="26"/>
                        <a:pt x="55" y="26"/>
                        <a:pt x="55" y="26"/>
                      </a:cubicBezTo>
                      <a:cubicBezTo>
                        <a:pt x="55" y="26"/>
                        <a:pt x="54" y="26"/>
                        <a:pt x="54" y="26"/>
                      </a:cubicBezTo>
                      <a:cubicBezTo>
                        <a:pt x="54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1" y="28"/>
                        <a:pt x="51" y="29"/>
                        <a:pt x="51" y="29"/>
                      </a:cubicBezTo>
                      <a:cubicBezTo>
                        <a:pt x="51" y="29"/>
                        <a:pt x="50" y="29"/>
                        <a:pt x="50" y="29"/>
                      </a:cubicBezTo>
                      <a:cubicBezTo>
                        <a:pt x="50" y="29"/>
                        <a:pt x="50" y="30"/>
                        <a:pt x="50" y="31"/>
                      </a:cubicBezTo>
                      <a:cubicBezTo>
                        <a:pt x="50" y="31"/>
                        <a:pt x="49" y="31"/>
                        <a:pt x="48" y="32"/>
                      </a:cubicBezTo>
                      <a:cubicBezTo>
                        <a:pt x="48" y="32"/>
                        <a:pt x="48" y="32"/>
                        <a:pt x="47" y="32"/>
                      </a:cubicBezTo>
                      <a:cubicBezTo>
                        <a:pt x="47" y="33"/>
                        <a:pt x="46" y="33"/>
                        <a:pt x="46" y="33"/>
                      </a:cubicBezTo>
                      <a:cubicBezTo>
                        <a:pt x="46" y="33"/>
                        <a:pt x="46" y="33"/>
                        <a:pt x="45" y="34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6" y="53"/>
                        <a:pt x="46" y="53"/>
                        <a:pt x="46" y="53"/>
                      </a:cubicBezTo>
                      <a:cubicBezTo>
                        <a:pt x="46" y="52"/>
                        <a:pt x="46" y="52"/>
                        <a:pt x="47" y="52"/>
                      </a:cubicBezTo>
                      <a:cubicBezTo>
                        <a:pt x="47" y="51"/>
                        <a:pt x="48" y="52"/>
                        <a:pt x="48" y="51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49" y="51"/>
                        <a:pt x="49" y="50"/>
                        <a:pt x="50" y="51"/>
                      </a:cubicBezTo>
                      <a:cubicBezTo>
                        <a:pt x="50" y="51"/>
                        <a:pt x="49" y="51"/>
                        <a:pt x="50" y="52"/>
                      </a:cubicBezTo>
                      <a:cubicBezTo>
                        <a:pt x="50" y="52"/>
                        <a:pt x="51" y="51"/>
                        <a:pt x="51" y="51"/>
                      </a:cubicBezTo>
                      <a:cubicBezTo>
                        <a:pt x="51" y="51"/>
                        <a:pt x="52" y="51"/>
                        <a:pt x="52" y="51"/>
                      </a:cubicBezTo>
                      <a:cubicBezTo>
                        <a:pt x="52" y="52"/>
                        <a:pt x="52" y="52"/>
                        <a:pt x="53" y="52"/>
                      </a:cubicBezTo>
                      <a:cubicBezTo>
                        <a:pt x="53" y="52"/>
                        <a:pt x="53" y="52"/>
                        <a:pt x="54" y="52"/>
                      </a:cubicBezTo>
                      <a:cubicBezTo>
                        <a:pt x="54" y="52"/>
                        <a:pt x="55" y="52"/>
                        <a:pt x="55" y="52"/>
                      </a:cubicBezTo>
                      <a:cubicBezTo>
                        <a:pt x="55" y="52"/>
                        <a:pt x="56" y="52"/>
                        <a:pt x="56" y="52"/>
                      </a:cubicBez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3"/>
                        <a:pt x="58" y="53"/>
                        <a:pt x="58" y="53"/>
                      </a:cubicBezTo>
                      <a:cubicBezTo>
                        <a:pt x="59" y="53"/>
                        <a:pt x="59" y="53"/>
                        <a:pt x="59" y="54"/>
                      </a:cubicBezTo>
                      <a:cubicBezTo>
                        <a:pt x="59" y="54"/>
                        <a:pt x="59" y="54"/>
                        <a:pt x="60" y="54"/>
                      </a:cubicBezTo>
                      <a:cubicBezTo>
                        <a:pt x="60" y="54"/>
                        <a:pt x="60" y="55"/>
                        <a:pt x="60" y="55"/>
                      </a:cubicBezTo>
                      <a:cubicBezTo>
                        <a:pt x="61" y="55"/>
                        <a:pt x="62" y="56"/>
                        <a:pt x="62" y="56"/>
                      </a:cubicBezTo>
                      <a:cubicBezTo>
                        <a:pt x="63" y="56"/>
                        <a:pt x="63" y="56"/>
                        <a:pt x="63" y="56"/>
                      </a:cubicBezTo>
                      <a:cubicBezTo>
                        <a:pt x="64" y="56"/>
                        <a:pt x="65" y="56"/>
                        <a:pt x="66" y="57"/>
                      </a:cubicBezTo>
                      <a:cubicBezTo>
                        <a:pt x="66" y="57"/>
                        <a:pt x="66" y="57"/>
                        <a:pt x="66" y="58"/>
                      </a:cubicBezTo>
                      <a:cubicBezTo>
                        <a:pt x="67" y="58"/>
                        <a:pt x="66" y="58"/>
                        <a:pt x="67" y="59"/>
                      </a:cubicBezTo>
                      <a:cubicBezTo>
                        <a:pt x="67" y="59"/>
                        <a:pt x="68" y="59"/>
                        <a:pt x="67" y="60"/>
                      </a:cubicBezTo>
                      <a:cubicBezTo>
                        <a:pt x="67" y="61"/>
                        <a:pt x="68" y="61"/>
                        <a:pt x="68" y="61"/>
                      </a:cubicBezTo>
                      <a:cubicBezTo>
                        <a:pt x="68" y="61"/>
                        <a:pt x="69" y="62"/>
                        <a:pt x="69" y="62"/>
                      </a:cubicBezTo>
                      <a:cubicBezTo>
                        <a:pt x="69" y="62"/>
                        <a:pt x="69" y="62"/>
                        <a:pt x="69" y="62"/>
                      </a:cubicBezTo>
                      <a:cubicBezTo>
                        <a:pt x="70" y="62"/>
                        <a:pt x="70" y="62"/>
                        <a:pt x="71" y="62"/>
                      </a:cubicBezTo>
                      <a:cubicBezTo>
                        <a:pt x="71" y="62"/>
                        <a:pt x="71" y="62"/>
                        <a:pt x="72" y="62"/>
                      </a:cubicBezTo>
                      <a:cubicBezTo>
                        <a:pt x="72" y="62"/>
                        <a:pt x="72" y="63"/>
                        <a:pt x="72" y="63"/>
                      </a:cubicBezTo>
                      <a:cubicBezTo>
                        <a:pt x="72" y="63"/>
                        <a:pt x="73" y="63"/>
                        <a:pt x="73" y="63"/>
                      </a:cubicBezTo>
                      <a:cubicBezTo>
                        <a:pt x="74" y="63"/>
                        <a:pt x="74" y="63"/>
                        <a:pt x="75" y="63"/>
                      </a:cubicBezTo>
                      <a:cubicBezTo>
                        <a:pt x="75" y="63"/>
                        <a:pt x="75" y="63"/>
                        <a:pt x="75" y="63"/>
                      </a:cubicBezTo>
                      <a:cubicBezTo>
                        <a:pt x="76" y="63"/>
                        <a:pt x="76" y="64"/>
                        <a:pt x="77" y="64"/>
                      </a:cubicBezTo>
                      <a:cubicBezTo>
                        <a:pt x="71" y="73"/>
                        <a:pt x="62" y="80"/>
                        <a:pt x="52" y="82"/>
                      </a:cubicBezTo>
                      <a:cubicBezTo>
                        <a:pt x="52" y="82"/>
                        <a:pt x="52" y="81"/>
                        <a:pt x="52" y="81"/>
                      </a:cubicBezTo>
                      <a:cubicBezTo>
                        <a:pt x="52" y="80"/>
                        <a:pt x="52" y="79"/>
                        <a:pt x="52" y="79"/>
                      </a:cubicBezTo>
                      <a:cubicBezTo>
                        <a:pt x="52" y="78"/>
                        <a:pt x="52" y="77"/>
                        <a:pt x="51" y="77"/>
                      </a:cubicBezTo>
                      <a:cubicBezTo>
                        <a:pt x="51" y="76"/>
                        <a:pt x="50" y="76"/>
                        <a:pt x="50" y="75"/>
                      </a:cubicBezTo>
                      <a:cubicBezTo>
                        <a:pt x="49" y="75"/>
                        <a:pt x="49" y="75"/>
                        <a:pt x="49" y="75"/>
                      </a:cubicBezTo>
                      <a:cubicBezTo>
                        <a:pt x="48" y="75"/>
                        <a:pt x="46" y="74"/>
                        <a:pt x="46" y="73"/>
                      </a:cubicBezTo>
                      <a:cubicBezTo>
                        <a:pt x="46" y="73"/>
                        <a:pt x="46" y="73"/>
                        <a:pt x="46" y="72"/>
                      </a:cubicBezTo>
                      <a:cubicBezTo>
                        <a:pt x="46" y="72"/>
                        <a:pt x="46" y="72"/>
                        <a:pt x="45" y="72"/>
                      </a:cubicBezTo>
                      <a:lnTo>
                        <a:pt x="45" y="85"/>
                      </a:lnTo>
                      <a:close/>
                      <a:moveTo>
                        <a:pt x="1" y="34"/>
                      </a:moveTo>
                      <a:cubicBezTo>
                        <a:pt x="1" y="35"/>
                        <a:pt x="0" y="36"/>
                        <a:pt x="0" y="36"/>
                      </a:cubicBezTo>
                      <a:cubicBezTo>
                        <a:pt x="0" y="37"/>
                        <a:pt x="0" y="38"/>
                        <a:pt x="0" y="39"/>
                      </a:cubicBezTo>
                      <a:cubicBezTo>
                        <a:pt x="0" y="40"/>
                        <a:pt x="0" y="41"/>
                        <a:pt x="0" y="43"/>
                      </a:cubicBezTo>
                      <a:cubicBezTo>
                        <a:pt x="0" y="44"/>
                        <a:pt x="0" y="46"/>
                        <a:pt x="0" y="47"/>
                      </a:cubicBezTo>
                      <a:cubicBezTo>
                        <a:pt x="0" y="48"/>
                        <a:pt x="0" y="49"/>
                        <a:pt x="0" y="49"/>
                      </a:cubicBezTo>
                      <a:cubicBezTo>
                        <a:pt x="0" y="50"/>
                        <a:pt x="1" y="51"/>
                        <a:pt x="1" y="52"/>
                      </a:cubicBezTo>
                      <a:cubicBezTo>
                        <a:pt x="1" y="52"/>
                        <a:pt x="1" y="53"/>
                        <a:pt x="1" y="54"/>
                      </a:cubicBezTo>
                      <a:cubicBezTo>
                        <a:pt x="2" y="55"/>
                        <a:pt x="2" y="56"/>
                        <a:pt x="2" y="58"/>
                      </a:cubicBezTo>
                      <a:cubicBezTo>
                        <a:pt x="3" y="58"/>
                        <a:pt x="3" y="59"/>
                        <a:pt x="3" y="60"/>
                      </a:cubicBezTo>
                      <a:cubicBezTo>
                        <a:pt x="3" y="60"/>
                        <a:pt x="4" y="61"/>
                        <a:pt x="4" y="61"/>
                      </a:cubicBezTo>
                      <a:cubicBezTo>
                        <a:pt x="4" y="62"/>
                        <a:pt x="4" y="62"/>
                        <a:pt x="5" y="62"/>
                      </a:cubicBezTo>
                      <a:cubicBezTo>
                        <a:pt x="5" y="63"/>
                        <a:pt x="5" y="64"/>
                        <a:pt x="5" y="64"/>
                      </a:cubicBezTo>
                      <a:cubicBezTo>
                        <a:pt x="7" y="66"/>
                        <a:pt x="8" y="68"/>
                        <a:pt x="9" y="69"/>
                      </a:cubicBezTo>
                      <a:cubicBezTo>
                        <a:pt x="10" y="70"/>
                        <a:pt x="10" y="71"/>
                        <a:pt x="11" y="72"/>
                      </a:cubicBezTo>
                      <a:cubicBezTo>
                        <a:pt x="11" y="72"/>
                        <a:pt x="12" y="73"/>
                        <a:pt x="12" y="73"/>
                      </a:cubicBezTo>
                      <a:cubicBezTo>
                        <a:pt x="13" y="74"/>
                        <a:pt x="13" y="74"/>
                        <a:pt x="14" y="74"/>
                      </a:cubicBezTo>
                      <a:cubicBezTo>
                        <a:pt x="16" y="77"/>
                        <a:pt x="19" y="78"/>
                        <a:pt x="21" y="80"/>
                      </a:cubicBezTo>
                      <a:cubicBezTo>
                        <a:pt x="22" y="80"/>
                        <a:pt x="22" y="81"/>
                        <a:pt x="23" y="81"/>
                      </a:cubicBezTo>
                      <a:cubicBezTo>
                        <a:pt x="24" y="82"/>
                        <a:pt x="26" y="82"/>
                        <a:pt x="27" y="83"/>
                      </a:cubicBezTo>
                      <a:cubicBezTo>
                        <a:pt x="27" y="83"/>
                        <a:pt x="28" y="83"/>
                        <a:pt x="29" y="83"/>
                      </a:cubicBezTo>
                      <a:cubicBezTo>
                        <a:pt x="33" y="85"/>
                        <a:pt x="38" y="86"/>
                        <a:pt x="42" y="86"/>
                      </a:cubicBezTo>
                      <a:cubicBezTo>
                        <a:pt x="43" y="86"/>
                        <a:pt x="44" y="86"/>
                        <a:pt x="45" y="85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45" y="71"/>
                        <a:pt x="45" y="71"/>
                        <a:pt x="45" y="71"/>
                      </a:cubicBezTo>
                      <a:cubicBezTo>
                        <a:pt x="44" y="70"/>
                        <a:pt x="44" y="69"/>
                        <a:pt x="43" y="68"/>
                      </a:cubicBezTo>
                      <a:cubicBezTo>
                        <a:pt x="43" y="68"/>
                        <a:pt x="43" y="67"/>
                        <a:pt x="42" y="67"/>
                      </a:cubicBezTo>
                      <a:cubicBezTo>
                        <a:pt x="42" y="67"/>
                        <a:pt x="42" y="66"/>
                        <a:pt x="42" y="66"/>
                      </a:cubicBezTo>
                      <a:cubicBezTo>
                        <a:pt x="41" y="66"/>
                        <a:pt x="41" y="65"/>
                        <a:pt x="41" y="65"/>
                      </a:cubicBezTo>
                      <a:cubicBezTo>
                        <a:pt x="41" y="64"/>
                        <a:pt x="42" y="64"/>
                        <a:pt x="42" y="6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41" y="62"/>
                        <a:pt x="42" y="62"/>
                        <a:pt x="42" y="61"/>
                      </a:cubicBezTo>
                      <a:cubicBezTo>
                        <a:pt x="42" y="61"/>
                        <a:pt x="42" y="61"/>
                        <a:pt x="42" y="60"/>
                      </a:cubicBezTo>
                      <a:cubicBezTo>
                        <a:pt x="42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4" y="59"/>
                        <a:pt x="44" y="58"/>
                        <a:pt x="44" y="58"/>
                      </a:cubicBezTo>
                      <a:cubicBezTo>
                        <a:pt x="45" y="58"/>
                        <a:pt x="45" y="56"/>
                        <a:pt x="44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44" y="54"/>
                        <a:pt x="44" y="53"/>
                        <a:pt x="43" y="53"/>
                      </a:cubicBezTo>
                      <a:cubicBezTo>
                        <a:pt x="43" y="53"/>
                        <a:pt x="43" y="54"/>
                        <a:pt x="42" y="54"/>
                      </a:cubicBezTo>
                      <a:cubicBezTo>
                        <a:pt x="42" y="54"/>
                        <a:pt x="42" y="55"/>
                        <a:pt x="42" y="55"/>
                      </a:cubicBezTo>
                      <a:cubicBezTo>
                        <a:pt x="41" y="55"/>
                        <a:pt x="41" y="54"/>
                        <a:pt x="41" y="54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39" y="54"/>
                        <a:pt x="39" y="53"/>
                        <a:pt x="39" y="53"/>
                      </a:cubicBezTo>
                      <a:cubicBezTo>
                        <a:pt x="38" y="53"/>
                        <a:pt x="38" y="53"/>
                        <a:pt x="38" y="52"/>
                      </a:cubicBezTo>
                      <a:cubicBezTo>
                        <a:pt x="38" y="52"/>
                        <a:pt x="38" y="52"/>
                        <a:pt x="38" y="51"/>
                      </a:cubicBezTo>
                      <a:cubicBezTo>
                        <a:pt x="37" y="51"/>
                        <a:pt x="37" y="50"/>
                        <a:pt x="36" y="50"/>
                      </a:cubicBezTo>
                      <a:cubicBezTo>
                        <a:pt x="36" y="50"/>
                        <a:pt x="35" y="50"/>
                        <a:pt x="35" y="50"/>
                      </a:cubicBezTo>
                      <a:cubicBezTo>
                        <a:pt x="35" y="49"/>
                        <a:pt x="34" y="49"/>
                        <a:pt x="34" y="49"/>
                      </a:cubicBezTo>
                      <a:cubicBezTo>
                        <a:pt x="34" y="49"/>
                        <a:pt x="34" y="49"/>
                        <a:pt x="33" y="49"/>
                      </a:cubicBezTo>
                      <a:cubicBezTo>
                        <a:pt x="32" y="49"/>
                        <a:pt x="32" y="47"/>
                        <a:pt x="31" y="47"/>
                      </a:cubicBezTo>
                      <a:cubicBezTo>
                        <a:pt x="30" y="47"/>
                        <a:pt x="30" y="48"/>
                        <a:pt x="29" y="48"/>
                      </a:cubicBezTo>
                      <a:cubicBezTo>
                        <a:pt x="29" y="48"/>
                        <a:pt x="28" y="47"/>
                        <a:pt x="28" y="47"/>
                      </a:cubicBezTo>
                      <a:cubicBezTo>
                        <a:pt x="27" y="47"/>
                        <a:pt x="27" y="47"/>
                        <a:pt x="26" y="46"/>
                      </a:cubicBezTo>
                      <a:cubicBezTo>
                        <a:pt x="26" y="46"/>
                        <a:pt x="25" y="46"/>
                        <a:pt x="25" y="46"/>
                      </a:cubicBezTo>
                      <a:cubicBezTo>
                        <a:pt x="25" y="46"/>
                        <a:pt x="25" y="46"/>
                        <a:pt x="24" y="46"/>
                      </a:cubicBezTo>
                      <a:cubicBezTo>
                        <a:pt x="24" y="45"/>
                        <a:pt x="24" y="45"/>
                        <a:pt x="23" y="45"/>
                      </a:cubicBezTo>
                      <a:cubicBezTo>
                        <a:pt x="23" y="45"/>
                        <a:pt x="23" y="44"/>
                        <a:pt x="23" y="44"/>
                      </a:cubicBezTo>
                      <a:cubicBezTo>
                        <a:pt x="23" y="44"/>
                        <a:pt x="23" y="43"/>
                        <a:pt x="23" y="43"/>
                      </a:cubicBezTo>
                      <a:cubicBezTo>
                        <a:pt x="23" y="42"/>
                        <a:pt x="22" y="41"/>
                        <a:pt x="22" y="40"/>
                      </a:cubicBezTo>
                      <a:cubicBezTo>
                        <a:pt x="21" y="40"/>
                        <a:pt x="21" y="40"/>
                        <a:pt x="21" y="39"/>
                      </a:cubicBezTo>
                      <a:cubicBezTo>
                        <a:pt x="21" y="39"/>
                        <a:pt x="21" y="39"/>
                        <a:pt x="21" y="38"/>
                      </a:cubicBezTo>
                      <a:cubicBezTo>
                        <a:pt x="20" y="38"/>
                        <a:pt x="20" y="38"/>
                        <a:pt x="20" y="37"/>
                      </a:cubicBezTo>
                      <a:cubicBezTo>
                        <a:pt x="19" y="37"/>
                        <a:pt x="19" y="37"/>
                        <a:pt x="19" y="36"/>
                      </a:cubicBezTo>
                      <a:cubicBezTo>
                        <a:pt x="19" y="36"/>
                        <a:pt x="19" y="35"/>
                        <a:pt x="19" y="35"/>
                      </a:cubicBezTo>
                      <a:cubicBezTo>
                        <a:pt x="19" y="34"/>
                        <a:pt x="17" y="34"/>
                        <a:pt x="18" y="35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9" y="39"/>
                        <a:pt x="19" y="40"/>
                        <a:pt x="19" y="40"/>
                      </a:cubicBezTo>
                      <a:cubicBezTo>
                        <a:pt x="20" y="40"/>
                        <a:pt x="20" y="41"/>
                        <a:pt x="20" y="41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19" y="41"/>
                        <a:pt x="18" y="40"/>
                        <a:pt x="18" y="40"/>
                      </a:cubicBezTo>
                      <a:cubicBezTo>
                        <a:pt x="18" y="40"/>
                        <a:pt x="18" y="39"/>
                        <a:pt x="18" y="39"/>
                      </a:cubicBezTo>
                      <a:cubicBezTo>
                        <a:pt x="18" y="38"/>
                        <a:pt x="17" y="38"/>
                        <a:pt x="17" y="38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6" y="35"/>
                        <a:pt x="16" y="35"/>
                        <a:pt x="16" y="34"/>
                      </a:cubicBezTo>
                      <a:cubicBezTo>
                        <a:pt x="16" y="34"/>
                        <a:pt x="16" y="33"/>
                        <a:pt x="16" y="33"/>
                      </a:cubicBezTo>
                      <a:cubicBezTo>
                        <a:pt x="16" y="33"/>
                        <a:pt x="16" y="32"/>
                        <a:pt x="15" y="32"/>
                      </a:cubicBezTo>
                      <a:cubicBezTo>
                        <a:pt x="15" y="32"/>
                        <a:pt x="15" y="32"/>
                        <a:pt x="14" y="32"/>
                      </a:cubicBezTo>
                      <a:cubicBezTo>
                        <a:pt x="14" y="31"/>
                        <a:pt x="14" y="31"/>
                        <a:pt x="14" y="30"/>
                      </a:cubicBezTo>
                      <a:cubicBezTo>
                        <a:pt x="14" y="30"/>
                        <a:pt x="14" y="29"/>
                        <a:pt x="14" y="29"/>
                      </a:cubicBezTo>
                      <a:cubicBezTo>
                        <a:pt x="14" y="28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6" y="24"/>
                        <a:pt x="16" y="24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9" y="20"/>
                        <a:pt x="19" y="20"/>
                      </a:cubicBezTo>
                      <a:cubicBezTo>
                        <a:pt x="19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7"/>
                        <a:pt x="19" y="17"/>
                      </a:cubicBezTo>
                      <a:cubicBezTo>
                        <a:pt x="19" y="17"/>
                        <a:pt x="18" y="16"/>
                        <a:pt x="18" y="16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19" y="14"/>
                        <a:pt x="18" y="15"/>
                        <a:pt x="18" y="15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7" y="11"/>
                      </a:cubicBezTo>
                      <a:cubicBezTo>
                        <a:pt x="22" y="7"/>
                        <a:pt x="29" y="4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4"/>
                        <a:pt x="36" y="4"/>
                      </a:cubicBezTo>
                      <a:cubicBezTo>
                        <a:pt x="36" y="3"/>
                        <a:pt x="36" y="4"/>
                        <a:pt x="37" y="4"/>
                      </a:cubicBezTo>
                      <a:cubicBezTo>
                        <a:pt x="37" y="4"/>
                        <a:pt x="38" y="3"/>
                        <a:pt x="38" y="3"/>
                      </a:cubicBezTo>
                      <a:cubicBezTo>
                        <a:pt x="39" y="4"/>
                        <a:pt x="40" y="4"/>
                        <a:pt x="41" y="4"/>
                      </a:cubicBezTo>
                      <a:cubicBezTo>
                        <a:pt x="41" y="4"/>
                        <a:pt x="41" y="4"/>
                        <a:pt x="41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3" y="3"/>
                        <a:pt x="44" y="3"/>
                        <a:pt x="45" y="3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0"/>
                        <a:pt x="43" y="0"/>
                        <a:pt x="42" y="0"/>
                      </a:cubicBezTo>
                      <a:cubicBezTo>
                        <a:pt x="42" y="0"/>
                        <a:pt x="42" y="0"/>
                        <a:pt x="41" y="0"/>
                      </a:cubicBezTo>
                      <a:cubicBezTo>
                        <a:pt x="37" y="0"/>
                        <a:pt x="33" y="1"/>
                        <a:pt x="29" y="3"/>
                      </a:cubicBezTo>
                      <a:cubicBezTo>
                        <a:pt x="28" y="3"/>
                        <a:pt x="27" y="3"/>
                        <a:pt x="27" y="3"/>
                      </a:cubicBezTo>
                      <a:cubicBezTo>
                        <a:pt x="27" y="3"/>
                        <a:pt x="26" y="3"/>
                        <a:pt x="26" y="3"/>
                      </a:cubicBezTo>
                      <a:cubicBezTo>
                        <a:pt x="26" y="4"/>
                        <a:pt x="25" y="4"/>
                        <a:pt x="25" y="4"/>
                      </a:cubicBezTo>
                      <a:cubicBezTo>
                        <a:pt x="24" y="4"/>
                        <a:pt x="24" y="5"/>
                        <a:pt x="23" y="5"/>
                      </a:cubicBezTo>
                      <a:cubicBezTo>
                        <a:pt x="22" y="5"/>
                        <a:pt x="22" y="6"/>
                        <a:pt x="21" y="6"/>
                      </a:cubicBezTo>
                      <a:cubicBezTo>
                        <a:pt x="19" y="7"/>
                        <a:pt x="17" y="9"/>
                        <a:pt x="15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3" y="12"/>
                        <a:pt x="13" y="12"/>
                        <a:pt x="12" y="13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ubicBezTo>
                        <a:pt x="10" y="15"/>
                        <a:pt x="10" y="16"/>
                        <a:pt x="9" y="17"/>
                      </a:cubicBezTo>
                      <a:cubicBezTo>
                        <a:pt x="8" y="18"/>
                        <a:pt x="7" y="20"/>
                        <a:pt x="5" y="22"/>
                      </a:cubicBezTo>
                      <a:cubicBezTo>
                        <a:pt x="5" y="22"/>
                        <a:pt x="5" y="23"/>
                        <a:pt x="5" y="2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4" y="25"/>
                        <a:pt x="3" y="26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30"/>
                        <a:pt x="2" y="31"/>
                        <a:pt x="1" y="32"/>
                      </a:cubicBezTo>
                      <a:cubicBezTo>
                        <a:pt x="1" y="33"/>
                        <a:pt x="1" y="34"/>
                        <a:pt x="1" y="34"/>
                      </a:cubicBezTo>
                      <a:close/>
                      <a:moveTo>
                        <a:pt x="45" y="34"/>
                      </a:move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5" y="54"/>
                        <a:pt x="44" y="53"/>
                        <a:pt x="44" y="53"/>
                      </a:cubicBezTo>
                      <a:cubicBezTo>
                        <a:pt x="43" y="53"/>
                        <a:pt x="42" y="53"/>
                        <a:pt x="41" y="53"/>
                      </a:cubicBezTo>
                      <a:cubicBezTo>
                        <a:pt x="41" y="53"/>
                        <a:pt x="40" y="52"/>
                        <a:pt x="40" y="51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49"/>
                        <a:pt x="40" y="49"/>
                        <a:pt x="40" y="49"/>
                      </a:cubicBezTo>
                      <a:cubicBezTo>
                        <a:pt x="40" y="48"/>
                        <a:pt x="40" y="48"/>
                        <a:pt x="39" y="47"/>
                      </a:cubicBezTo>
                      <a:cubicBezTo>
                        <a:pt x="38" y="47"/>
                        <a:pt x="37" y="48"/>
                        <a:pt x="36" y="47"/>
                      </a:cubicBezTo>
                      <a:cubicBezTo>
                        <a:pt x="36" y="47"/>
                        <a:pt x="36" y="47"/>
                        <a:pt x="36" y="47"/>
                      </a:cubicBezTo>
                      <a:cubicBezTo>
                        <a:pt x="37" y="46"/>
                        <a:pt x="36" y="46"/>
                        <a:pt x="37" y="46"/>
                      </a:cubicBezTo>
                      <a:cubicBezTo>
                        <a:pt x="37" y="46"/>
                        <a:pt x="37" y="45"/>
                        <a:pt x="37" y="45"/>
                      </a:cubicBezTo>
                      <a:cubicBezTo>
                        <a:pt x="37" y="45"/>
                        <a:pt x="37" y="45"/>
                        <a:pt x="37" y="44"/>
                      </a:cubicBezTo>
                      <a:cubicBezTo>
                        <a:pt x="37" y="44"/>
                        <a:pt x="38" y="44"/>
                        <a:pt x="38" y="44"/>
                      </a:cubicBezTo>
                      <a:cubicBezTo>
                        <a:pt x="38" y="43"/>
                        <a:pt x="38" y="43"/>
                        <a:pt x="37" y="43"/>
                      </a:cubicBezTo>
                      <a:cubicBezTo>
                        <a:pt x="37" y="43"/>
                        <a:pt x="36" y="43"/>
                        <a:pt x="36" y="43"/>
                      </a:cubicBezTo>
                      <a:cubicBezTo>
                        <a:pt x="35" y="43"/>
                        <a:pt x="35" y="45"/>
                        <a:pt x="34" y="45"/>
                      </a:cubicBezTo>
                      <a:cubicBezTo>
                        <a:pt x="34" y="45"/>
                        <a:pt x="33" y="45"/>
                        <a:pt x="33" y="45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1" y="45"/>
                        <a:pt x="31" y="45"/>
                        <a:pt x="30" y="45"/>
                      </a:cubicBezTo>
                      <a:cubicBezTo>
                        <a:pt x="30" y="45"/>
                        <a:pt x="30" y="43"/>
                        <a:pt x="30" y="43"/>
                      </a:cubicBezTo>
                      <a:cubicBezTo>
                        <a:pt x="29" y="42"/>
                        <a:pt x="30" y="41"/>
                        <a:pt x="30" y="40"/>
                      </a:cubicBezTo>
                      <a:cubicBezTo>
                        <a:pt x="30" y="40"/>
                        <a:pt x="30" y="39"/>
                        <a:pt x="30" y="39"/>
                      </a:cubicBezTo>
                      <a:cubicBezTo>
                        <a:pt x="31" y="39"/>
                        <a:pt x="30" y="38"/>
                        <a:pt x="31" y="38"/>
                      </a:cubicBezTo>
                      <a:cubicBezTo>
                        <a:pt x="31" y="37"/>
                        <a:pt x="32" y="37"/>
                        <a:pt x="32" y="37"/>
                      </a:cubicBezTo>
                      <a:cubicBezTo>
                        <a:pt x="33" y="36"/>
                        <a:pt x="33" y="36"/>
                        <a:pt x="34" y="36"/>
                      </a:cubicBezTo>
                      <a:cubicBezTo>
                        <a:pt x="35" y="36"/>
                        <a:pt x="35" y="36"/>
                        <a:pt x="36" y="3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37" y="36"/>
                        <a:pt x="37" y="36"/>
                        <a:pt x="38" y="35"/>
                      </a:cubicBezTo>
                      <a:cubicBezTo>
                        <a:pt x="39" y="35"/>
                        <a:pt x="39" y="35"/>
                        <a:pt x="40" y="35"/>
                      </a:cubicBezTo>
                      <a:cubicBezTo>
                        <a:pt x="40" y="35"/>
                        <a:pt x="41" y="36"/>
                        <a:pt x="41" y="36"/>
                      </a:cubicBezTo>
                      <a:cubicBezTo>
                        <a:pt x="41" y="36"/>
                        <a:pt x="42" y="35"/>
                        <a:pt x="42" y="36"/>
                      </a:cubicBezTo>
                      <a:cubicBezTo>
                        <a:pt x="42" y="36"/>
                        <a:pt x="43" y="36"/>
                        <a:pt x="43" y="36"/>
                      </a:cubicBezTo>
                      <a:cubicBezTo>
                        <a:pt x="43" y="37"/>
                        <a:pt x="42" y="37"/>
                        <a:pt x="43" y="38"/>
                      </a:cubicBezTo>
                      <a:cubicBezTo>
                        <a:pt x="43" y="38"/>
                        <a:pt x="44" y="38"/>
                        <a:pt x="44" y="38"/>
                      </a:cubicBezTo>
                      <a:cubicBezTo>
                        <a:pt x="45" y="38"/>
                        <a:pt x="44" y="38"/>
                        <a:pt x="44" y="37"/>
                      </a:cubicBezTo>
                      <a:cubicBezTo>
                        <a:pt x="44" y="37"/>
                        <a:pt x="44" y="37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5"/>
                        <a:pt x="45" y="34"/>
                        <a:pt x="45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Freeform: Shape 155"/>
                <p:cNvSpPr>
                  <a:spLocks/>
                </p:cNvSpPr>
                <p:nvPr/>
              </p:nvSpPr>
              <p:spPr bwMode="auto">
                <a:xfrm>
                  <a:off x="2569358" y="2646188"/>
                  <a:ext cx="137246" cy="388456"/>
                </a:xfrm>
                <a:custGeom>
                  <a:avLst/>
                  <a:gdLst>
                    <a:gd name="T0" fmla="*/ 4 w 31"/>
                    <a:gd name="T1" fmla="*/ 11 h 88"/>
                    <a:gd name="T2" fmla="*/ 1 w 31"/>
                    <a:gd name="T3" fmla="*/ 22 h 88"/>
                    <a:gd name="T4" fmla="*/ 3 w 31"/>
                    <a:gd name="T5" fmla="*/ 31 h 88"/>
                    <a:gd name="T6" fmla="*/ 11 w 31"/>
                    <a:gd name="T7" fmla="*/ 40 h 88"/>
                    <a:gd name="T8" fmla="*/ 11 w 31"/>
                    <a:gd name="T9" fmla="*/ 88 h 88"/>
                    <a:gd name="T10" fmla="*/ 20 w 31"/>
                    <a:gd name="T11" fmla="*/ 88 h 88"/>
                    <a:gd name="T12" fmla="*/ 20 w 31"/>
                    <a:gd name="T13" fmla="*/ 40 h 88"/>
                    <a:gd name="T14" fmla="*/ 28 w 31"/>
                    <a:gd name="T15" fmla="*/ 31 h 88"/>
                    <a:gd name="T16" fmla="*/ 30 w 31"/>
                    <a:gd name="T17" fmla="*/ 22 h 88"/>
                    <a:gd name="T18" fmla="*/ 27 w 31"/>
                    <a:gd name="T19" fmla="*/ 11 h 88"/>
                    <a:gd name="T20" fmla="*/ 20 w 31"/>
                    <a:gd name="T21" fmla="*/ 0 h 88"/>
                    <a:gd name="T22" fmla="*/ 23 w 31"/>
                    <a:gd name="T23" fmla="*/ 21 h 88"/>
                    <a:gd name="T24" fmla="*/ 20 w 31"/>
                    <a:gd name="T25" fmla="*/ 21 h 88"/>
                    <a:gd name="T26" fmla="*/ 18 w 31"/>
                    <a:gd name="T27" fmla="*/ 0 h 88"/>
                    <a:gd name="T28" fmla="*/ 15 w 31"/>
                    <a:gd name="T29" fmla="*/ 0 h 88"/>
                    <a:gd name="T30" fmla="*/ 13 w 31"/>
                    <a:gd name="T31" fmla="*/ 0 h 88"/>
                    <a:gd name="T32" fmla="*/ 11 w 31"/>
                    <a:gd name="T33" fmla="*/ 21 h 88"/>
                    <a:gd name="T34" fmla="*/ 8 w 31"/>
                    <a:gd name="T35" fmla="*/ 21 h 88"/>
                    <a:gd name="T36" fmla="*/ 10 w 31"/>
                    <a:gd name="T37" fmla="*/ 0 h 88"/>
                    <a:gd name="T38" fmla="*/ 4 w 31"/>
                    <a:gd name="T39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1" h="88">
                      <a:moveTo>
                        <a:pt x="4" y="11"/>
                      </a:moveTo>
                      <a:cubicBezTo>
                        <a:pt x="2" y="14"/>
                        <a:pt x="1" y="18"/>
                        <a:pt x="1" y="22"/>
                      </a:cubicBezTo>
                      <a:cubicBezTo>
                        <a:pt x="0" y="25"/>
                        <a:pt x="1" y="28"/>
                        <a:pt x="3" y="31"/>
                      </a:cubicBezTo>
                      <a:cubicBezTo>
                        <a:pt x="4" y="34"/>
                        <a:pt x="8" y="38"/>
                        <a:pt x="11" y="40"/>
                      </a:cubicBezTo>
                      <a:cubicBezTo>
                        <a:pt x="11" y="88"/>
                        <a:pt x="11" y="88"/>
                        <a:pt x="11" y="88"/>
                      </a:cubicBezTo>
                      <a:cubicBezTo>
                        <a:pt x="20" y="88"/>
                        <a:pt x="20" y="88"/>
                        <a:pt x="20" y="88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3" y="38"/>
                        <a:pt x="26" y="34"/>
                        <a:pt x="28" y="31"/>
                      </a:cubicBezTo>
                      <a:cubicBezTo>
                        <a:pt x="30" y="28"/>
                        <a:pt x="31" y="25"/>
                        <a:pt x="30" y="22"/>
                      </a:cubicBezTo>
                      <a:cubicBezTo>
                        <a:pt x="30" y="18"/>
                        <a:pt x="28" y="14"/>
                        <a:pt x="27" y="11"/>
                      </a:cubicBezTo>
                      <a:cubicBezTo>
                        <a:pt x="26" y="8"/>
                        <a:pt x="24" y="1"/>
                        <a:pt x="20" y="0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1"/>
                        <a:pt x="5" y="8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Freeform: Shape 156"/>
                <p:cNvSpPr>
                  <a:spLocks/>
                </p:cNvSpPr>
                <p:nvPr/>
              </p:nvSpPr>
              <p:spPr bwMode="auto">
                <a:xfrm>
                  <a:off x="2745817" y="2636385"/>
                  <a:ext cx="140922" cy="398259"/>
                </a:xfrm>
                <a:custGeom>
                  <a:avLst/>
                  <a:gdLst>
                    <a:gd name="T0" fmla="*/ 20 w 32"/>
                    <a:gd name="T1" fmla="*/ 90 h 90"/>
                    <a:gd name="T2" fmla="*/ 20 w 32"/>
                    <a:gd name="T3" fmla="*/ 43 h 90"/>
                    <a:gd name="T4" fmla="*/ 32 w 32"/>
                    <a:gd name="T5" fmla="*/ 24 h 90"/>
                    <a:gd name="T6" fmla="*/ 16 w 32"/>
                    <a:gd name="T7" fmla="*/ 0 h 90"/>
                    <a:gd name="T8" fmla="*/ 0 w 32"/>
                    <a:gd name="T9" fmla="*/ 24 h 90"/>
                    <a:gd name="T10" fmla="*/ 12 w 32"/>
                    <a:gd name="T11" fmla="*/ 43 h 90"/>
                    <a:gd name="T12" fmla="*/ 12 w 32"/>
                    <a:gd name="T13" fmla="*/ 90 h 90"/>
                    <a:gd name="T14" fmla="*/ 20 w 32"/>
                    <a:gd name="T15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90">
                      <a:moveTo>
                        <a:pt x="20" y="90"/>
                      </a:move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7" y="41"/>
                        <a:pt x="32" y="33"/>
                        <a:pt x="32" y="24"/>
                      </a:cubicBezTo>
                      <a:cubicBezTo>
                        <a:pt x="32" y="14"/>
                        <a:pt x="25" y="0"/>
                        <a:pt x="16" y="0"/>
                      </a:cubicBezTo>
                      <a:cubicBezTo>
                        <a:pt x="7" y="0"/>
                        <a:pt x="0" y="14"/>
                        <a:pt x="0" y="24"/>
                      </a:cubicBezTo>
                      <a:cubicBezTo>
                        <a:pt x="0" y="33"/>
                        <a:pt x="5" y="41"/>
                        <a:pt x="12" y="43"/>
                      </a:cubicBezTo>
                      <a:cubicBezTo>
                        <a:pt x="12" y="90"/>
                        <a:pt x="12" y="90"/>
                        <a:pt x="12" y="90"/>
                      </a:cubicBezTo>
                      <a:lnTo>
                        <a:pt x="2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Freeform: Shape 157"/>
                <p:cNvSpPr>
                  <a:spLocks/>
                </p:cNvSpPr>
                <p:nvPr/>
              </p:nvSpPr>
              <p:spPr bwMode="auto">
                <a:xfrm>
                  <a:off x="2896543" y="3078759"/>
                  <a:ext cx="162980" cy="167882"/>
                </a:xfrm>
                <a:custGeom>
                  <a:avLst/>
                  <a:gdLst>
                    <a:gd name="T0" fmla="*/ 8 w 37"/>
                    <a:gd name="T1" fmla="*/ 35 h 38"/>
                    <a:gd name="T2" fmla="*/ 18 w 37"/>
                    <a:gd name="T3" fmla="*/ 38 h 38"/>
                    <a:gd name="T4" fmla="*/ 37 w 37"/>
                    <a:gd name="T5" fmla="*/ 19 h 38"/>
                    <a:gd name="T6" fmla="*/ 18 w 37"/>
                    <a:gd name="T7" fmla="*/ 0 h 38"/>
                    <a:gd name="T8" fmla="*/ 0 w 37"/>
                    <a:gd name="T9" fmla="*/ 17 h 38"/>
                    <a:gd name="T10" fmla="*/ 18 w 37"/>
                    <a:gd name="T11" fmla="*/ 17 h 38"/>
                    <a:gd name="T12" fmla="*/ 24 w 37"/>
                    <a:gd name="T13" fmla="*/ 17 h 38"/>
                    <a:gd name="T14" fmla="*/ 20 w 37"/>
                    <a:gd name="T15" fmla="*/ 21 h 38"/>
                    <a:gd name="T16" fmla="*/ 8 w 37"/>
                    <a:gd name="T17" fmla="*/ 3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38">
                      <a:moveTo>
                        <a:pt x="8" y="35"/>
                      </a:moveTo>
                      <a:cubicBezTo>
                        <a:pt x="11" y="37"/>
                        <a:pt x="14" y="38"/>
                        <a:pt x="18" y="38"/>
                      </a:cubicBezTo>
                      <a:cubicBezTo>
                        <a:pt x="29" y="38"/>
                        <a:pt x="37" y="30"/>
                        <a:pt x="37" y="19"/>
                      </a:cubicBezTo>
                      <a:cubicBezTo>
                        <a:pt x="37" y="9"/>
                        <a:pt x="29" y="0"/>
                        <a:pt x="18" y="0"/>
                      </a:cubicBezTo>
                      <a:cubicBezTo>
                        <a:pt x="9" y="0"/>
                        <a:pt x="1" y="7"/>
                        <a:pt x="0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lnTo>
                        <a:pt x="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Freeform: Shape 158"/>
                <p:cNvSpPr>
                  <a:spLocks/>
                </p:cNvSpPr>
                <p:nvPr/>
              </p:nvSpPr>
              <p:spPr bwMode="auto">
                <a:xfrm>
                  <a:off x="2635530" y="3162087"/>
                  <a:ext cx="340665" cy="322284"/>
                </a:xfrm>
                <a:custGeom>
                  <a:avLst/>
                  <a:gdLst>
                    <a:gd name="T0" fmla="*/ 34 w 77"/>
                    <a:gd name="T1" fmla="*/ 39 h 73"/>
                    <a:gd name="T2" fmla="*/ 34 w 77"/>
                    <a:gd name="T3" fmla="*/ 41 h 73"/>
                    <a:gd name="T4" fmla="*/ 34 w 77"/>
                    <a:gd name="T5" fmla="*/ 43 h 73"/>
                    <a:gd name="T6" fmla="*/ 34 w 77"/>
                    <a:gd name="T7" fmla="*/ 67 h 73"/>
                    <a:gd name="T8" fmla="*/ 25 w 77"/>
                    <a:gd name="T9" fmla="*/ 73 h 73"/>
                    <a:gd name="T10" fmla="*/ 51 w 77"/>
                    <a:gd name="T11" fmla="*/ 73 h 73"/>
                    <a:gd name="T12" fmla="*/ 43 w 77"/>
                    <a:gd name="T13" fmla="*/ 67 h 73"/>
                    <a:gd name="T14" fmla="*/ 43 w 77"/>
                    <a:gd name="T15" fmla="*/ 43 h 73"/>
                    <a:gd name="T16" fmla="*/ 43 w 77"/>
                    <a:gd name="T17" fmla="*/ 41 h 73"/>
                    <a:gd name="T18" fmla="*/ 43 w 77"/>
                    <a:gd name="T19" fmla="*/ 39 h 73"/>
                    <a:gd name="T20" fmla="*/ 65 w 77"/>
                    <a:gd name="T21" fmla="*/ 14 h 73"/>
                    <a:gd name="T22" fmla="*/ 77 w 77"/>
                    <a:gd name="T23" fmla="*/ 0 h 73"/>
                    <a:gd name="T24" fmla="*/ 58 w 77"/>
                    <a:gd name="T25" fmla="*/ 0 h 73"/>
                    <a:gd name="T26" fmla="*/ 0 w 77"/>
                    <a:gd name="T27" fmla="*/ 0 h 73"/>
                    <a:gd name="T28" fmla="*/ 34 w 77"/>
                    <a:gd name="T29" fmla="*/ 3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7" h="73">
                      <a:moveTo>
                        <a:pt x="34" y="39"/>
                      </a:move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67"/>
                        <a:pt x="34" y="67"/>
                        <a:pt x="34" y="67"/>
                      </a:cubicBezTo>
                      <a:cubicBezTo>
                        <a:pt x="29" y="68"/>
                        <a:pt x="25" y="70"/>
                        <a:pt x="25" y="73"/>
                      </a:cubicBezTo>
                      <a:cubicBezTo>
                        <a:pt x="51" y="73"/>
                        <a:pt x="51" y="73"/>
                        <a:pt x="51" y="73"/>
                      </a:cubicBezTo>
                      <a:cubicBezTo>
                        <a:pt x="51" y="70"/>
                        <a:pt x="47" y="68"/>
                        <a:pt x="43" y="67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39"/>
                        <a:pt x="43" y="39"/>
                        <a:pt x="43" y="39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4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Freeform: Shape 159"/>
                <p:cNvSpPr>
                  <a:spLocks/>
                </p:cNvSpPr>
                <p:nvPr/>
              </p:nvSpPr>
              <p:spPr bwMode="auto">
                <a:xfrm>
                  <a:off x="4879261" y="892623"/>
                  <a:ext cx="366398" cy="93131"/>
                </a:xfrm>
                <a:custGeom>
                  <a:avLst/>
                  <a:gdLst>
                    <a:gd name="T0" fmla="*/ 198 w 299"/>
                    <a:gd name="T1" fmla="*/ 39 h 76"/>
                    <a:gd name="T2" fmla="*/ 104 w 299"/>
                    <a:gd name="T3" fmla="*/ 39 h 76"/>
                    <a:gd name="T4" fmla="*/ 104 w 299"/>
                    <a:gd name="T5" fmla="*/ 0 h 76"/>
                    <a:gd name="T6" fmla="*/ 0 w 299"/>
                    <a:gd name="T7" fmla="*/ 0 h 76"/>
                    <a:gd name="T8" fmla="*/ 0 w 299"/>
                    <a:gd name="T9" fmla="*/ 76 h 76"/>
                    <a:gd name="T10" fmla="*/ 299 w 299"/>
                    <a:gd name="T11" fmla="*/ 76 h 76"/>
                    <a:gd name="T12" fmla="*/ 299 w 299"/>
                    <a:gd name="T13" fmla="*/ 0 h 76"/>
                    <a:gd name="T14" fmla="*/ 198 w 299"/>
                    <a:gd name="T15" fmla="*/ 0 h 76"/>
                    <a:gd name="T16" fmla="*/ 198 w 299"/>
                    <a:gd name="T17" fmla="*/ 3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9" h="76">
                      <a:moveTo>
                        <a:pt x="198" y="39"/>
                      </a:moveTo>
                      <a:lnTo>
                        <a:pt x="104" y="39"/>
                      </a:ln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299" y="76"/>
                      </a:lnTo>
                      <a:lnTo>
                        <a:pt x="299" y="0"/>
                      </a:lnTo>
                      <a:lnTo>
                        <a:pt x="198" y="0"/>
                      </a:lnTo>
                      <a:lnTo>
                        <a:pt x="198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Rectangle 160"/>
                <p:cNvSpPr>
                  <a:spLocks/>
                </p:cNvSpPr>
                <p:nvPr/>
              </p:nvSpPr>
              <p:spPr bwMode="auto">
                <a:xfrm>
                  <a:off x="5028761" y="892623"/>
                  <a:ext cx="71074" cy="2573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Freeform: Shape 161"/>
                <p:cNvSpPr>
                  <a:spLocks/>
                </p:cNvSpPr>
                <p:nvPr/>
              </p:nvSpPr>
              <p:spPr bwMode="auto">
                <a:xfrm>
                  <a:off x="4879261" y="675725"/>
                  <a:ext cx="366398" cy="194841"/>
                </a:xfrm>
                <a:custGeom>
                  <a:avLst/>
                  <a:gdLst>
                    <a:gd name="T0" fmla="*/ 223 w 299"/>
                    <a:gd name="T1" fmla="*/ 0 h 159"/>
                    <a:gd name="T2" fmla="*/ 151 w 299"/>
                    <a:gd name="T3" fmla="*/ 0 h 159"/>
                    <a:gd name="T4" fmla="*/ 151 w 299"/>
                    <a:gd name="T5" fmla="*/ 29 h 159"/>
                    <a:gd name="T6" fmla="*/ 198 w 299"/>
                    <a:gd name="T7" fmla="*/ 29 h 159"/>
                    <a:gd name="T8" fmla="*/ 198 w 299"/>
                    <a:gd name="T9" fmla="*/ 58 h 159"/>
                    <a:gd name="T10" fmla="*/ 151 w 299"/>
                    <a:gd name="T11" fmla="*/ 58 h 159"/>
                    <a:gd name="T12" fmla="*/ 151 w 299"/>
                    <a:gd name="T13" fmla="*/ 159 h 159"/>
                    <a:gd name="T14" fmla="*/ 198 w 299"/>
                    <a:gd name="T15" fmla="*/ 159 h 159"/>
                    <a:gd name="T16" fmla="*/ 299 w 299"/>
                    <a:gd name="T17" fmla="*/ 159 h 159"/>
                    <a:gd name="T18" fmla="*/ 299 w 299"/>
                    <a:gd name="T19" fmla="*/ 58 h 159"/>
                    <a:gd name="T20" fmla="*/ 223 w 299"/>
                    <a:gd name="T21" fmla="*/ 58 h 159"/>
                    <a:gd name="T22" fmla="*/ 223 w 299"/>
                    <a:gd name="T23" fmla="*/ 0 h 159"/>
                    <a:gd name="T24" fmla="*/ 151 w 299"/>
                    <a:gd name="T25" fmla="*/ 0 h 159"/>
                    <a:gd name="T26" fmla="*/ 79 w 299"/>
                    <a:gd name="T27" fmla="*/ 0 h 159"/>
                    <a:gd name="T28" fmla="*/ 79 w 299"/>
                    <a:gd name="T29" fmla="*/ 58 h 159"/>
                    <a:gd name="T30" fmla="*/ 0 w 299"/>
                    <a:gd name="T31" fmla="*/ 58 h 159"/>
                    <a:gd name="T32" fmla="*/ 0 w 299"/>
                    <a:gd name="T33" fmla="*/ 159 h 159"/>
                    <a:gd name="T34" fmla="*/ 104 w 299"/>
                    <a:gd name="T35" fmla="*/ 159 h 159"/>
                    <a:gd name="T36" fmla="*/ 151 w 299"/>
                    <a:gd name="T37" fmla="*/ 159 h 159"/>
                    <a:gd name="T38" fmla="*/ 151 w 299"/>
                    <a:gd name="T39" fmla="*/ 58 h 159"/>
                    <a:gd name="T40" fmla="*/ 104 w 299"/>
                    <a:gd name="T41" fmla="*/ 58 h 159"/>
                    <a:gd name="T42" fmla="*/ 104 w 299"/>
                    <a:gd name="T43" fmla="*/ 58 h 159"/>
                    <a:gd name="T44" fmla="*/ 104 w 299"/>
                    <a:gd name="T45" fmla="*/ 29 h 159"/>
                    <a:gd name="T46" fmla="*/ 151 w 299"/>
                    <a:gd name="T47" fmla="*/ 29 h 159"/>
                    <a:gd name="T48" fmla="*/ 151 w 299"/>
                    <a:gd name="T49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99" h="159">
                      <a:moveTo>
                        <a:pt x="223" y="0"/>
                      </a:moveTo>
                      <a:lnTo>
                        <a:pt x="151" y="0"/>
                      </a:lnTo>
                      <a:lnTo>
                        <a:pt x="151" y="29"/>
                      </a:lnTo>
                      <a:lnTo>
                        <a:pt x="198" y="29"/>
                      </a:lnTo>
                      <a:lnTo>
                        <a:pt x="198" y="58"/>
                      </a:lnTo>
                      <a:lnTo>
                        <a:pt x="151" y="58"/>
                      </a:lnTo>
                      <a:lnTo>
                        <a:pt x="151" y="159"/>
                      </a:lnTo>
                      <a:lnTo>
                        <a:pt x="198" y="159"/>
                      </a:lnTo>
                      <a:lnTo>
                        <a:pt x="299" y="159"/>
                      </a:lnTo>
                      <a:lnTo>
                        <a:pt x="299" y="58"/>
                      </a:lnTo>
                      <a:lnTo>
                        <a:pt x="223" y="58"/>
                      </a:lnTo>
                      <a:lnTo>
                        <a:pt x="223" y="0"/>
                      </a:lnTo>
                      <a:close/>
                      <a:moveTo>
                        <a:pt x="151" y="0"/>
                      </a:moveTo>
                      <a:lnTo>
                        <a:pt x="79" y="0"/>
                      </a:lnTo>
                      <a:lnTo>
                        <a:pt x="79" y="58"/>
                      </a:lnTo>
                      <a:lnTo>
                        <a:pt x="0" y="58"/>
                      </a:lnTo>
                      <a:lnTo>
                        <a:pt x="0" y="159"/>
                      </a:lnTo>
                      <a:lnTo>
                        <a:pt x="104" y="159"/>
                      </a:lnTo>
                      <a:lnTo>
                        <a:pt x="151" y="159"/>
                      </a:lnTo>
                      <a:lnTo>
                        <a:pt x="151" y="58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4" y="29"/>
                      </a:lnTo>
                      <a:lnTo>
                        <a:pt x="151" y="29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Freeform: Shape 162"/>
                <p:cNvSpPr>
                  <a:spLocks/>
                </p:cNvSpPr>
                <p:nvPr/>
              </p:nvSpPr>
              <p:spPr bwMode="auto">
                <a:xfrm>
                  <a:off x="2908797" y="1272501"/>
                  <a:ext cx="371300" cy="379878"/>
                </a:xfrm>
                <a:custGeom>
                  <a:avLst/>
                  <a:gdLst>
                    <a:gd name="T0" fmla="*/ 42 w 84"/>
                    <a:gd name="T1" fmla="*/ 0 h 86"/>
                    <a:gd name="T2" fmla="*/ 33 w 84"/>
                    <a:gd name="T3" fmla="*/ 18 h 86"/>
                    <a:gd name="T4" fmla="*/ 33 w 84"/>
                    <a:gd name="T5" fmla="*/ 32 h 86"/>
                    <a:gd name="T6" fmla="*/ 0 w 84"/>
                    <a:gd name="T7" fmla="*/ 46 h 86"/>
                    <a:gd name="T8" fmla="*/ 0 w 84"/>
                    <a:gd name="T9" fmla="*/ 55 h 86"/>
                    <a:gd name="T10" fmla="*/ 33 w 84"/>
                    <a:gd name="T11" fmla="*/ 48 h 86"/>
                    <a:gd name="T12" fmla="*/ 33 w 84"/>
                    <a:gd name="T13" fmla="*/ 67 h 86"/>
                    <a:gd name="T14" fmla="*/ 19 w 84"/>
                    <a:gd name="T15" fmla="*/ 77 h 86"/>
                    <a:gd name="T16" fmla="*/ 19 w 84"/>
                    <a:gd name="T17" fmla="*/ 86 h 86"/>
                    <a:gd name="T18" fmla="*/ 42 w 84"/>
                    <a:gd name="T19" fmla="*/ 78 h 86"/>
                    <a:gd name="T20" fmla="*/ 65 w 84"/>
                    <a:gd name="T21" fmla="*/ 86 h 86"/>
                    <a:gd name="T22" fmla="*/ 65 w 84"/>
                    <a:gd name="T23" fmla="*/ 77 h 86"/>
                    <a:gd name="T24" fmla="*/ 52 w 84"/>
                    <a:gd name="T25" fmla="*/ 67 h 86"/>
                    <a:gd name="T26" fmla="*/ 52 w 84"/>
                    <a:gd name="T27" fmla="*/ 48 h 86"/>
                    <a:gd name="T28" fmla="*/ 84 w 84"/>
                    <a:gd name="T29" fmla="*/ 55 h 86"/>
                    <a:gd name="T30" fmla="*/ 84 w 84"/>
                    <a:gd name="T31" fmla="*/ 46 h 86"/>
                    <a:gd name="T32" fmla="*/ 52 w 84"/>
                    <a:gd name="T33" fmla="*/ 32 h 86"/>
                    <a:gd name="T34" fmla="*/ 52 w 84"/>
                    <a:gd name="T35" fmla="*/ 18 h 86"/>
                    <a:gd name="T36" fmla="*/ 42 w 84"/>
                    <a:gd name="T3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4" h="86">
                      <a:moveTo>
                        <a:pt x="42" y="0"/>
                      </a:moveTo>
                      <a:cubicBezTo>
                        <a:pt x="37" y="0"/>
                        <a:pt x="33" y="13"/>
                        <a:pt x="33" y="18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9" y="77"/>
                        <a:pt x="19" y="77"/>
                        <a:pt x="19" y="77"/>
                      </a:cubicBezTo>
                      <a:cubicBezTo>
                        <a:pt x="19" y="86"/>
                        <a:pt x="19" y="86"/>
                        <a:pt x="19" y="86"/>
                      </a:cubicBez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65" y="86"/>
                        <a:pt x="65" y="86"/>
                        <a:pt x="65" y="86"/>
                      </a:cubicBezTo>
                      <a:cubicBezTo>
                        <a:pt x="65" y="77"/>
                        <a:pt x="65" y="77"/>
                        <a:pt x="65" y="7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84" y="55"/>
                        <a:pt x="84" y="55"/>
                        <a:pt x="84" y="55"/>
                      </a:cubicBezTo>
                      <a:cubicBezTo>
                        <a:pt x="84" y="46"/>
                        <a:pt x="84" y="46"/>
                        <a:pt x="84" y="46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2" y="13"/>
                        <a:pt x="48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Freeform: Shape 163"/>
                <p:cNvSpPr>
                  <a:spLocks/>
                </p:cNvSpPr>
                <p:nvPr/>
              </p:nvSpPr>
              <p:spPr bwMode="auto">
                <a:xfrm>
                  <a:off x="6251723" y="2292044"/>
                  <a:ext cx="269591" cy="216898"/>
                </a:xfrm>
                <a:custGeom>
                  <a:avLst/>
                  <a:gdLst>
                    <a:gd name="T0" fmla="*/ 48 w 61"/>
                    <a:gd name="T1" fmla="*/ 49 h 49"/>
                    <a:gd name="T2" fmla="*/ 48 w 61"/>
                    <a:gd name="T3" fmla="*/ 32 h 49"/>
                    <a:gd name="T4" fmla="*/ 56 w 61"/>
                    <a:gd name="T5" fmla="*/ 24 h 49"/>
                    <a:gd name="T6" fmla="*/ 61 w 61"/>
                    <a:gd name="T7" fmla="*/ 24 h 49"/>
                    <a:gd name="T8" fmla="*/ 61 w 61"/>
                    <a:gd name="T9" fmla="*/ 6 h 49"/>
                    <a:gd name="T10" fmla="*/ 54 w 61"/>
                    <a:gd name="T11" fmla="*/ 0 h 49"/>
                    <a:gd name="T12" fmla="*/ 39 w 61"/>
                    <a:gd name="T13" fmla="*/ 0 h 49"/>
                    <a:gd name="T14" fmla="*/ 39 w 61"/>
                    <a:gd name="T15" fmla="*/ 8 h 49"/>
                    <a:gd name="T16" fmla="*/ 45 w 61"/>
                    <a:gd name="T17" fmla="*/ 13 h 49"/>
                    <a:gd name="T18" fmla="*/ 39 w 61"/>
                    <a:gd name="T19" fmla="*/ 19 h 49"/>
                    <a:gd name="T20" fmla="*/ 39 w 61"/>
                    <a:gd name="T21" fmla="*/ 22 h 49"/>
                    <a:gd name="T22" fmla="*/ 45 w 61"/>
                    <a:gd name="T23" fmla="*/ 28 h 49"/>
                    <a:gd name="T24" fmla="*/ 39 w 61"/>
                    <a:gd name="T25" fmla="*/ 33 h 49"/>
                    <a:gd name="T26" fmla="*/ 39 w 61"/>
                    <a:gd name="T27" fmla="*/ 49 h 49"/>
                    <a:gd name="T28" fmla="*/ 48 w 61"/>
                    <a:gd name="T29" fmla="*/ 49 h 49"/>
                    <a:gd name="T30" fmla="*/ 39 w 61"/>
                    <a:gd name="T31" fmla="*/ 0 h 49"/>
                    <a:gd name="T32" fmla="*/ 22 w 61"/>
                    <a:gd name="T33" fmla="*/ 0 h 49"/>
                    <a:gd name="T34" fmla="*/ 22 w 61"/>
                    <a:gd name="T35" fmla="*/ 8 h 49"/>
                    <a:gd name="T36" fmla="*/ 22 w 61"/>
                    <a:gd name="T37" fmla="*/ 8 h 49"/>
                    <a:gd name="T38" fmla="*/ 22 w 61"/>
                    <a:gd name="T39" fmla="*/ 8 h 49"/>
                    <a:gd name="T40" fmla="*/ 27 w 61"/>
                    <a:gd name="T41" fmla="*/ 13 h 49"/>
                    <a:gd name="T42" fmla="*/ 22 w 61"/>
                    <a:gd name="T43" fmla="*/ 19 h 49"/>
                    <a:gd name="T44" fmla="*/ 22 w 61"/>
                    <a:gd name="T45" fmla="*/ 19 h 49"/>
                    <a:gd name="T46" fmla="*/ 22 w 61"/>
                    <a:gd name="T47" fmla="*/ 22 h 49"/>
                    <a:gd name="T48" fmla="*/ 22 w 61"/>
                    <a:gd name="T49" fmla="*/ 22 h 49"/>
                    <a:gd name="T50" fmla="*/ 22 w 61"/>
                    <a:gd name="T51" fmla="*/ 22 h 49"/>
                    <a:gd name="T52" fmla="*/ 27 w 61"/>
                    <a:gd name="T53" fmla="*/ 28 h 49"/>
                    <a:gd name="T54" fmla="*/ 22 w 61"/>
                    <a:gd name="T55" fmla="*/ 33 h 49"/>
                    <a:gd name="T56" fmla="*/ 22 w 61"/>
                    <a:gd name="T57" fmla="*/ 33 h 49"/>
                    <a:gd name="T58" fmla="*/ 22 w 61"/>
                    <a:gd name="T59" fmla="*/ 49 h 49"/>
                    <a:gd name="T60" fmla="*/ 39 w 61"/>
                    <a:gd name="T61" fmla="*/ 49 h 49"/>
                    <a:gd name="T62" fmla="*/ 39 w 61"/>
                    <a:gd name="T63" fmla="*/ 33 h 49"/>
                    <a:gd name="T64" fmla="*/ 39 w 61"/>
                    <a:gd name="T65" fmla="*/ 33 h 49"/>
                    <a:gd name="T66" fmla="*/ 34 w 61"/>
                    <a:gd name="T67" fmla="*/ 28 h 49"/>
                    <a:gd name="T68" fmla="*/ 39 w 61"/>
                    <a:gd name="T69" fmla="*/ 22 h 49"/>
                    <a:gd name="T70" fmla="*/ 39 w 61"/>
                    <a:gd name="T71" fmla="*/ 22 h 49"/>
                    <a:gd name="T72" fmla="*/ 39 w 61"/>
                    <a:gd name="T73" fmla="*/ 22 h 49"/>
                    <a:gd name="T74" fmla="*/ 39 w 61"/>
                    <a:gd name="T75" fmla="*/ 19 h 49"/>
                    <a:gd name="T76" fmla="*/ 39 w 61"/>
                    <a:gd name="T77" fmla="*/ 19 h 49"/>
                    <a:gd name="T78" fmla="*/ 34 w 61"/>
                    <a:gd name="T79" fmla="*/ 13 h 49"/>
                    <a:gd name="T80" fmla="*/ 39 w 61"/>
                    <a:gd name="T81" fmla="*/ 8 h 49"/>
                    <a:gd name="T82" fmla="*/ 39 w 61"/>
                    <a:gd name="T83" fmla="*/ 8 h 49"/>
                    <a:gd name="T84" fmla="*/ 39 w 61"/>
                    <a:gd name="T85" fmla="*/ 8 h 49"/>
                    <a:gd name="T86" fmla="*/ 39 w 61"/>
                    <a:gd name="T87" fmla="*/ 0 h 49"/>
                    <a:gd name="T88" fmla="*/ 22 w 61"/>
                    <a:gd name="T89" fmla="*/ 0 h 49"/>
                    <a:gd name="T90" fmla="*/ 6 w 61"/>
                    <a:gd name="T91" fmla="*/ 0 h 49"/>
                    <a:gd name="T92" fmla="*/ 0 w 61"/>
                    <a:gd name="T93" fmla="*/ 6 h 49"/>
                    <a:gd name="T94" fmla="*/ 0 w 61"/>
                    <a:gd name="T95" fmla="*/ 24 h 49"/>
                    <a:gd name="T96" fmla="*/ 5 w 61"/>
                    <a:gd name="T97" fmla="*/ 24 h 49"/>
                    <a:gd name="T98" fmla="*/ 13 w 61"/>
                    <a:gd name="T99" fmla="*/ 32 h 49"/>
                    <a:gd name="T100" fmla="*/ 13 w 61"/>
                    <a:gd name="T101" fmla="*/ 49 h 49"/>
                    <a:gd name="T102" fmla="*/ 22 w 61"/>
                    <a:gd name="T103" fmla="*/ 49 h 49"/>
                    <a:gd name="T104" fmla="*/ 22 w 61"/>
                    <a:gd name="T105" fmla="*/ 33 h 49"/>
                    <a:gd name="T106" fmla="*/ 16 w 61"/>
                    <a:gd name="T107" fmla="*/ 28 h 49"/>
                    <a:gd name="T108" fmla="*/ 22 w 61"/>
                    <a:gd name="T109" fmla="*/ 22 h 49"/>
                    <a:gd name="T110" fmla="*/ 22 w 61"/>
                    <a:gd name="T111" fmla="*/ 19 h 49"/>
                    <a:gd name="T112" fmla="*/ 16 w 61"/>
                    <a:gd name="T113" fmla="*/ 13 h 49"/>
                    <a:gd name="T114" fmla="*/ 22 w 61"/>
                    <a:gd name="T115" fmla="*/ 8 h 49"/>
                    <a:gd name="T116" fmla="*/ 22 w 61"/>
                    <a:gd name="T117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1" h="49">
                      <a:moveTo>
                        <a:pt x="48" y="49"/>
                      </a:move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27"/>
                        <a:pt x="51" y="24"/>
                        <a:pt x="56" y="24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1" y="3"/>
                        <a:pt x="58" y="0"/>
                        <a:pt x="54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42" y="8"/>
                        <a:pt x="45" y="10"/>
                        <a:pt x="45" y="13"/>
                      </a:cubicBezTo>
                      <a:cubicBezTo>
                        <a:pt x="45" y="16"/>
                        <a:pt x="42" y="19"/>
                        <a:pt x="39" y="19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42" y="22"/>
                        <a:pt x="45" y="25"/>
                        <a:pt x="45" y="28"/>
                      </a:cubicBezTo>
                      <a:cubicBezTo>
                        <a:pt x="45" y="31"/>
                        <a:pt x="42" y="33"/>
                        <a:pt x="39" y="33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lnTo>
                        <a:pt x="48" y="49"/>
                      </a:lnTo>
                      <a:close/>
                      <a:moveTo>
                        <a:pt x="39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5" y="8"/>
                        <a:pt x="27" y="10"/>
                        <a:pt x="27" y="13"/>
                      </a:cubicBezTo>
                      <a:cubicBezTo>
                        <a:pt x="27" y="16"/>
                        <a:pt x="25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5" y="22"/>
                        <a:pt x="27" y="25"/>
                        <a:pt x="27" y="28"/>
                      </a:cubicBezTo>
                      <a:cubicBezTo>
                        <a:pt x="27" y="31"/>
                        <a:pt x="25" y="33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6" y="33"/>
                        <a:pt x="34" y="31"/>
                        <a:pt x="34" y="28"/>
                      </a:cubicBezTo>
                      <a:cubicBezTo>
                        <a:pt x="34" y="25"/>
                        <a:pt x="36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6" y="19"/>
                        <a:pt x="34" y="16"/>
                        <a:pt x="34" y="13"/>
                      </a:cubicBezTo>
                      <a:cubicBezTo>
                        <a:pt x="34" y="10"/>
                        <a:pt x="36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lnTo>
                        <a:pt x="39" y="0"/>
                      </a:lnTo>
                      <a:close/>
                      <a:moveTo>
                        <a:pt x="22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10" y="24"/>
                        <a:pt x="13" y="27"/>
                        <a:pt x="13" y="32"/>
                      </a:cubicBezTo>
                      <a:cubicBezTo>
                        <a:pt x="13" y="49"/>
                        <a:pt x="13" y="49"/>
                        <a:pt x="13" y="49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19" y="33"/>
                        <a:pt x="16" y="31"/>
                        <a:pt x="16" y="28"/>
                      </a:cubicBezTo>
                      <a:cubicBezTo>
                        <a:pt x="16" y="25"/>
                        <a:pt x="19" y="22"/>
                        <a:pt x="22" y="22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19" y="19"/>
                        <a:pt x="16" y="16"/>
                        <a:pt x="16" y="13"/>
                      </a:cubicBezTo>
                      <a:cubicBezTo>
                        <a:pt x="16" y="10"/>
                        <a:pt x="19" y="8"/>
                        <a:pt x="22" y="8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Freeform: Shape 164"/>
                <p:cNvSpPr>
                  <a:spLocks/>
                </p:cNvSpPr>
                <p:nvPr/>
              </p:nvSpPr>
              <p:spPr bwMode="auto">
                <a:xfrm>
                  <a:off x="6203932" y="2412135"/>
                  <a:ext cx="366398" cy="193615"/>
                </a:xfrm>
                <a:custGeom>
                  <a:avLst/>
                  <a:gdLst>
                    <a:gd name="T0" fmla="*/ 78 w 83"/>
                    <a:gd name="T1" fmla="*/ 0 h 44"/>
                    <a:gd name="T2" fmla="*/ 72 w 83"/>
                    <a:gd name="T3" fmla="*/ 0 h 44"/>
                    <a:gd name="T4" fmla="*/ 67 w 83"/>
                    <a:gd name="T5" fmla="*/ 0 h 44"/>
                    <a:gd name="T6" fmla="*/ 61 w 83"/>
                    <a:gd name="T7" fmla="*/ 5 h 44"/>
                    <a:gd name="T8" fmla="*/ 61 w 83"/>
                    <a:gd name="T9" fmla="*/ 24 h 44"/>
                    <a:gd name="T10" fmla="*/ 21 w 83"/>
                    <a:gd name="T11" fmla="*/ 24 h 44"/>
                    <a:gd name="T12" fmla="*/ 21 w 83"/>
                    <a:gd name="T13" fmla="*/ 5 h 44"/>
                    <a:gd name="T14" fmla="*/ 16 w 83"/>
                    <a:gd name="T15" fmla="*/ 0 h 44"/>
                    <a:gd name="T16" fmla="*/ 11 w 83"/>
                    <a:gd name="T17" fmla="*/ 0 h 44"/>
                    <a:gd name="T18" fmla="*/ 6 w 83"/>
                    <a:gd name="T19" fmla="*/ 0 h 44"/>
                    <a:gd name="T20" fmla="*/ 0 w 83"/>
                    <a:gd name="T21" fmla="*/ 5 h 44"/>
                    <a:gd name="T22" fmla="*/ 0 w 83"/>
                    <a:gd name="T23" fmla="*/ 33 h 44"/>
                    <a:gd name="T24" fmla="*/ 8 w 83"/>
                    <a:gd name="T25" fmla="*/ 41 h 44"/>
                    <a:gd name="T26" fmla="*/ 8 w 83"/>
                    <a:gd name="T27" fmla="*/ 41 h 44"/>
                    <a:gd name="T28" fmla="*/ 9 w 83"/>
                    <a:gd name="T29" fmla="*/ 43 h 44"/>
                    <a:gd name="T30" fmla="*/ 11 w 83"/>
                    <a:gd name="T31" fmla="*/ 44 h 44"/>
                    <a:gd name="T32" fmla="*/ 13 w 83"/>
                    <a:gd name="T33" fmla="*/ 44 h 44"/>
                    <a:gd name="T34" fmla="*/ 15 w 83"/>
                    <a:gd name="T35" fmla="*/ 43 h 44"/>
                    <a:gd name="T36" fmla="*/ 16 w 83"/>
                    <a:gd name="T37" fmla="*/ 41 h 44"/>
                    <a:gd name="T38" fmla="*/ 16 w 83"/>
                    <a:gd name="T39" fmla="*/ 41 h 44"/>
                    <a:gd name="T40" fmla="*/ 67 w 83"/>
                    <a:gd name="T41" fmla="*/ 41 h 44"/>
                    <a:gd name="T42" fmla="*/ 67 w 83"/>
                    <a:gd name="T43" fmla="*/ 41 h 44"/>
                    <a:gd name="T44" fmla="*/ 68 w 83"/>
                    <a:gd name="T45" fmla="*/ 43 h 44"/>
                    <a:gd name="T46" fmla="*/ 70 w 83"/>
                    <a:gd name="T47" fmla="*/ 44 h 44"/>
                    <a:gd name="T48" fmla="*/ 72 w 83"/>
                    <a:gd name="T49" fmla="*/ 44 h 44"/>
                    <a:gd name="T50" fmla="*/ 74 w 83"/>
                    <a:gd name="T51" fmla="*/ 43 h 44"/>
                    <a:gd name="T52" fmla="*/ 75 w 83"/>
                    <a:gd name="T53" fmla="*/ 41 h 44"/>
                    <a:gd name="T54" fmla="*/ 75 w 83"/>
                    <a:gd name="T55" fmla="*/ 41 h 44"/>
                    <a:gd name="T56" fmla="*/ 78 w 83"/>
                    <a:gd name="T57" fmla="*/ 41 h 44"/>
                    <a:gd name="T58" fmla="*/ 83 w 83"/>
                    <a:gd name="T59" fmla="*/ 33 h 44"/>
                    <a:gd name="T60" fmla="*/ 83 w 83"/>
                    <a:gd name="T61" fmla="*/ 5 h 44"/>
                    <a:gd name="T62" fmla="*/ 78 w 83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3" h="44">
                      <a:moveTo>
                        <a:pt x="78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0"/>
                        <a:pt x="61" y="1"/>
                        <a:pt x="61" y="5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1"/>
                        <a:pt x="20" y="0"/>
                        <a:pt x="16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1"/>
                        <a:pt x="0" y="5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6"/>
                        <a:pt x="4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8" y="42"/>
                        <a:pt x="9" y="43"/>
                      </a:cubicBezTo>
                      <a:cubicBezTo>
                        <a:pt x="9" y="44"/>
                        <a:pt x="10" y="44"/>
                        <a:pt x="11" y="44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14" y="44"/>
                        <a:pt x="15" y="44"/>
                        <a:pt x="15" y="43"/>
                      </a:cubicBezTo>
                      <a:cubicBezTo>
                        <a:pt x="16" y="42"/>
                        <a:pt x="16" y="42"/>
                        <a:pt x="16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2"/>
                        <a:pt x="67" y="42"/>
                        <a:pt x="68" y="43"/>
                      </a:cubicBezTo>
                      <a:cubicBezTo>
                        <a:pt x="68" y="44"/>
                        <a:pt x="69" y="44"/>
                        <a:pt x="70" y="44"/>
                      </a:cubicBezTo>
                      <a:cubicBezTo>
                        <a:pt x="72" y="44"/>
                        <a:pt x="72" y="44"/>
                        <a:pt x="72" y="44"/>
                      </a:cubicBezTo>
                      <a:cubicBezTo>
                        <a:pt x="73" y="44"/>
                        <a:pt x="74" y="44"/>
                        <a:pt x="74" y="43"/>
                      </a:cubicBezTo>
                      <a:cubicBezTo>
                        <a:pt x="75" y="42"/>
                        <a:pt x="75" y="42"/>
                        <a:pt x="75" y="41"/>
                      </a:cubicBezTo>
                      <a:cubicBezTo>
                        <a:pt x="75" y="41"/>
                        <a:pt x="75" y="41"/>
                        <a:pt x="75" y="41"/>
                      </a:cubicBezTo>
                      <a:cubicBezTo>
                        <a:pt x="78" y="41"/>
                        <a:pt x="78" y="41"/>
                        <a:pt x="78" y="41"/>
                      </a:cubicBezTo>
                      <a:cubicBezTo>
                        <a:pt x="81" y="41"/>
                        <a:pt x="83" y="36"/>
                        <a:pt x="83" y="33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3" y="1"/>
                        <a:pt x="81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Oval 165"/>
                <p:cNvSpPr>
                  <a:spLocks/>
                </p:cNvSpPr>
                <p:nvPr/>
              </p:nvSpPr>
              <p:spPr bwMode="auto">
                <a:xfrm>
                  <a:off x="6331375" y="2336159"/>
                  <a:ext cx="31861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Oval 166"/>
                <p:cNvSpPr>
                  <a:spLocks/>
                </p:cNvSpPr>
                <p:nvPr/>
              </p:nvSpPr>
              <p:spPr bwMode="auto">
                <a:xfrm>
                  <a:off x="6411026" y="2336159"/>
                  <a:ext cx="30635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Oval 167"/>
                <p:cNvSpPr>
                  <a:spLocks/>
                </p:cNvSpPr>
                <p:nvPr/>
              </p:nvSpPr>
              <p:spPr bwMode="auto">
                <a:xfrm>
                  <a:off x="6331375" y="2398655"/>
                  <a:ext cx="31861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Oval 168"/>
                <p:cNvSpPr>
                  <a:spLocks/>
                </p:cNvSpPr>
                <p:nvPr/>
              </p:nvSpPr>
              <p:spPr bwMode="auto">
                <a:xfrm>
                  <a:off x="6411026" y="2398655"/>
                  <a:ext cx="30635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Freeform: Shape 169"/>
                <p:cNvSpPr>
                  <a:spLocks/>
                </p:cNvSpPr>
                <p:nvPr/>
              </p:nvSpPr>
              <p:spPr bwMode="auto">
                <a:xfrm>
                  <a:off x="3514151" y="808069"/>
                  <a:ext cx="384780" cy="322284"/>
                </a:xfrm>
                <a:custGeom>
                  <a:avLst/>
                  <a:gdLst>
                    <a:gd name="T0" fmla="*/ 58 w 87"/>
                    <a:gd name="T1" fmla="*/ 0 h 73"/>
                    <a:gd name="T2" fmla="*/ 31 w 87"/>
                    <a:gd name="T3" fmla="*/ 0 h 73"/>
                    <a:gd name="T4" fmla="*/ 0 w 87"/>
                    <a:gd name="T5" fmla="*/ 26 h 73"/>
                    <a:gd name="T6" fmla="*/ 9 w 87"/>
                    <a:gd name="T7" fmla="*/ 38 h 73"/>
                    <a:gd name="T8" fmla="*/ 20 w 87"/>
                    <a:gd name="T9" fmla="*/ 27 h 73"/>
                    <a:gd name="T10" fmla="*/ 20 w 87"/>
                    <a:gd name="T11" fmla="*/ 73 h 73"/>
                    <a:gd name="T12" fmla="*/ 44 w 87"/>
                    <a:gd name="T13" fmla="*/ 73 h 73"/>
                    <a:gd name="T14" fmla="*/ 68 w 87"/>
                    <a:gd name="T15" fmla="*/ 73 h 73"/>
                    <a:gd name="T16" fmla="*/ 67 w 87"/>
                    <a:gd name="T17" fmla="*/ 27 h 73"/>
                    <a:gd name="T18" fmla="*/ 79 w 87"/>
                    <a:gd name="T19" fmla="*/ 38 h 73"/>
                    <a:gd name="T20" fmla="*/ 87 w 87"/>
                    <a:gd name="T21" fmla="*/ 26 h 73"/>
                    <a:gd name="T22" fmla="*/ 58 w 87"/>
                    <a:gd name="T23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7" h="73">
                      <a:moveTo>
                        <a:pt x="58" y="0"/>
                      </a:moveTo>
                      <a:cubicBezTo>
                        <a:pt x="53" y="8"/>
                        <a:pt x="36" y="8"/>
                        <a:pt x="31" y="0"/>
                      </a:cubicBezTo>
                      <a:cubicBezTo>
                        <a:pt x="31" y="0"/>
                        <a:pt x="5" y="15"/>
                        <a:pt x="0" y="26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9" y="38"/>
                        <a:pt x="16" y="30"/>
                        <a:pt x="20" y="27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68" y="73"/>
                        <a:pt x="68" y="73"/>
                        <a:pt x="68" y="73"/>
                      </a:cubicBezTo>
                      <a:cubicBezTo>
                        <a:pt x="67" y="27"/>
                        <a:pt x="67" y="27"/>
                        <a:pt x="67" y="27"/>
                      </a:cubicBezTo>
                      <a:cubicBezTo>
                        <a:pt x="71" y="30"/>
                        <a:pt x="79" y="38"/>
                        <a:pt x="79" y="38"/>
                      </a:cubicBezTo>
                      <a:cubicBezTo>
                        <a:pt x="87" y="26"/>
                        <a:pt x="87" y="26"/>
                        <a:pt x="87" y="26"/>
                      </a:cubicBezTo>
                      <a:cubicBezTo>
                        <a:pt x="82" y="15"/>
                        <a:pt x="58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Freeform: Shape 170"/>
                <p:cNvSpPr>
                  <a:spLocks/>
                </p:cNvSpPr>
                <p:nvPr/>
              </p:nvSpPr>
              <p:spPr bwMode="auto">
                <a:xfrm>
                  <a:off x="3656299" y="795815"/>
                  <a:ext cx="110287" cy="30635"/>
                </a:xfrm>
                <a:custGeom>
                  <a:avLst/>
                  <a:gdLst>
                    <a:gd name="T0" fmla="*/ 13 w 25"/>
                    <a:gd name="T1" fmla="*/ 7 h 7"/>
                    <a:gd name="T2" fmla="*/ 24 w 25"/>
                    <a:gd name="T3" fmla="*/ 2 h 7"/>
                    <a:gd name="T4" fmla="*/ 24 w 25"/>
                    <a:gd name="T5" fmla="*/ 0 h 7"/>
                    <a:gd name="T6" fmla="*/ 22 w 25"/>
                    <a:gd name="T7" fmla="*/ 1 h 7"/>
                    <a:gd name="T8" fmla="*/ 13 w 25"/>
                    <a:gd name="T9" fmla="*/ 5 h 7"/>
                    <a:gd name="T10" fmla="*/ 3 w 25"/>
                    <a:gd name="T11" fmla="*/ 1 h 7"/>
                    <a:gd name="T12" fmla="*/ 1 w 25"/>
                    <a:gd name="T13" fmla="*/ 0 h 7"/>
                    <a:gd name="T14" fmla="*/ 1 w 25"/>
                    <a:gd name="T15" fmla="*/ 2 h 7"/>
                    <a:gd name="T16" fmla="*/ 13 w 25"/>
                    <a:gd name="T1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7">
                      <a:moveTo>
                        <a:pt x="13" y="7"/>
                      </a:moveTo>
                      <a:cubicBezTo>
                        <a:pt x="18" y="7"/>
                        <a:pt x="23" y="5"/>
                        <a:pt x="24" y="2"/>
                      </a:cubicBezTo>
                      <a:cubicBezTo>
                        <a:pt x="25" y="2"/>
                        <a:pt x="24" y="1"/>
                        <a:pt x="24" y="0"/>
                      </a:cubicBezTo>
                      <a:cubicBezTo>
                        <a:pt x="23" y="0"/>
                        <a:pt x="22" y="0"/>
                        <a:pt x="22" y="1"/>
                      </a:cubicBezTo>
                      <a:cubicBezTo>
                        <a:pt x="21" y="3"/>
                        <a:pt x="17" y="5"/>
                        <a:pt x="13" y="5"/>
                      </a:cubicBezTo>
                      <a:cubicBezTo>
                        <a:pt x="8" y="5"/>
                        <a:pt x="4" y="3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2" y="5"/>
                        <a:pt x="7" y="7"/>
                        <a:pt x="1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Freeform: Shape 171"/>
                <p:cNvSpPr>
                  <a:spLocks/>
                </p:cNvSpPr>
                <p:nvPr/>
              </p:nvSpPr>
              <p:spPr bwMode="auto">
                <a:xfrm>
                  <a:off x="5859591" y="3626519"/>
                  <a:ext cx="322284" cy="335763"/>
                </a:xfrm>
                <a:custGeom>
                  <a:avLst/>
                  <a:gdLst>
                    <a:gd name="T0" fmla="*/ 56 w 73"/>
                    <a:gd name="T1" fmla="*/ 2 h 76"/>
                    <a:gd name="T2" fmla="*/ 51 w 73"/>
                    <a:gd name="T3" fmla="*/ 2 h 76"/>
                    <a:gd name="T4" fmla="*/ 50 w 73"/>
                    <a:gd name="T5" fmla="*/ 3 h 76"/>
                    <a:gd name="T6" fmla="*/ 44 w 73"/>
                    <a:gd name="T7" fmla="*/ 5 h 76"/>
                    <a:gd name="T8" fmla="*/ 17 w 73"/>
                    <a:gd name="T9" fmla="*/ 5 h 76"/>
                    <a:gd name="T10" fmla="*/ 13 w 73"/>
                    <a:gd name="T11" fmla="*/ 8 h 76"/>
                    <a:gd name="T12" fmla="*/ 1 w 73"/>
                    <a:gd name="T13" fmla="*/ 40 h 76"/>
                    <a:gd name="T14" fmla="*/ 7 w 73"/>
                    <a:gd name="T15" fmla="*/ 47 h 76"/>
                    <a:gd name="T16" fmla="*/ 29 w 73"/>
                    <a:gd name="T17" fmla="*/ 47 h 76"/>
                    <a:gd name="T18" fmla="*/ 28 w 73"/>
                    <a:gd name="T19" fmla="*/ 54 h 76"/>
                    <a:gd name="T20" fmla="*/ 24 w 73"/>
                    <a:gd name="T21" fmla="*/ 66 h 76"/>
                    <a:gd name="T22" fmla="*/ 26 w 73"/>
                    <a:gd name="T23" fmla="*/ 72 h 76"/>
                    <a:gd name="T24" fmla="*/ 34 w 73"/>
                    <a:gd name="T25" fmla="*/ 72 h 76"/>
                    <a:gd name="T26" fmla="*/ 41 w 73"/>
                    <a:gd name="T27" fmla="*/ 57 h 76"/>
                    <a:gd name="T28" fmla="*/ 55 w 73"/>
                    <a:gd name="T29" fmla="*/ 40 h 76"/>
                    <a:gd name="T30" fmla="*/ 57 w 73"/>
                    <a:gd name="T31" fmla="*/ 37 h 76"/>
                    <a:gd name="T32" fmla="*/ 72 w 73"/>
                    <a:gd name="T33" fmla="*/ 23 h 76"/>
                    <a:gd name="T34" fmla="*/ 72 w 73"/>
                    <a:gd name="T35" fmla="*/ 18 h 76"/>
                    <a:gd name="T36" fmla="*/ 56 w 73"/>
                    <a:gd name="T37" fmla="*/ 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3" h="76">
                      <a:moveTo>
                        <a:pt x="56" y="2"/>
                      </a:moveTo>
                      <a:cubicBezTo>
                        <a:pt x="54" y="0"/>
                        <a:pt x="52" y="0"/>
                        <a:pt x="51" y="2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8" y="4"/>
                        <a:pt x="46" y="5"/>
                        <a:pt x="44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7"/>
                        <a:pt x="13" y="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44"/>
                        <a:pt x="2" y="47"/>
                        <a:pt x="7" y="47"/>
                      </a:cubicBez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0" y="50"/>
                        <a:pt x="29" y="53"/>
                        <a:pt x="28" y="54"/>
                      </a:cubicBezTo>
                      <a:cubicBezTo>
                        <a:pt x="27" y="56"/>
                        <a:pt x="23" y="60"/>
                        <a:pt x="24" y="66"/>
                      </a:cubicBezTo>
                      <a:cubicBezTo>
                        <a:pt x="24" y="68"/>
                        <a:pt x="25" y="71"/>
                        <a:pt x="26" y="72"/>
                      </a:cubicBezTo>
                      <a:cubicBezTo>
                        <a:pt x="30" y="76"/>
                        <a:pt x="34" y="75"/>
                        <a:pt x="34" y="72"/>
                      </a:cubicBezTo>
                      <a:cubicBezTo>
                        <a:pt x="34" y="67"/>
                        <a:pt x="32" y="62"/>
                        <a:pt x="41" y="57"/>
                      </a:cubicBezTo>
                      <a:cubicBezTo>
                        <a:pt x="49" y="51"/>
                        <a:pt x="55" y="40"/>
                        <a:pt x="55" y="40"/>
                      </a:cubicBezTo>
                      <a:cubicBezTo>
                        <a:pt x="55" y="40"/>
                        <a:pt x="56" y="39"/>
                        <a:pt x="57" y="37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3" y="22"/>
                        <a:pt x="73" y="19"/>
                        <a:pt x="72" y="18"/>
                      </a:cubicBezTo>
                      <a:lnTo>
                        <a:pt x="56" y="2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Freeform: Shape 172"/>
                <p:cNvSpPr>
                  <a:spLocks/>
                </p:cNvSpPr>
                <p:nvPr/>
              </p:nvSpPr>
              <p:spPr bwMode="auto">
                <a:xfrm>
                  <a:off x="3183290" y="1029869"/>
                  <a:ext cx="366398" cy="348017"/>
                </a:xfrm>
                <a:custGeom>
                  <a:avLst/>
                  <a:gdLst>
                    <a:gd name="T0" fmla="*/ 11 w 83"/>
                    <a:gd name="T1" fmla="*/ 63 h 79"/>
                    <a:gd name="T2" fmla="*/ 34 w 83"/>
                    <a:gd name="T3" fmla="*/ 52 h 79"/>
                    <a:gd name="T4" fmla="*/ 38 w 83"/>
                    <a:gd name="T5" fmla="*/ 51 h 79"/>
                    <a:gd name="T6" fmla="*/ 39 w 83"/>
                    <a:gd name="T7" fmla="*/ 55 h 79"/>
                    <a:gd name="T8" fmla="*/ 38 w 83"/>
                    <a:gd name="T9" fmla="*/ 65 h 79"/>
                    <a:gd name="T10" fmla="*/ 38 w 83"/>
                    <a:gd name="T11" fmla="*/ 79 h 79"/>
                    <a:gd name="T12" fmla="*/ 45 w 83"/>
                    <a:gd name="T13" fmla="*/ 79 h 79"/>
                    <a:gd name="T14" fmla="*/ 44 w 83"/>
                    <a:gd name="T15" fmla="*/ 65 h 79"/>
                    <a:gd name="T16" fmla="*/ 44 w 83"/>
                    <a:gd name="T17" fmla="*/ 55 h 79"/>
                    <a:gd name="T18" fmla="*/ 44 w 83"/>
                    <a:gd name="T19" fmla="*/ 51 h 79"/>
                    <a:gd name="T20" fmla="*/ 48 w 83"/>
                    <a:gd name="T21" fmla="*/ 52 h 79"/>
                    <a:gd name="T22" fmla="*/ 71 w 83"/>
                    <a:gd name="T23" fmla="*/ 63 h 79"/>
                    <a:gd name="T24" fmla="*/ 80 w 83"/>
                    <a:gd name="T25" fmla="*/ 54 h 79"/>
                    <a:gd name="T26" fmla="*/ 74 w 83"/>
                    <a:gd name="T27" fmla="*/ 26 h 79"/>
                    <a:gd name="T28" fmla="*/ 46 w 83"/>
                    <a:gd name="T29" fmla="*/ 44 h 79"/>
                    <a:gd name="T30" fmla="*/ 45 w 83"/>
                    <a:gd name="T31" fmla="*/ 41 h 79"/>
                    <a:gd name="T32" fmla="*/ 50 w 83"/>
                    <a:gd name="T33" fmla="*/ 32 h 79"/>
                    <a:gd name="T34" fmla="*/ 59 w 83"/>
                    <a:gd name="T35" fmla="*/ 10 h 79"/>
                    <a:gd name="T36" fmla="*/ 41 w 83"/>
                    <a:gd name="T37" fmla="*/ 0 h 79"/>
                    <a:gd name="T38" fmla="*/ 23 w 83"/>
                    <a:gd name="T39" fmla="*/ 10 h 79"/>
                    <a:gd name="T40" fmla="*/ 33 w 83"/>
                    <a:gd name="T41" fmla="*/ 32 h 79"/>
                    <a:gd name="T42" fmla="*/ 38 w 83"/>
                    <a:gd name="T43" fmla="*/ 41 h 79"/>
                    <a:gd name="T44" fmla="*/ 36 w 83"/>
                    <a:gd name="T45" fmla="*/ 44 h 79"/>
                    <a:gd name="T46" fmla="*/ 8 w 83"/>
                    <a:gd name="T47" fmla="*/ 26 h 79"/>
                    <a:gd name="T48" fmla="*/ 2 w 83"/>
                    <a:gd name="T49" fmla="*/ 54 h 79"/>
                    <a:gd name="T50" fmla="*/ 11 w 83"/>
                    <a:gd name="T51" fmla="*/ 6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3" h="79">
                      <a:moveTo>
                        <a:pt x="11" y="63"/>
                      </a:moveTo>
                      <a:cubicBezTo>
                        <a:pt x="20" y="64"/>
                        <a:pt x="27" y="55"/>
                        <a:pt x="34" y="52"/>
                      </a:cubicBezTo>
                      <a:cubicBezTo>
                        <a:pt x="35" y="51"/>
                        <a:pt x="38" y="50"/>
                        <a:pt x="38" y="51"/>
                      </a:cubicBezTo>
                      <a:cubicBezTo>
                        <a:pt x="39" y="52"/>
                        <a:pt x="39" y="54"/>
                        <a:pt x="39" y="55"/>
                      </a:cubicBezTo>
                      <a:cubicBezTo>
                        <a:pt x="39" y="59"/>
                        <a:pt x="38" y="62"/>
                        <a:pt x="38" y="65"/>
                      </a:cubicBezTo>
                      <a:cubicBezTo>
                        <a:pt x="38" y="69"/>
                        <a:pt x="38" y="75"/>
                        <a:pt x="38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4" y="75"/>
                        <a:pt x="44" y="69"/>
                        <a:pt x="44" y="65"/>
                      </a:cubicBezTo>
                      <a:cubicBezTo>
                        <a:pt x="44" y="62"/>
                        <a:pt x="44" y="59"/>
                        <a:pt x="44" y="55"/>
                      </a:cubicBezTo>
                      <a:cubicBezTo>
                        <a:pt x="44" y="54"/>
                        <a:pt x="43" y="52"/>
                        <a:pt x="44" y="51"/>
                      </a:cubicBezTo>
                      <a:cubicBezTo>
                        <a:pt x="45" y="50"/>
                        <a:pt x="47" y="51"/>
                        <a:pt x="48" y="52"/>
                      </a:cubicBezTo>
                      <a:cubicBezTo>
                        <a:pt x="55" y="55"/>
                        <a:pt x="62" y="64"/>
                        <a:pt x="71" y="63"/>
                      </a:cubicBezTo>
                      <a:cubicBezTo>
                        <a:pt x="76" y="63"/>
                        <a:pt x="78" y="59"/>
                        <a:pt x="80" y="54"/>
                      </a:cubicBezTo>
                      <a:cubicBezTo>
                        <a:pt x="83" y="46"/>
                        <a:pt x="83" y="31"/>
                        <a:pt x="74" y="26"/>
                      </a:cubicBezTo>
                      <a:cubicBezTo>
                        <a:pt x="61" y="18"/>
                        <a:pt x="57" y="43"/>
                        <a:pt x="46" y="44"/>
                      </a:cubicBezTo>
                      <a:cubicBezTo>
                        <a:pt x="44" y="44"/>
                        <a:pt x="44" y="43"/>
                        <a:pt x="45" y="41"/>
                      </a:cubicBezTo>
                      <a:cubicBezTo>
                        <a:pt x="46" y="38"/>
                        <a:pt x="48" y="35"/>
                        <a:pt x="50" y="32"/>
                      </a:cubicBezTo>
                      <a:cubicBezTo>
                        <a:pt x="54" y="26"/>
                        <a:pt x="60" y="18"/>
                        <a:pt x="59" y="10"/>
                      </a:cubicBezTo>
                      <a:cubicBezTo>
                        <a:pt x="58" y="2"/>
                        <a:pt x="49" y="0"/>
                        <a:pt x="41" y="0"/>
                      </a:cubicBezTo>
                      <a:cubicBezTo>
                        <a:pt x="33" y="0"/>
                        <a:pt x="24" y="2"/>
                        <a:pt x="23" y="10"/>
                      </a:cubicBezTo>
                      <a:cubicBezTo>
                        <a:pt x="22" y="18"/>
                        <a:pt x="28" y="26"/>
                        <a:pt x="33" y="32"/>
                      </a:cubicBezTo>
                      <a:cubicBezTo>
                        <a:pt x="35" y="35"/>
                        <a:pt x="37" y="38"/>
                        <a:pt x="38" y="41"/>
                      </a:cubicBezTo>
                      <a:cubicBezTo>
                        <a:pt x="38" y="43"/>
                        <a:pt x="39" y="44"/>
                        <a:pt x="36" y="44"/>
                      </a:cubicBezTo>
                      <a:cubicBezTo>
                        <a:pt x="25" y="43"/>
                        <a:pt x="21" y="18"/>
                        <a:pt x="8" y="26"/>
                      </a:cubicBezTo>
                      <a:cubicBezTo>
                        <a:pt x="0" y="31"/>
                        <a:pt x="0" y="46"/>
                        <a:pt x="2" y="54"/>
                      </a:cubicBezTo>
                      <a:cubicBezTo>
                        <a:pt x="4" y="59"/>
                        <a:pt x="7" y="63"/>
                        <a:pt x="11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Freeform: Shape 173"/>
                <p:cNvSpPr>
                  <a:spLocks/>
                </p:cNvSpPr>
                <p:nvPr/>
              </p:nvSpPr>
              <p:spPr bwMode="auto">
                <a:xfrm>
                  <a:off x="2732338" y="1652379"/>
                  <a:ext cx="318607" cy="339439"/>
                </a:xfrm>
                <a:custGeom>
                  <a:avLst/>
                  <a:gdLst>
                    <a:gd name="T0" fmla="*/ 59 w 72"/>
                    <a:gd name="T1" fmla="*/ 53 h 77"/>
                    <a:gd name="T2" fmla="*/ 64 w 72"/>
                    <a:gd name="T3" fmla="*/ 50 h 77"/>
                    <a:gd name="T4" fmla="*/ 71 w 72"/>
                    <a:gd name="T5" fmla="*/ 48 h 77"/>
                    <a:gd name="T6" fmla="*/ 71 w 72"/>
                    <a:gd name="T7" fmla="*/ 38 h 77"/>
                    <a:gd name="T8" fmla="*/ 70 w 72"/>
                    <a:gd name="T9" fmla="*/ 22 h 77"/>
                    <a:gd name="T10" fmla="*/ 53 w 72"/>
                    <a:gd name="T11" fmla="*/ 36 h 77"/>
                    <a:gd name="T12" fmla="*/ 48 w 72"/>
                    <a:gd name="T13" fmla="*/ 42 h 77"/>
                    <a:gd name="T14" fmla="*/ 48 w 72"/>
                    <a:gd name="T15" fmla="*/ 36 h 77"/>
                    <a:gd name="T16" fmla="*/ 54 w 72"/>
                    <a:gd name="T17" fmla="*/ 25 h 77"/>
                    <a:gd name="T18" fmla="*/ 49 w 72"/>
                    <a:gd name="T19" fmla="*/ 15 h 77"/>
                    <a:gd name="T20" fmla="*/ 36 w 72"/>
                    <a:gd name="T21" fmla="*/ 0 h 77"/>
                    <a:gd name="T22" fmla="*/ 36 w 72"/>
                    <a:gd name="T23" fmla="*/ 0 h 77"/>
                    <a:gd name="T24" fmla="*/ 36 w 72"/>
                    <a:gd name="T25" fmla="*/ 0 h 77"/>
                    <a:gd name="T26" fmla="*/ 36 w 72"/>
                    <a:gd name="T27" fmla="*/ 0 h 77"/>
                    <a:gd name="T28" fmla="*/ 36 w 72"/>
                    <a:gd name="T29" fmla="*/ 0 h 77"/>
                    <a:gd name="T30" fmla="*/ 23 w 72"/>
                    <a:gd name="T31" fmla="*/ 15 h 77"/>
                    <a:gd name="T32" fmla="*/ 18 w 72"/>
                    <a:gd name="T33" fmla="*/ 25 h 77"/>
                    <a:gd name="T34" fmla="*/ 23 w 72"/>
                    <a:gd name="T35" fmla="*/ 36 h 77"/>
                    <a:gd name="T36" fmla="*/ 24 w 72"/>
                    <a:gd name="T37" fmla="*/ 42 h 77"/>
                    <a:gd name="T38" fmla="*/ 18 w 72"/>
                    <a:gd name="T39" fmla="*/ 36 h 77"/>
                    <a:gd name="T40" fmla="*/ 2 w 72"/>
                    <a:gd name="T41" fmla="*/ 22 h 77"/>
                    <a:gd name="T42" fmla="*/ 0 w 72"/>
                    <a:gd name="T43" fmla="*/ 38 h 77"/>
                    <a:gd name="T44" fmla="*/ 1 w 72"/>
                    <a:gd name="T45" fmla="*/ 48 h 77"/>
                    <a:gd name="T46" fmla="*/ 7 w 72"/>
                    <a:gd name="T47" fmla="*/ 50 h 77"/>
                    <a:gd name="T48" fmla="*/ 12 w 72"/>
                    <a:gd name="T49" fmla="*/ 53 h 77"/>
                    <a:gd name="T50" fmla="*/ 11 w 72"/>
                    <a:gd name="T51" fmla="*/ 56 h 77"/>
                    <a:gd name="T52" fmla="*/ 0 w 72"/>
                    <a:gd name="T53" fmla="*/ 53 h 77"/>
                    <a:gd name="T54" fmla="*/ 16 w 72"/>
                    <a:gd name="T55" fmla="*/ 75 h 77"/>
                    <a:gd name="T56" fmla="*/ 24 w 72"/>
                    <a:gd name="T57" fmla="*/ 74 h 77"/>
                    <a:gd name="T58" fmla="*/ 31 w 72"/>
                    <a:gd name="T59" fmla="*/ 69 h 77"/>
                    <a:gd name="T60" fmla="*/ 34 w 72"/>
                    <a:gd name="T61" fmla="*/ 68 h 77"/>
                    <a:gd name="T62" fmla="*/ 34 w 72"/>
                    <a:gd name="T63" fmla="*/ 65 h 77"/>
                    <a:gd name="T64" fmla="*/ 36 w 72"/>
                    <a:gd name="T65" fmla="*/ 34 h 77"/>
                    <a:gd name="T66" fmla="*/ 38 w 72"/>
                    <a:gd name="T67" fmla="*/ 65 h 77"/>
                    <a:gd name="T68" fmla="*/ 38 w 72"/>
                    <a:gd name="T69" fmla="*/ 68 h 77"/>
                    <a:gd name="T70" fmla="*/ 40 w 72"/>
                    <a:gd name="T71" fmla="*/ 69 h 77"/>
                    <a:gd name="T72" fmla="*/ 47 w 72"/>
                    <a:gd name="T73" fmla="*/ 74 h 77"/>
                    <a:gd name="T74" fmla="*/ 55 w 72"/>
                    <a:gd name="T75" fmla="*/ 75 h 77"/>
                    <a:gd name="T76" fmla="*/ 71 w 72"/>
                    <a:gd name="T77" fmla="*/ 53 h 77"/>
                    <a:gd name="T78" fmla="*/ 60 w 72"/>
                    <a:gd name="T79" fmla="*/ 56 h 77"/>
                    <a:gd name="T80" fmla="*/ 59 w 72"/>
                    <a:gd name="T81" fmla="*/ 53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2" h="77">
                      <a:moveTo>
                        <a:pt x="59" y="53"/>
                      </a:moveTo>
                      <a:cubicBezTo>
                        <a:pt x="61" y="51"/>
                        <a:pt x="63" y="51"/>
                        <a:pt x="64" y="50"/>
                      </a:cubicBezTo>
                      <a:cubicBezTo>
                        <a:pt x="66" y="49"/>
                        <a:pt x="69" y="49"/>
                        <a:pt x="71" y="48"/>
                      </a:cubicBezTo>
                      <a:cubicBezTo>
                        <a:pt x="71" y="45"/>
                        <a:pt x="72" y="42"/>
                        <a:pt x="71" y="38"/>
                      </a:cubicBezTo>
                      <a:cubicBezTo>
                        <a:pt x="71" y="33"/>
                        <a:pt x="70" y="28"/>
                        <a:pt x="70" y="22"/>
                      </a:cubicBezTo>
                      <a:cubicBezTo>
                        <a:pt x="63" y="26"/>
                        <a:pt x="56" y="28"/>
                        <a:pt x="53" y="36"/>
                      </a:cubicBezTo>
                      <a:cubicBezTo>
                        <a:pt x="53" y="38"/>
                        <a:pt x="51" y="43"/>
                        <a:pt x="48" y="42"/>
                      </a:cubicBezTo>
                      <a:cubicBezTo>
                        <a:pt x="46" y="40"/>
                        <a:pt x="47" y="37"/>
                        <a:pt x="48" y="36"/>
                      </a:cubicBezTo>
                      <a:cubicBezTo>
                        <a:pt x="51" y="32"/>
                        <a:pt x="54" y="30"/>
                        <a:pt x="54" y="25"/>
                      </a:cubicBezTo>
                      <a:cubicBezTo>
                        <a:pt x="54" y="21"/>
                        <a:pt x="51" y="18"/>
                        <a:pt x="49" y="15"/>
                      </a:cubicBezTo>
                      <a:cubicBezTo>
                        <a:pt x="45" y="10"/>
                        <a:pt x="40" y="6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6"/>
                        <a:pt x="27" y="10"/>
                        <a:pt x="23" y="15"/>
                      </a:cubicBezTo>
                      <a:cubicBezTo>
                        <a:pt x="20" y="18"/>
                        <a:pt x="18" y="21"/>
                        <a:pt x="18" y="25"/>
                      </a:cubicBezTo>
                      <a:cubicBezTo>
                        <a:pt x="18" y="30"/>
                        <a:pt x="21" y="32"/>
                        <a:pt x="23" y="36"/>
                      </a:cubicBezTo>
                      <a:cubicBezTo>
                        <a:pt x="24" y="37"/>
                        <a:pt x="26" y="40"/>
                        <a:pt x="24" y="42"/>
                      </a:cubicBezTo>
                      <a:cubicBezTo>
                        <a:pt x="21" y="43"/>
                        <a:pt x="19" y="38"/>
                        <a:pt x="18" y="36"/>
                      </a:cubicBezTo>
                      <a:cubicBezTo>
                        <a:pt x="16" y="28"/>
                        <a:pt x="9" y="26"/>
                        <a:pt x="2" y="22"/>
                      </a:cubicBezTo>
                      <a:cubicBezTo>
                        <a:pt x="2" y="28"/>
                        <a:pt x="1" y="33"/>
                        <a:pt x="0" y="38"/>
                      </a:cubicBezTo>
                      <a:cubicBezTo>
                        <a:pt x="0" y="42"/>
                        <a:pt x="0" y="45"/>
                        <a:pt x="1" y="48"/>
                      </a:cubicBezTo>
                      <a:cubicBezTo>
                        <a:pt x="3" y="49"/>
                        <a:pt x="5" y="49"/>
                        <a:pt x="7" y="50"/>
                      </a:cubicBezTo>
                      <a:cubicBezTo>
                        <a:pt x="9" y="51"/>
                        <a:pt x="11" y="51"/>
                        <a:pt x="12" y="53"/>
                      </a:cubicBezTo>
                      <a:cubicBezTo>
                        <a:pt x="14" y="54"/>
                        <a:pt x="14" y="57"/>
                        <a:pt x="11" y="56"/>
                      </a:cubicBezTo>
                      <a:cubicBezTo>
                        <a:pt x="8" y="56"/>
                        <a:pt x="4" y="52"/>
                        <a:pt x="0" y="53"/>
                      </a:cubicBezTo>
                      <a:cubicBezTo>
                        <a:pt x="2" y="62"/>
                        <a:pt x="7" y="71"/>
                        <a:pt x="16" y="75"/>
                      </a:cubicBezTo>
                      <a:cubicBezTo>
                        <a:pt x="20" y="77"/>
                        <a:pt x="21" y="76"/>
                        <a:pt x="24" y="74"/>
                      </a:cubicBezTo>
                      <a:cubicBezTo>
                        <a:pt x="27" y="72"/>
                        <a:pt x="28" y="70"/>
                        <a:pt x="31" y="69"/>
                      </a:cubicBezTo>
                      <a:cubicBezTo>
                        <a:pt x="33" y="69"/>
                        <a:pt x="34" y="70"/>
                        <a:pt x="34" y="68"/>
                      </a:cubicBezTo>
                      <a:cubicBezTo>
                        <a:pt x="34" y="67"/>
                        <a:pt x="34" y="66"/>
                        <a:pt x="34" y="65"/>
                      </a:cubicBezTo>
                      <a:cubicBezTo>
                        <a:pt x="35" y="53"/>
                        <a:pt x="35" y="46"/>
                        <a:pt x="36" y="34"/>
                      </a:cubicBezTo>
                      <a:cubicBezTo>
                        <a:pt x="36" y="46"/>
                        <a:pt x="37" y="53"/>
                        <a:pt x="38" y="65"/>
                      </a:cubicBezTo>
                      <a:cubicBezTo>
                        <a:pt x="38" y="66"/>
                        <a:pt x="38" y="67"/>
                        <a:pt x="38" y="68"/>
                      </a:cubicBezTo>
                      <a:cubicBezTo>
                        <a:pt x="38" y="70"/>
                        <a:pt x="39" y="69"/>
                        <a:pt x="40" y="69"/>
                      </a:cubicBezTo>
                      <a:cubicBezTo>
                        <a:pt x="43" y="70"/>
                        <a:pt x="45" y="72"/>
                        <a:pt x="47" y="74"/>
                      </a:cubicBezTo>
                      <a:cubicBezTo>
                        <a:pt x="50" y="76"/>
                        <a:pt x="52" y="77"/>
                        <a:pt x="55" y="75"/>
                      </a:cubicBezTo>
                      <a:cubicBezTo>
                        <a:pt x="65" y="71"/>
                        <a:pt x="70" y="62"/>
                        <a:pt x="71" y="53"/>
                      </a:cubicBezTo>
                      <a:cubicBezTo>
                        <a:pt x="68" y="52"/>
                        <a:pt x="64" y="56"/>
                        <a:pt x="60" y="56"/>
                      </a:cubicBezTo>
                      <a:cubicBezTo>
                        <a:pt x="58" y="57"/>
                        <a:pt x="58" y="54"/>
                        <a:pt x="59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7" name="Rectangle 174"/>
                <p:cNvSpPr>
                  <a:spLocks/>
                </p:cNvSpPr>
                <p:nvPr/>
              </p:nvSpPr>
              <p:spPr bwMode="auto">
                <a:xfrm>
                  <a:off x="2878162" y="1966084"/>
                  <a:ext cx="22057" cy="10538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8" name="Freeform: Shape 175"/>
                <p:cNvSpPr>
                  <a:spLocks/>
                </p:cNvSpPr>
                <p:nvPr/>
              </p:nvSpPr>
              <p:spPr bwMode="auto">
                <a:xfrm>
                  <a:off x="5920861" y="1413423"/>
                  <a:ext cx="30635" cy="162980"/>
                </a:xfrm>
                <a:custGeom>
                  <a:avLst/>
                  <a:gdLst>
                    <a:gd name="T0" fmla="*/ 7 w 7"/>
                    <a:gd name="T1" fmla="*/ 1 h 37"/>
                    <a:gd name="T2" fmla="*/ 4 w 7"/>
                    <a:gd name="T3" fmla="*/ 0 h 37"/>
                    <a:gd name="T4" fmla="*/ 4 w 7"/>
                    <a:gd name="T5" fmla="*/ 0 h 37"/>
                    <a:gd name="T6" fmla="*/ 0 w 7"/>
                    <a:gd name="T7" fmla="*/ 1 h 37"/>
                    <a:gd name="T8" fmla="*/ 0 w 7"/>
                    <a:gd name="T9" fmla="*/ 37 h 37"/>
                    <a:gd name="T10" fmla="*/ 7 w 7"/>
                    <a:gd name="T11" fmla="*/ 37 h 37"/>
                    <a:gd name="T12" fmla="*/ 7 w 7"/>
                    <a:gd name="T1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37">
                      <a:moveTo>
                        <a:pt x="7" y="1"/>
                      </a:moveTo>
                      <a:cubicBezTo>
                        <a:pt x="6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1" y="1"/>
                        <a:pt x="0" y="1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7" y="37"/>
                        <a:pt x="7" y="37"/>
                        <a:pt x="7" y="37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: Shape 176"/>
                <p:cNvSpPr>
                  <a:spLocks/>
                </p:cNvSpPr>
                <p:nvPr/>
              </p:nvSpPr>
              <p:spPr bwMode="auto">
                <a:xfrm>
                  <a:off x="5920861" y="1192849"/>
                  <a:ext cx="30635" cy="22057"/>
                </a:xfrm>
                <a:custGeom>
                  <a:avLst/>
                  <a:gdLst>
                    <a:gd name="T0" fmla="*/ 5 w 7"/>
                    <a:gd name="T1" fmla="*/ 5 h 5"/>
                    <a:gd name="T2" fmla="*/ 5 w 7"/>
                    <a:gd name="T3" fmla="*/ 5 h 5"/>
                    <a:gd name="T4" fmla="*/ 7 w 7"/>
                    <a:gd name="T5" fmla="*/ 5 h 5"/>
                    <a:gd name="T6" fmla="*/ 7 w 7"/>
                    <a:gd name="T7" fmla="*/ 0 h 5"/>
                    <a:gd name="T8" fmla="*/ 0 w 7"/>
                    <a:gd name="T9" fmla="*/ 0 h 5"/>
                    <a:gd name="T10" fmla="*/ 0 w 7"/>
                    <a:gd name="T11" fmla="*/ 5 h 5"/>
                    <a:gd name="T12" fmla="*/ 5 w 7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">
                      <a:moveTo>
                        <a:pt x="5" y="5"/>
                      </a:move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7" y="5"/>
                        <a:pt x="7" y="5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5"/>
                        <a:pt x="3" y="5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: Shape 177"/>
                <p:cNvSpPr>
                  <a:spLocks/>
                </p:cNvSpPr>
                <p:nvPr/>
              </p:nvSpPr>
              <p:spPr bwMode="auto">
                <a:xfrm>
                  <a:off x="5788517" y="1223484"/>
                  <a:ext cx="305128" cy="220574"/>
                </a:xfrm>
                <a:custGeom>
                  <a:avLst/>
                  <a:gdLst>
                    <a:gd name="T0" fmla="*/ 37 w 69"/>
                    <a:gd name="T1" fmla="*/ 0 h 50"/>
                    <a:gd name="T2" fmla="*/ 35 w 69"/>
                    <a:gd name="T3" fmla="*/ 0 h 50"/>
                    <a:gd name="T4" fmla="*/ 35 w 69"/>
                    <a:gd name="T5" fmla="*/ 0 h 50"/>
                    <a:gd name="T6" fmla="*/ 30 w 69"/>
                    <a:gd name="T7" fmla="*/ 0 h 50"/>
                    <a:gd name="T8" fmla="*/ 1 w 69"/>
                    <a:gd name="T9" fmla="*/ 33 h 50"/>
                    <a:gd name="T10" fmla="*/ 3 w 69"/>
                    <a:gd name="T11" fmla="*/ 46 h 50"/>
                    <a:gd name="T12" fmla="*/ 4 w 69"/>
                    <a:gd name="T13" fmla="*/ 48 h 50"/>
                    <a:gd name="T14" fmla="*/ 6 w 69"/>
                    <a:gd name="T15" fmla="*/ 46 h 50"/>
                    <a:gd name="T16" fmla="*/ 14 w 69"/>
                    <a:gd name="T17" fmla="*/ 40 h 50"/>
                    <a:gd name="T18" fmla="*/ 15 w 69"/>
                    <a:gd name="T19" fmla="*/ 40 h 50"/>
                    <a:gd name="T20" fmla="*/ 23 w 69"/>
                    <a:gd name="T21" fmla="*/ 46 h 50"/>
                    <a:gd name="T22" fmla="*/ 24 w 69"/>
                    <a:gd name="T23" fmla="*/ 48 h 50"/>
                    <a:gd name="T24" fmla="*/ 25 w 69"/>
                    <a:gd name="T25" fmla="*/ 46 h 50"/>
                    <a:gd name="T26" fmla="*/ 30 w 69"/>
                    <a:gd name="T27" fmla="*/ 42 h 50"/>
                    <a:gd name="T28" fmla="*/ 34 w 69"/>
                    <a:gd name="T29" fmla="*/ 41 h 50"/>
                    <a:gd name="T30" fmla="*/ 34 w 69"/>
                    <a:gd name="T31" fmla="*/ 41 h 50"/>
                    <a:gd name="T32" fmla="*/ 37 w 69"/>
                    <a:gd name="T33" fmla="*/ 42 h 50"/>
                    <a:gd name="T34" fmla="*/ 43 w 69"/>
                    <a:gd name="T35" fmla="*/ 47 h 50"/>
                    <a:gd name="T36" fmla="*/ 44 w 69"/>
                    <a:gd name="T37" fmla="*/ 48 h 50"/>
                    <a:gd name="T38" fmla="*/ 45 w 69"/>
                    <a:gd name="T39" fmla="*/ 47 h 50"/>
                    <a:gd name="T40" fmla="*/ 54 w 69"/>
                    <a:gd name="T41" fmla="*/ 41 h 50"/>
                    <a:gd name="T42" fmla="*/ 54 w 69"/>
                    <a:gd name="T43" fmla="*/ 41 h 50"/>
                    <a:gd name="T44" fmla="*/ 62 w 69"/>
                    <a:gd name="T45" fmla="*/ 47 h 50"/>
                    <a:gd name="T46" fmla="*/ 63 w 69"/>
                    <a:gd name="T47" fmla="*/ 49 h 50"/>
                    <a:gd name="T48" fmla="*/ 64 w 69"/>
                    <a:gd name="T49" fmla="*/ 50 h 50"/>
                    <a:gd name="T50" fmla="*/ 64 w 69"/>
                    <a:gd name="T51" fmla="*/ 49 h 50"/>
                    <a:gd name="T52" fmla="*/ 65 w 69"/>
                    <a:gd name="T53" fmla="*/ 47 h 50"/>
                    <a:gd name="T54" fmla="*/ 68 w 69"/>
                    <a:gd name="T55" fmla="*/ 35 h 50"/>
                    <a:gd name="T56" fmla="*/ 37 w 69"/>
                    <a:gd name="T5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9" h="50">
                      <a:moveTo>
                        <a:pt x="37" y="0"/>
                      </a:moveTo>
                      <a:cubicBezTo>
                        <a:pt x="37" y="0"/>
                        <a:pt x="36" y="0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3" y="0"/>
                        <a:pt x="32" y="0"/>
                        <a:pt x="30" y="0"/>
                      </a:cubicBezTo>
                      <a:cubicBezTo>
                        <a:pt x="14" y="2"/>
                        <a:pt x="1" y="16"/>
                        <a:pt x="1" y="33"/>
                      </a:cubicBezTo>
                      <a:cubicBezTo>
                        <a:pt x="0" y="38"/>
                        <a:pt x="1" y="42"/>
                        <a:pt x="3" y="46"/>
                      </a:cubicBezTo>
                      <a:cubicBezTo>
                        <a:pt x="3" y="47"/>
                        <a:pt x="4" y="48"/>
                        <a:pt x="4" y="48"/>
                      </a:cubicBezTo>
                      <a:cubicBezTo>
                        <a:pt x="5" y="48"/>
                        <a:pt x="5" y="47"/>
                        <a:pt x="6" y="46"/>
                      </a:cubicBezTo>
                      <a:cubicBezTo>
                        <a:pt x="7" y="43"/>
                        <a:pt x="11" y="40"/>
                        <a:pt x="14" y="40"/>
                      </a:cubicBezTo>
                      <a:cubicBezTo>
                        <a:pt x="14" y="40"/>
                        <a:pt x="15" y="40"/>
                        <a:pt x="15" y="40"/>
                      </a:cubicBezTo>
                      <a:cubicBezTo>
                        <a:pt x="18" y="41"/>
                        <a:pt x="22" y="43"/>
                        <a:pt x="23" y="46"/>
                      </a:cubicBezTo>
                      <a:cubicBezTo>
                        <a:pt x="24" y="47"/>
                        <a:pt x="24" y="48"/>
                        <a:pt x="24" y="48"/>
                      </a:cubicBezTo>
                      <a:cubicBezTo>
                        <a:pt x="24" y="48"/>
                        <a:pt x="25" y="47"/>
                        <a:pt x="25" y="46"/>
                      </a:cubicBezTo>
                      <a:cubicBezTo>
                        <a:pt x="26" y="44"/>
                        <a:pt x="28" y="42"/>
                        <a:pt x="30" y="42"/>
                      </a:cubicBezTo>
                      <a:cubicBezTo>
                        <a:pt x="31" y="41"/>
                        <a:pt x="33" y="41"/>
                        <a:pt x="34" y="41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5" y="41"/>
                        <a:pt x="36" y="41"/>
                        <a:pt x="37" y="42"/>
                      </a:cubicBezTo>
                      <a:cubicBezTo>
                        <a:pt x="40" y="42"/>
                        <a:pt x="42" y="44"/>
                        <a:pt x="43" y="47"/>
                      </a:cubicBezTo>
                      <a:cubicBezTo>
                        <a:pt x="44" y="48"/>
                        <a:pt x="44" y="48"/>
                        <a:pt x="44" y="48"/>
                      </a:cubicBezTo>
                      <a:cubicBezTo>
                        <a:pt x="44" y="48"/>
                        <a:pt x="44" y="48"/>
                        <a:pt x="45" y="47"/>
                      </a:cubicBezTo>
                      <a:cubicBezTo>
                        <a:pt x="47" y="44"/>
                        <a:pt x="50" y="41"/>
                        <a:pt x="54" y="41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8" y="41"/>
                        <a:pt x="61" y="44"/>
                        <a:pt x="62" y="47"/>
                      </a:cubicBezTo>
                      <a:cubicBezTo>
                        <a:pt x="63" y="48"/>
                        <a:pt x="63" y="49"/>
                        <a:pt x="63" y="49"/>
                      </a:cubicBezTo>
                      <a:cubicBezTo>
                        <a:pt x="63" y="50"/>
                        <a:pt x="63" y="50"/>
                        <a:pt x="64" y="50"/>
                      </a:cubicBezTo>
                      <a:cubicBezTo>
                        <a:pt x="64" y="50"/>
                        <a:pt x="64" y="50"/>
                        <a:pt x="64" y="49"/>
                      </a:cubicBezTo>
                      <a:cubicBezTo>
                        <a:pt x="65" y="49"/>
                        <a:pt x="65" y="48"/>
                        <a:pt x="65" y="47"/>
                      </a:cubicBezTo>
                      <a:cubicBezTo>
                        <a:pt x="67" y="44"/>
                        <a:pt x="68" y="39"/>
                        <a:pt x="68" y="35"/>
                      </a:cubicBezTo>
                      <a:cubicBezTo>
                        <a:pt x="69" y="17"/>
                        <a:pt x="55" y="2"/>
                        <a:pt x="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: Shape 178"/>
                <p:cNvSpPr>
                  <a:spLocks/>
                </p:cNvSpPr>
                <p:nvPr/>
              </p:nvSpPr>
              <p:spPr bwMode="auto">
                <a:xfrm>
                  <a:off x="4601092" y="4491660"/>
                  <a:ext cx="118865" cy="84553"/>
                </a:xfrm>
                <a:custGeom>
                  <a:avLst/>
                  <a:gdLst>
                    <a:gd name="T0" fmla="*/ 17 w 27"/>
                    <a:gd name="T1" fmla="*/ 5 h 19"/>
                    <a:gd name="T2" fmla="*/ 24 w 27"/>
                    <a:gd name="T3" fmla="*/ 1 h 19"/>
                    <a:gd name="T4" fmla="*/ 27 w 27"/>
                    <a:gd name="T5" fmla="*/ 0 h 19"/>
                    <a:gd name="T6" fmla="*/ 16 w 27"/>
                    <a:gd name="T7" fmla="*/ 1 h 19"/>
                    <a:gd name="T8" fmla="*/ 9 w 27"/>
                    <a:gd name="T9" fmla="*/ 7 h 19"/>
                    <a:gd name="T10" fmla="*/ 5 w 27"/>
                    <a:gd name="T11" fmla="*/ 12 h 19"/>
                    <a:gd name="T12" fmla="*/ 0 w 27"/>
                    <a:gd name="T13" fmla="*/ 19 h 19"/>
                    <a:gd name="T14" fmla="*/ 9 w 27"/>
                    <a:gd name="T15" fmla="*/ 15 h 19"/>
                    <a:gd name="T16" fmla="*/ 17 w 27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19">
                      <a:moveTo>
                        <a:pt x="17" y="5"/>
                      </a:moveTo>
                      <a:cubicBezTo>
                        <a:pt x="19" y="4"/>
                        <a:pt x="21" y="2"/>
                        <a:pt x="24" y="1"/>
                      </a:cubicBezTo>
                      <a:cubicBezTo>
                        <a:pt x="24" y="1"/>
                        <a:pt x="26" y="0"/>
                        <a:pt x="27" y="0"/>
                      </a:cubicBezTo>
                      <a:cubicBezTo>
                        <a:pt x="23" y="0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9" y="7"/>
                      </a:cubicBezTo>
                      <a:cubicBezTo>
                        <a:pt x="7" y="9"/>
                        <a:pt x="6" y="11"/>
                        <a:pt x="5" y="12"/>
                      </a:cubicBezTo>
                      <a:cubicBezTo>
                        <a:pt x="4" y="15"/>
                        <a:pt x="3" y="18"/>
                        <a:pt x="0" y="19"/>
                      </a:cubicBezTo>
                      <a:cubicBezTo>
                        <a:pt x="3" y="19"/>
                        <a:pt x="7" y="17"/>
                        <a:pt x="9" y="15"/>
                      </a:cubicBezTo>
                      <a:cubicBezTo>
                        <a:pt x="13" y="12"/>
                        <a:pt x="15" y="9"/>
                        <a:pt x="1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: Shape 179"/>
                <p:cNvSpPr>
                  <a:spLocks/>
                </p:cNvSpPr>
                <p:nvPr/>
              </p:nvSpPr>
              <p:spPr bwMode="auto">
                <a:xfrm>
                  <a:off x="4609670" y="4491660"/>
                  <a:ext cx="154402" cy="106611"/>
                </a:xfrm>
                <a:custGeom>
                  <a:avLst/>
                  <a:gdLst>
                    <a:gd name="T0" fmla="*/ 23 w 35"/>
                    <a:gd name="T1" fmla="*/ 3 h 24"/>
                    <a:gd name="T2" fmla="*/ 14 w 35"/>
                    <a:gd name="T3" fmla="*/ 11 h 24"/>
                    <a:gd name="T4" fmla="*/ 8 w 35"/>
                    <a:gd name="T5" fmla="*/ 17 h 24"/>
                    <a:gd name="T6" fmla="*/ 0 w 35"/>
                    <a:gd name="T7" fmla="*/ 20 h 24"/>
                    <a:gd name="T8" fmla="*/ 19 w 35"/>
                    <a:gd name="T9" fmla="*/ 20 h 24"/>
                    <a:gd name="T10" fmla="*/ 30 w 35"/>
                    <a:gd name="T11" fmla="*/ 6 h 24"/>
                    <a:gd name="T12" fmla="*/ 33 w 35"/>
                    <a:gd name="T13" fmla="*/ 2 h 24"/>
                    <a:gd name="T14" fmla="*/ 35 w 35"/>
                    <a:gd name="T15" fmla="*/ 1 h 24"/>
                    <a:gd name="T16" fmla="*/ 23 w 35"/>
                    <a:gd name="T17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23" y="3"/>
                      </a:moveTo>
                      <a:cubicBezTo>
                        <a:pt x="19" y="5"/>
                        <a:pt x="17" y="7"/>
                        <a:pt x="14" y="11"/>
                      </a:cubicBezTo>
                      <a:cubicBezTo>
                        <a:pt x="12" y="13"/>
                        <a:pt x="10" y="16"/>
                        <a:pt x="8" y="17"/>
                      </a:cubicBezTo>
                      <a:cubicBezTo>
                        <a:pt x="5" y="19"/>
                        <a:pt x="3" y="20"/>
                        <a:pt x="0" y="20"/>
                      </a:cubicBezTo>
                      <a:cubicBezTo>
                        <a:pt x="6" y="24"/>
                        <a:pt x="13" y="24"/>
                        <a:pt x="19" y="20"/>
                      </a:cubicBezTo>
                      <a:cubicBezTo>
                        <a:pt x="25" y="17"/>
                        <a:pt x="27" y="12"/>
                        <a:pt x="30" y="6"/>
                      </a:cubicBezTo>
                      <a:cubicBezTo>
                        <a:pt x="31" y="5"/>
                        <a:pt x="32" y="3"/>
                        <a:pt x="33" y="2"/>
                      </a:cubicBezTo>
                      <a:cubicBezTo>
                        <a:pt x="34" y="2"/>
                        <a:pt x="35" y="1"/>
                        <a:pt x="35" y="1"/>
                      </a:cubicBezTo>
                      <a:cubicBezTo>
                        <a:pt x="31" y="0"/>
                        <a:pt x="27" y="1"/>
                        <a:pt x="2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: Shape 180"/>
                <p:cNvSpPr>
                  <a:spLocks/>
                </p:cNvSpPr>
                <p:nvPr/>
              </p:nvSpPr>
              <p:spPr bwMode="auto">
                <a:xfrm>
                  <a:off x="4601092" y="4403430"/>
                  <a:ext cx="101709" cy="71074"/>
                </a:xfrm>
                <a:custGeom>
                  <a:avLst/>
                  <a:gdLst>
                    <a:gd name="T0" fmla="*/ 8 w 23"/>
                    <a:gd name="T1" fmla="*/ 6 h 16"/>
                    <a:gd name="T2" fmla="*/ 5 w 23"/>
                    <a:gd name="T3" fmla="*/ 11 h 16"/>
                    <a:gd name="T4" fmla="*/ 0 w 23"/>
                    <a:gd name="T5" fmla="*/ 16 h 16"/>
                    <a:gd name="T6" fmla="*/ 8 w 23"/>
                    <a:gd name="T7" fmla="*/ 13 h 16"/>
                    <a:gd name="T8" fmla="*/ 15 w 23"/>
                    <a:gd name="T9" fmla="*/ 5 h 16"/>
                    <a:gd name="T10" fmla="*/ 20 w 23"/>
                    <a:gd name="T11" fmla="*/ 1 h 16"/>
                    <a:gd name="T12" fmla="*/ 23 w 23"/>
                    <a:gd name="T13" fmla="*/ 0 h 16"/>
                    <a:gd name="T14" fmla="*/ 14 w 23"/>
                    <a:gd name="T15" fmla="*/ 1 h 16"/>
                    <a:gd name="T16" fmla="*/ 8 w 23"/>
                    <a:gd name="T17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8" y="6"/>
                      </a:moveTo>
                      <a:cubicBezTo>
                        <a:pt x="6" y="8"/>
                        <a:pt x="6" y="9"/>
                        <a:pt x="5" y="11"/>
                      </a:cubicBezTo>
                      <a:cubicBezTo>
                        <a:pt x="4" y="13"/>
                        <a:pt x="2" y="15"/>
                        <a:pt x="0" y="16"/>
                      </a:cubicBezTo>
                      <a:cubicBezTo>
                        <a:pt x="3" y="16"/>
                        <a:pt x="6" y="15"/>
                        <a:pt x="8" y="13"/>
                      </a:cubicBezTo>
                      <a:cubicBezTo>
                        <a:pt x="11" y="11"/>
                        <a:pt x="13" y="7"/>
                        <a:pt x="15" y="5"/>
                      </a:cubicBezTo>
                      <a:cubicBezTo>
                        <a:pt x="17" y="3"/>
                        <a:pt x="18" y="2"/>
                        <a:pt x="20" y="1"/>
                      </a:cubicBezTo>
                      <a:cubicBezTo>
                        <a:pt x="21" y="1"/>
                        <a:pt x="22" y="0"/>
                        <a:pt x="23" y="0"/>
                      </a:cubicBezTo>
                      <a:cubicBezTo>
                        <a:pt x="20" y="0"/>
                        <a:pt x="17" y="0"/>
                        <a:pt x="14" y="1"/>
                      </a:cubicBezTo>
                      <a:cubicBezTo>
                        <a:pt x="11" y="2"/>
                        <a:pt x="9" y="4"/>
                        <a:pt x="8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: Shape 181"/>
                <p:cNvSpPr>
                  <a:spLocks/>
                </p:cNvSpPr>
                <p:nvPr/>
              </p:nvSpPr>
              <p:spPr bwMode="auto">
                <a:xfrm>
                  <a:off x="4609670" y="4403430"/>
                  <a:ext cx="132345" cy="93131"/>
                </a:xfrm>
                <a:custGeom>
                  <a:avLst/>
                  <a:gdLst>
                    <a:gd name="T0" fmla="*/ 28 w 30"/>
                    <a:gd name="T1" fmla="*/ 2 h 21"/>
                    <a:gd name="T2" fmla="*/ 30 w 30"/>
                    <a:gd name="T3" fmla="*/ 1 h 21"/>
                    <a:gd name="T4" fmla="*/ 19 w 30"/>
                    <a:gd name="T5" fmla="*/ 2 h 21"/>
                    <a:gd name="T6" fmla="*/ 12 w 30"/>
                    <a:gd name="T7" fmla="*/ 9 h 21"/>
                    <a:gd name="T8" fmla="*/ 6 w 30"/>
                    <a:gd name="T9" fmla="*/ 15 h 21"/>
                    <a:gd name="T10" fmla="*/ 0 w 30"/>
                    <a:gd name="T11" fmla="*/ 18 h 21"/>
                    <a:gd name="T12" fmla="*/ 16 w 30"/>
                    <a:gd name="T13" fmla="*/ 17 h 21"/>
                    <a:gd name="T14" fmla="*/ 25 w 30"/>
                    <a:gd name="T15" fmla="*/ 6 h 21"/>
                    <a:gd name="T16" fmla="*/ 28 w 30"/>
                    <a:gd name="T1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28" y="2"/>
                      </a:moveTo>
                      <a:cubicBezTo>
                        <a:pt x="29" y="2"/>
                        <a:pt x="30" y="1"/>
                        <a:pt x="30" y="1"/>
                      </a:cubicBezTo>
                      <a:cubicBezTo>
                        <a:pt x="26" y="0"/>
                        <a:pt x="23" y="1"/>
                        <a:pt x="19" y="2"/>
                      </a:cubicBezTo>
                      <a:cubicBezTo>
                        <a:pt x="16" y="4"/>
                        <a:pt x="14" y="6"/>
                        <a:pt x="12" y="9"/>
                      </a:cubicBezTo>
                      <a:cubicBezTo>
                        <a:pt x="10" y="11"/>
                        <a:pt x="9" y="14"/>
                        <a:pt x="6" y="15"/>
                      </a:cubicBezTo>
                      <a:cubicBezTo>
                        <a:pt x="5" y="16"/>
                        <a:pt x="2" y="17"/>
                        <a:pt x="0" y="18"/>
                      </a:cubicBezTo>
                      <a:cubicBezTo>
                        <a:pt x="5" y="21"/>
                        <a:pt x="11" y="21"/>
                        <a:pt x="16" y="17"/>
                      </a:cubicBezTo>
                      <a:cubicBezTo>
                        <a:pt x="21" y="15"/>
                        <a:pt x="23" y="10"/>
                        <a:pt x="25" y="6"/>
                      </a:cubicBezTo>
                      <a:cubicBezTo>
                        <a:pt x="26" y="4"/>
                        <a:pt x="27" y="3"/>
                        <a:pt x="2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Freeform: Shape 182"/>
                <p:cNvSpPr>
                  <a:spLocks/>
                </p:cNvSpPr>
                <p:nvPr/>
              </p:nvSpPr>
              <p:spPr bwMode="auto">
                <a:xfrm>
                  <a:off x="4472424" y="4491660"/>
                  <a:ext cx="115189" cy="84553"/>
                </a:xfrm>
                <a:custGeom>
                  <a:avLst/>
                  <a:gdLst>
                    <a:gd name="T0" fmla="*/ 9 w 26"/>
                    <a:gd name="T1" fmla="*/ 5 h 19"/>
                    <a:gd name="T2" fmla="*/ 17 w 26"/>
                    <a:gd name="T3" fmla="*/ 15 h 19"/>
                    <a:gd name="T4" fmla="*/ 26 w 26"/>
                    <a:gd name="T5" fmla="*/ 19 h 19"/>
                    <a:gd name="T6" fmla="*/ 21 w 26"/>
                    <a:gd name="T7" fmla="*/ 12 h 19"/>
                    <a:gd name="T8" fmla="*/ 18 w 26"/>
                    <a:gd name="T9" fmla="*/ 7 h 19"/>
                    <a:gd name="T10" fmla="*/ 11 w 26"/>
                    <a:gd name="T11" fmla="*/ 1 h 19"/>
                    <a:gd name="T12" fmla="*/ 0 w 26"/>
                    <a:gd name="T13" fmla="*/ 0 h 19"/>
                    <a:gd name="T14" fmla="*/ 3 w 26"/>
                    <a:gd name="T15" fmla="*/ 1 h 19"/>
                    <a:gd name="T16" fmla="*/ 9 w 26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19">
                      <a:moveTo>
                        <a:pt x="9" y="5"/>
                      </a:moveTo>
                      <a:cubicBezTo>
                        <a:pt x="12" y="9"/>
                        <a:pt x="14" y="12"/>
                        <a:pt x="17" y="15"/>
                      </a:cubicBezTo>
                      <a:cubicBezTo>
                        <a:pt x="20" y="17"/>
                        <a:pt x="23" y="19"/>
                        <a:pt x="26" y="19"/>
                      </a:cubicBezTo>
                      <a:cubicBezTo>
                        <a:pt x="24" y="18"/>
                        <a:pt x="22" y="15"/>
                        <a:pt x="21" y="12"/>
                      </a:cubicBezTo>
                      <a:cubicBezTo>
                        <a:pt x="20" y="11"/>
                        <a:pt x="19" y="9"/>
                        <a:pt x="18" y="7"/>
                      </a:cubicBezTo>
                      <a:cubicBezTo>
                        <a:pt x="16" y="4"/>
                        <a:pt x="14" y="2"/>
                        <a:pt x="11" y="1"/>
                      </a:cubicBez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4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Freeform: Shape 183"/>
                <p:cNvSpPr>
                  <a:spLocks/>
                </p:cNvSpPr>
                <p:nvPr/>
              </p:nvSpPr>
              <p:spPr bwMode="auto">
                <a:xfrm>
                  <a:off x="4424633" y="4491660"/>
                  <a:ext cx="154402" cy="106611"/>
                </a:xfrm>
                <a:custGeom>
                  <a:avLst/>
                  <a:gdLst>
                    <a:gd name="T0" fmla="*/ 6 w 35"/>
                    <a:gd name="T1" fmla="*/ 6 h 24"/>
                    <a:gd name="T2" fmla="*/ 16 w 35"/>
                    <a:gd name="T3" fmla="*/ 20 h 24"/>
                    <a:gd name="T4" fmla="*/ 35 w 35"/>
                    <a:gd name="T5" fmla="*/ 20 h 24"/>
                    <a:gd name="T6" fmla="*/ 28 w 35"/>
                    <a:gd name="T7" fmla="*/ 17 h 24"/>
                    <a:gd name="T8" fmla="*/ 21 w 35"/>
                    <a:gd name="T9" fmla="*/ 11 h 24"/>
                    <a:gd name="T10" fmla="*/ 13 w 35"/>
                    <a:gd name="T11" fmla="*/ 3 h 24"/>
                    <a:gd name="T12" fmla="*/ 0 w 35"/>
                    <a:gd name="T13" fmla="*/ 1 h 24"/>
                    <a:gd name="T14" fmla="*/ 2 w 35"/>
                    <a:gd name="T15" fmla="*/ 2 h 24"/>
                    <a:gd name="T16" fmla="*/ 6 w 35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6" y="6"/>
                      </a:moveTo>
                      <a:cubicBezTo>
                        <a:pt x="9" y="12"/>
                        <a:pt x="11" y="17"/>
                        <a:pt x="16" y="20"/>
                      </a:cubicBezTo>
                      <a:cubicBezTo>
                        <a:pt x="22" y="24"/>
                        <a:pt x="30" y="24"/>
                        <a:pt x="35" y="20"/>
                      </a:cubicBezTo>
                      <a:cubicBezTo>
                        <a:pt x="33" y="20"/>
                        <a:pt x="30" y="19"/>
                        <a:pt x="28" y="17"/>
                      </a:cubicBezTo>
                      <a:cubicBezTo>
                        <a:pt x="25" y="16"/>
                        <a:pt x="23" y="13"/>
                        <a:pt x="21" y="11"/>
                      </a:cubicBezTo>
                      <a:cubicBezTo>
                        <a:pt x="19" y="7"/>
                        <a:pt x="16" y="5"/>
                        <a:pt x="13" y="3"/>
                      </a:cubicBezTo>
                      <a:cubicBezTo>
                        <a:pt x="9" y="1"/>
                        <a:pt x="4" y="0"/>
                        <a:pt x="0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4" y="3"/>
                        <a:pt x="5" y="5"/>
                        <a:pt x="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Freeform: Shape 184"/>
                <p:cNvSpPr>
                  <a:spLocks/>
                </p:cNvSpPr>
                <p:nvPr/>
              </p:nvSpPr>
              <p:spPr bwMode="auto">
                <a:xfrm>
                  <a:off x="4485903" y="4403430"/>
                  <a:ext cx="101709" cy="71074"/>
                </a:xfrm>
                <a:custGeom>
                  <a:avLst/>
                  <a:gdLst>
                    <a:gd name="T0" fmla="*/ 10 w 23"/>
                    <a:gd name="T1" fmla="*/ 1 h 16"/>
                    <a:gd name="T2" fmla="*/ 0 w 23"/>
                    <a:gd name="T3" fmla="*/ 0 h 16"/>
                    <a:gd name="T4" fmla="*/ 3 w 23"/>
                    <a:gd name="T5" fmla="*/ 1 h 16"/>
                    <a:gd name="T6" fmla="*/ 8 w 23"/>
                    <a:gd name="T7" fmla="*/ 5 h 16"/>
                    <a:gd name="T8" fmla="*/ 15 w 23"/>
                    <a:gd name="T9" fmla="*/ 13 h 16"/>
                    <a:gd name="T10" fmla="*/ 23 w 23"/>
                    <a:gd name="T11" fmla="*/ 16 h 16"/>
                    <a:gd name="T12" fmla="*/ 19 w 23"/>
                    <a:gd name="T13" fmla="*/ 11 h 16"/>
                    <a:gd name="T14" fmla="*/ 16 w 23"/>
                    <a:gd name="T15" fmla="*/ 6 h 16"/>
                    <a:gd name="T16" fmla="*/ 10 w 23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10" y="1"/>
                      </a:move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3"/>
                        <a:pt x="8" y="5"/>
                      </a:cubicBezTo>
                      <a:cubicBezTo>
                        <a:pt x="11" y="7"/>
                        <a:pt x="13" y="11"/>
                        <a:pt x="15" y="13"/>
                      </a:cubicBezTo>
                      <a:cubicBezTo>
                        <a:pt x="18" y="15"/>
                        <a:pt x="20" y="16"/>
                        <a:pt x="23" y="16"/>
                      </a:cubicBezTo>
                      <a:cubicBezTo>
                        <a:pt x="21" y="15"/>
                        <a:pt x="20" y="13"/>
                        <a:pt x="19" y="11"/>
                      </a:cubicBezTo>
                      <a:cubicBezTo>
                        <a:pt x="18" y="9"/>
                        <a:pt x="17" y="8"/>
                        <a:pt x="16" y="6"/>
                      </a:cubicBezTo>
                      <a:cubicBezTo>
                        <a:pt x="14" y="4"/>
                        <a:pt x="12" y="2"/>
                        <a:pt x="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: Shape 185"/>
                <p:cNvSpPr>
                  <a:spLocks/>
                </p:cNvSpPr>
                <p:nvPr/>
              </p:nvSpPr>
              <p:spPr bwMode="auto">
                <a:xfrm>
                  <a:off x="4446690" y="4403430"/>
                  <a:ext cx="132345" cy="93131"/>
                </a:xfrm>
                <a:custGeom>
                  <a:avLst/>
                  <a:gdLst>
                    <a:gd name="T0" fmla="*/ 0 w 30"/>
                    <a:gd name="T1" fmla="*/ 1 h 21"/>
                    <a:gd name="T2" fmla="*/ 2 w 30"/>
                    <a:gd name="T3" fmla="*/ 2 h 21"/>
                    <a:gd name="T4" fmla="*/ 5 w 30"/>
                    <a:gd name="T5" fmla="*/ 6 h 21"/>
                    <a:gd name="T6" fmla="*/ 14 w 30"/>
                    <a:gd name="T7" fmla="*/ 17 h 21"/>
                    <a:gd name="T8" fmla="*/ 30 w 30"/>
                    <a:gd name="T9" fmla="*/ 18 h 21"/>
                    <a:gd name="T10" fmla="*/ 24 w 30"/>
                    <a:gd name="T11" fmla="*/ 15 h 21"/>
                    <a:gd name="T12" fmla="*/ 18 w 30"/>
                    <a:gd name="T13" fmla="*/ 9 h 21"/>
                    <a:gd name="T14" fmla="*/ 11 w 30"/>
                    <a:gd name="T15" fmla="*/ 2 h 21"/>
                    <a:gd name="T16" fmla="*/ 0 w 30"/>
                    <a:gd name="T17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0" y="1"/>
                      </a:move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3"/>
                        <a:pt x="4" y="4"/>
                        <a:pt x="5" y="6"/>
                      </a:cubicBezTo>
                      <a:cubicBezTo>
                        <a:pt x="8" y="10"/>
                        <a:pt x="9" y="15"/>
                        <a:pt x="14" y="17"/>
                      </a:cubicBezTo>
                      <a:cubicBezTo>
                        <a:pt x="19" y="21"/>
                        <a:pt x="25" y="21"/>
                        <a:pt x="30" y="18"/>
                      </a:cubicBezTo>
                      <a:cubicBezTo>
                        <a:pt x="28" y="17"/>
                        <a:pt x="26" y="16"/>
                        <a:pt x="24" y="15"/>
                      </a:cubicBezTo>
                      <a:cubicBezTo>
                        <a:pt x="22" y="14"/>
                        <a:pt x="20" y="11"/>
                        <a:pt x="18" y="9"/>
                      </a:cubicBezTo>
                      <a:cubicBezTo>
                        <a:pt x="16" y="6"/>
                        <a:pt x="14" y="4"/>
                        <a:pt x="11" y="2"/>
                      </a:cubicBezTo>
                      <a:cubicBezTo>
                        <a:pt x="8" y="1"/>
                        <a:pt x="4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: Shape 186"/>
                <p:cNvSpPr>
                  <a:spLocks/>
                </p:cNvSpPr>
                <p:nvPr/>
              </p:nvSpPr>
              <p:spPr bwMode="auto">
                <a:xfrm>
                  <a:off x="4592514" y="4342160"/>
                  <a:ext cx="56369" cy="113963"/>
                </a:xfrm>
                <a:custGeom>
                  <a:avLst/>
                  <a:gdLst>
                    <a:gd name="T0" fmla="*/ 9 w 13"/>
                    <a:gd name="T1" fmla="*/ 8 h 26"/>
                    <a:gd name="T2" fmla="*/ 2 w 13"/>
                    <a:gd name="T3" fmla="*/ 17 h 26"/>
                    <a:gd name="T4" fmla="*/ 1 w 13"/>
                    <a:gd name="T5" fmla="*/ 26 h 26"/>
                    <a:gd name="T6" fmla="*/ 5 w 13"/>
                    <a:gd name="T7" fmla="*/ 20 h 26"/>
                    <a:gd name="T8" fmla="*/ 9 w 13"/>
                    <a:gd name="T9" fmla="*/ 16 h 26"/>
                    <a:gd name="T10" fmla="*/ 12 w 13"/>
                    <a:gd name="T11" fmla="*/ 9 h 26"/>
                    <a:gd name="T12" fmla="*/ 11 w 13"/>
                    <a:gd name="T13" fmla="*/ 0 h 26"/>
                    <a:gd name="T14" fmla="*/ 11 w 13"/>
                    <a:gd name="T15" fmla="*/ 3 h 26"/>
                    <a:gd name="T16" fmla="*/ 9 w 13"/>
                    <a:gd name="T17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26">
                      <a:moveTo>
                        <a:pt x="9" y="8"/>
                      </a:moveTo>
                      <a:cubicBezTo>
                        <a:pt x="6" y="11"/>
                        <a:pt x="4" y="14"/>
                        <a:pt x="2" y="17"/>
                      </a:cubicBezTo>
                      <a:cubicBezTo>
                        <a:pt x="1" y="20"/>
                        <a:pt x="0" y="23"/>
                        <a:pt x="1" y="26"/>
                      </a:cubicBezTo>
                      <a:cubicBezTo>
                        <a:pt x="1" y="23"/>
                        <a:pt x="3" y="21"/>
                        <a:pt x="5" y="20"/>
                      </a:cubicBezTo>
                      <a:cubicBezTo>
                        <a:pt x="6" y="19"/>
                        <a:pt x="8" y="18"/>
                        <a:pt x="9" y="16"/>
                      </a:cubicBezTo>
                      <a:cubicBezTo>
                        <a:pt x="11" y="14"/>
                        <a:pt x="12" y="12"/>
                        <a:pt x="12" y="9"/>
                      </a:cubicBezTo>
                      <a:cubicBezTo>
                        <a:pt x="13" y="6"/>
                        <a:pt x="12" y="3"/>
                        <a:pt x="11" y="0"/>
                      </a:cubicBezTo>
                      <a:cubicBezTo>
                        <a:pt x="11" y="0"/>
                        <a:pt x="11" y="2"/>
                        <a:pt x="11" y="3"/>
                      </a:cubicBezTo>
                      <a:cubicBezTo>
                        <a:pt x="10" y="5"/>
                        <a:pt x="10" y="7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: Shape 187"/>
                <p:cNvSpPr>
                  <a:spLocks/>
                </p:cNvSpPr>
                <p:nvPr/>
              </p:nvSpPr>
              <p:spPr bwMode="auto">
                <a:xfrm>
                  <a:off x="4560653" y="4301721"/>
                  <a:ext cx="75976" cy="145824"/>
                </a:xfrm>
                <a:custGeom>
                  <a:avLst/>
                  <a:gdLst>
                    <a:gd name="T0" fmla="*/ 6 w 17"/>
                    <a:gd name="T1" fmla="*/ 33 h 33"/>
                    <a:gd name="T2" fmla="*/ 7 w 17"/>
                    <a:gd name="T3" fmla="*/ 27 h 33"/>
                    <a:gd name="T4" fmla="*/ 11 w 17"/>
                    <a:gd name="T5" fmla="*/ 20 h 33"/>
                    <a:gd name="T6" fmla="*/ 16 w 17"/>
                    <a:gd name="T7" fmla="*/ 11 h 33"/>
                    <a:gd name="T8" fmla="*/ 16 w 17"/>
                    <a:gd name="T9" fmla="*/ 0 h 33"/>
                    <a:gd name="T10" fmla="*/ 15 w 17"/>
                    <a:gd name="T11" fmla="*/ 2 h 33"/>
                    <a:gd name="T12" fmla="*/ 12 w 17"/>
                    <a:gd name="T13" fmla="*/ 6 h 33"/>
                    <a:gd name="T14" fmla="*/ 2 w 17"/>
                    <a:gd name="T15" fmla="*/ 17 h 33"/>
                    <a:gd name="T16" fmla="*/ 6 w 17"/>
                    <a:gd name="T1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33">
                      <a:moveTo>
                        <a:pt x="6" y="33"/>
                      </a:moveTo>
                      <a:cubicBezTo>
                        <a:pt x="5" y="31"/>
                        <a:pt x="6" y="29"/>
                        <a:pt x="7" y="27"/>
                      </a:cubicBezTo>
                      <a:cubicBezTo>
                        <a:pt x="8" y="24"/>
                        <a:pt x="9" y="22"/>
                        <a:pt x="11" y="20"/>
                      </a:cubicBezTo>
                      <a:cubicBezTo>
                        <a:pt x="13" y="17"/>
                        <a:pt x="15" y="15"/>
                        <a:pt x="16" y="11"/>
                      </a:cubicBezTo>
                      <a:cubicBezTo>
                        <a:pt x="17" y="8"/>
                        <a:pt x="17" y="4"/>
                        <a:pt x="16" y="0"/>
                      </a:cubicBezTo>
                      <a:cubicBezTo>
                        <a:pt x="16" y="1"/>
                        <a:pt x="15" y="2"/>
                        <a:pt x="15" y="2"/>
                      </a:cubicBezTo>
                      <a:cubicBezTo>
                        <a:pt x="14" y="4"/>
                        <a:pt x="13" y="5"/>
                        <a:pt x="12" y="6"/>
                      </a:cubicBezTo>
                      <a:cubicBezTo>
                        <a:pt x="8" y="10"/>
                        <a:pt x="4" y="12"/>
                        <a:pt x="2" y="17"/>
                      </a:cubicBezTo>
                      <a:cubicBezTo>
                        <a:pt x="0" y="23"/>
                        <a:pt x="1" y="29"/>
                        <a:pt x="6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Freeform: Shape 188"/>
                <p:cNvSpPr>
                  <a:spLocks/>
                </p:cNvSpPr>
                <p:nvPr/>
              </p:nvSpPr>
              <p:spPr bwMode="auto">
                <a:xfrm>
                  <a:off x="5727246" y="1033545"/>
                  <a:ext cx="140922" cy="140922"/>
                </a:xfrm>
                <a:custGeom>
                  <a:avLst/>
                  <a:gdLst>
                    <a:gd name="T0" fmla="*/ 7 w 32"/>
                    <a:gd name="T1" fmla="*/ 30 h 32"/>
                    <a:gd name="T2" fmla="*/ 16 w 32"/>
                    <a:gd name="T3" fmla="*/ 32 h 32"/>
                    <a:gd name="T4" fmla="*/ 32 w 32"/>
                    <a:gd name="T5" fmla="*/ 16 h 32"/>
                    <a:gd name="T6" fmla="*/ 16 w 32"/>
                    <a:gd name="T7" fmla="*/ 0 h 32"/>
                    <a:gd name="T8" fmla="*/ 0 w 32"/>
                    <a:gd name="T9" fmla="*/ 14 h 32"/>
                    <a:gd name="T10" fmla="*/ 16 w 32"/>
                    <a:gd name="T11" fmla="*/ 14 h 32"/>
                    <a:gd name="T12" fmla="*/ 21 w 32"/>
                    <a:gd name="T13" fmla="*/ 14 h 32"/>
                    <a:gd name="T14" fmla="*/ 18 w 32"/>
                    <a:gd name="T15" fmla="*/ 18 h 32"/>
                    <a:gd name="T16" fmla="*/ 7 w 32"/>
                    <a:gd name="T17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32">
                      <a:moveTo>
                        <a:pt x="7" y="30"/>
                      </a:moveTo>
                      <a:cubicBezTo>
                        <a:pt x="10" y="31"/>
                        <a:pt x="13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Freeform: Shape 189"/>
                <p:cNvSpPr>
                  <a:spLocks/>
                </p:cNvSpPr>
                <p:nvPr/>
              </p:nvSpPr>
              <p:spPr bwMode="auto">
                <a:xfrm>
                  <a:off x="5501770" y="1104619"/>
                  <a:ext cx="295324" cy="278169"/>
                </a:xfrm>
                <a:custGeom>
                  <a:avLst/>
                  <a:gdLst>
                    <a:gd name="T0" fmla="*/ 30 w 67"/>
                    <a:gd name="T1" fmla="*/ 34 h 63"/>
                    <a:gd name="T2" fmla="*/ 30 w 67"/>
                    <a:gd name="T3" fmla="*/ 36 h 63"/>
                    <a:gd name="T4" fmla="*/ 30 w 67"/>
                    <a:gd name="T5" fmla="*/ 37 h 63"/>
                    <a:gd name="T6" fmla="*/ 30 w 67"/>
                    <a:gd name="T7" fmla="*/ 58 h 63"/>
                    <a:gd name="T8" fmla="*/ 22 w 67"/>
                    <a:gd name="T9" fmla="*/ 63 h 63"/>
                    <a:gd name="T10" fmla="*/ 44 w 67"/>
                    <a:gd name="T11" fmla="*/ 63 h 63"/>
                    <a:gd name="T12" fmla="*/ 37 w 67"/>
                    <a:gd name="T13" fmla="*/ 58 h 63"/>
                    <a:gd name="T14" fmla="*/ 37 w 67"/>
                    <a:gd name="T15" fmla="*/ 37 h 63"/>
                    <a:gd name="T16" fmla="*/ 37 w 67"/>
                    <a:gd name="T17" fmla="*/ 36 h 63"/>
                    <a:gd name="T18" fmla="*/ 37 w 67"/>
                    <a:gd name="T19" fmla="*/ 34 h 63"/>
                    <a:gd name="T20" fmla="*/ 56 w 67"/>
                    <a:gd name="T21" fmla="*/ 12 h 63"/>
                    <a:gd name="T22" fmla="*/ 67 w 67"/>
                    <a:gd name="T23" fmla="*/ 0 h 63"/>
                    <a:gd name="T24" fmla="*/ 51 w 67"/>
                    <a:gd name="T25" fmla="*/ 0 h 63"/>
                    <a:gd name="T26" fmla="*/ 0 w 67"/>
                    <a:gd name="T27" fmla="*/ 0 h 63"/>
                    <a:gd name="T28" fmla="*/ 30 w 67"/>
                    <a:gd name="T29" fmla="*/ 3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7" h="63">
                      <a:moveTo>
                        <a:pt x="30" y="34"/>
                      </a:move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25" y="58"/>
                        <a:pt x="22" y="61"/>
                        <a:pt x="22" y="63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44" y="61"/>
                        <a:pt x="41" y="59"/>
                        <a:pt x="37" y="5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Freeform: Shape 190"/>
                <p:cNvSpPr>
                  <a:spLocks/>
                </p:cNvSpPr>
                <p:nvPr/>
              </p:nvSpPr>
              <p:spPr bwMode="auto">
                <a:xfrm>
                  <a:off x="5364524" y="795815"/>
                  <a:ext cx="220574" cy="136021"/>
                </a:xfrm>
                <a:custGeom>
                  <a:avLst/>
                  <a:gdLst>
                    <a:gd name="T0" fmla="*/ 141 w 180"/>
                    <a:gd name="T1" fmla="*/ 61 h 111"/>
                    <a:gd name="T2" fmla="*/ 180 w 180"/>
                    <a:gd name="T3" fmla="*/ 61 h 111"/>
                    <a:gd name="T4" fmla="*/ 180 w 180"/>
                    <a:gd name="T5" fmla="*/ 111 h 111"/>
                    <a:gd name="T6" fmla="*/ 141 w 180"/>
                    <a:gd name="T7" fmla="*/ 111 h 111"/>
                    <a:gd name="T8" fmla="*/ 141 w 180"/>
                    <a:gd name="T9" fmla="*/ 100 h 111"/>
                    <a:gd name="T10" fmla="*/ 155 w 180"/>
                    <a:gd name="T11" fmla="*/ 100 h 111"/>
                    <a:gd name="T12" fmla="*/ 155 w 180"/>
                    <a:gd name="T13" fmla="*/ 79 h 111"/>
                    <a:gd name="T14" fmla="*/ 141 w 180"/>
                    <a:gd name="T15" fmla="*/ 79 h 111"/>
                    <a:gd name="T16" fmla="*/ 141 w 180"/>
                    <a:gd name="T17" fmla="*/ 61 h 111"/>
                    <a:gd name="T18" fmla="*/ 90 w 180"/>
                    <a:gd name="T19" fmla="*/ 61 h 111"/>
                    <a:gd name="T20" fmla="*/ 141 w 180"/>
                    <a:gd name="T21" fmla="*/ 61 h 111"/>
                    <a:gd name="T22" fmla="*/ 141 w 180"/>
                    <a:gd name="T23" fmla="*/ 79 h 111"/>
                    <a:gd name="T24" fmla="*/ 126 w 180"/>
                    <a:gd name="T25" fmla="*/ 79 h 111"/>
                    <a:gd name="T26" fmla="*/ 126 w 180"/>
                    <a:gd name="T27" fmla="*/ 100 h 111"/>
                    <a:gd name="T28" fmla="*/ 126 w 180"/>
                    <a:gd name="T29" fmla="*/ 100 h 111"/>
                    <a:gd name="T30" fmla="*/ 141 w 180"/>
                    <a:gd name="T31" fmla="*/ 100 h 111"/>
                    <a:gd name="T32" fmla="*/ 141 w 180"/>
                    <a:gd name="T33" fmla="*/ 111 h 111"/>
                    <a:gd name="T34" fmla="*/ 90 w 180"/>
                    <a:gd name="T35" fmla="*/ 111 h 111"/>
                    <a:gd name="T36" fmla="*/ 90 w 180"/>
                    <a:gd name="T37" fmla="*/ 100 h 111"/>
                    <a:gd name="T38" fmla="*/ 105 w 180"/>
                    <a:gd name="T39" fmla="*/ 100 h 111"/>
                    <a:gd name="T40" fmla="*/ 105 w 180"/>
                    <a:gd name="T41" fmla="*/ 79 h 111"/>
                    <a:gd name="T42" fmla="*/ 90 w 180"/>
                    <a:gd name="T43" fmla="*/ 79 h 111"/>
                    <a:gd name="T44" fmla="*/ 90 w 180"/>
                    <a:gd name="T45" fmla="*/ 61 h 111"/>
                    <a:gd name="T46" fmla="*/ 65 w 180"/>
                    <a:gd name="T47" fmla="*/ 0 h 111"/>
                    <a:gd name="T48" fmla="*/ 65 w 180"/>
                    <a:gd name="T49" fmla="*/ 61 h 111"/>
                    <a:gd name="T50" fmla="*/ 90 w 180"/>
                    <a:gd name="T51" fmla="*/ 61 h 111"/>
                    <a:gd name="T52" fmla="*/ 90 w 180"/>
                    <a:gd name="T53" fmla="*/ 79 h 111"/>
                    <a:gd name="T54" fmla="*/ 76 w 180"/>
                    <a:gd name="T55" fmla="*/ 79 h 111"/>
                    <a:gd name="T56" fmla="*/ 76 w 180"/>
                    <a:gd name="T57" fmla="*/ 100 h 111"/>
                    <a:gd name="T58" fmla="*/ 76 w 180"/>
                    <a:gd name="T59" fmla="*/ 100 h 111"/>
                    <a:gd name="T60" fmla="*/ 90 w 180"/>
                    <a:gd name="T61" fmla="*/ 100 h 111"/>
                    <a:gd name="T62" fmla="*/ 90 w 180"/>
                    <a:gd name="T63" fmla="*/ 111 h 111"/>
                    <a:gd name="T64" fmla="*/ 40 w 180"/>
                    <a:gd name="T65" fmla="*/ 111 h 111"/>
                    <a:gd name="T66" fmla="*/ 40 w 180"/>
                    <a:gd name="T67" fmla="*/ 100 h 111"/>
                    <a:gd name="T68" fmla="*/ 54 w 180"/>
                    <a:gd name="T69" fmla="*/ 100 h 111"/>
                    <a:gd name="T70" fmla="*/ 54 w 180"/>
                    <a:gd name="T71" fmla="*/ 79 h 111"/>
                    <a:gd name="T72" fmla="*/ 40 w 180"/>
                    <a:gd name="T73" fmla="*/ 79 h 111"/>
                    <a:gd name="T74" fmla="*/ 40 w 180"/>
                    <a:gd name="T75" fmla="*/ 0 h 111"/>
                    <a:gd name="T76" fmla="*/ 65 w 180"/>
                    <a:gd name="T77" fmla="*/ 0 h 111"/>
                    <a:gd name="T78" fmla="*/ 40 w 180"/>
                    <a:gd name="T79" fmla="*/ 111 h 111"/>
                    <a:gd name="T80" fmla="*/ 0 w 180"/>
                    <a:gd name="T81" fmla="*/ 111 h 111"/>
                    <a:gd name="T82" fmla="*/ 0 w 180"/>
                    <a:gd name="T83" fmla="*/ 61 h 111"/>
                    <a:gd name="T84" fmla="*/ 22 w 180"/>
                    <a:gd name="T85" fmla="*/ 61 h 111"/>
                    <a:gd name="T86" fmla="*/ 22 w 180"/>
                    <a:gd name="T87" fmla="*/ 0 h 111"/>
                    <a:gd name="T88" fmla="*/ 40 w 180"/>
                    <a:gd name="T89" fmla="*/ 0 h 111"/>
                    <a:gd name="T90" fmla="*/ 40 w 180"/>
                    <a:gd name="T91" fmla="*/ 79 h 111"/>
                    <a:gd name="T92" fmla="*/ 25 w 180"/>
                    <a:gd name="T93" fmla="*/ 79 h 111"/>
                    <a:gd name="T94" fmla="*/ 25 w 180"/>
                    <a:gd name="T95" fmla="*/ 100 h 111"/>
                    <a:gd name="T96" fmla="*/ 25 w 180"/>
                    <a:gd name="T97" fmla="*/ 100 h 111"/>
                    <a:gd name="T98" fmla="*/ 40 w 180"/>
                    <a:gd name="T99" fmla="*/ 100 h 111"/>
                    <a:gd name="T100" fmla="*/ 40 w 180"/>
                    <a:gd name="T101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0" h="111">
                      <a:moveTo>
                        <a:pt x="141" y="61"/>
                      </a:moveTo>
                      <a:lnTo>
                        <a:pt x="180" y="61"/>
                      </a:lnTo>
                      <a:lnTo>
                        <a:pt x="180" y="111"/>
                      </a:lnTo>
                      <a:lnTo>
                        <a:pt x="141" y="111"/>
                      </a:lnTo>
                      <a:lnTo>
                        <a:pt x="141" y="100"/>
                      </a:lnTo>
                      <a:lnTo>
                        <a:pt x="155" y="100"/>
                      </a:lnTo>
                      <a:lnTo>
                        <a:pt x="155" y="79"/>
                      </a:lnTo>
                      <a:lnTo>
                        <a:pt x="141" y="79"/>
                      </a:lnTo>
                      <a:lnTo>
                        <a:pt x="141" y="61"/>
                      </a:lnTo>
                      <a:close/>
                      <a:moveTo>
                        <a:pt x="90" y="61"/>
                      </a:moveTo>
                      <a:lnTo>
                        <a:pt x="141" y="61"/>
                      </a:lnTo>
                      <a:lnTo>
                        <a:pt x="141" y="79"/>
                      </a:lnTo>
                      <a:lnTo>
                        <a:pt x="126" y="79"/>
                      </a:lnTo>
                      <a:lnTo>
                        <a:pt x="126" y="100"/>
                      </a:lnTo>
                      <a:lnTo>
                        <a:pt x="126" y="100"/>
                      </a:lnTo>
                      <a:lnTo>
                        <a:pt x="141" y="100"/>
                      </a:lnTo>
                      <a:lnTo>
                        <a:pt x="141" y="111"/>
                      </a:lnTo>
                      <a:lnTo>
                        <a:pt x="90" y="111"/>
                      </a:lnTo>
                      <a:lnTo>
                        <a:pt x="90" y="100"/>
                      </a:lnTo>
                      <a:lnTo>
                        <a:pt x="105" y="100"/>
                      </a:lnTo>
                      <a:lnTo>
                        <a:pt x="105" y="79"/>
                      </a:lnTo>
                      <a:lnTo>
                        <a:pt x="90" y="79"/>
                      </a:lnTo>
                      <a:lnTo>
                        <a:pt x="90" y="61"/>
                      </a:lnTo>
                      <a:close/>
                      <a:moveTo>
                        <a:pt x="65" y="0"/>
                      </a:moveTo>
                      <a:lnTo>
                        <a:pt x="65" y="61"/>
                      </a:lnTo>
                      <a:lnTo>
                        <a:pt x="90" y="61"/>
                      </a:lnTo>
                      <a:lnTo>
                        <a:pt x="90" y="79"/>
                      </a:lnTo>
                      <a:lnTo>
                        <a:pt x="76" y="79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0" y="100"/>
                      </a:lnTo>
                      <a:lnTo>
                        <a:pt x="90" y="111"/>
                      </a:lnTo>
                      <a:lnTo>
                        <a:pt x="40" y="111"/>
                      </a:lnTo>
                      <a:lnTo>
                        <a:pt x="40" y="100"/>
                      </a:lnTo>
                      <a:lnTo>
                        <a:pt x="54" y="100"/>
                      </a:lnTo>
                      <a:lnTo>
                        <a:pt x="54" y="79"/>
                      </a:lnTo>
                      <a:lnTo>
                        <a:pt x="40" y="79"/>
                      </a:lnTo>
                      <a:lnTo>
                        <a:pt x="40" y="0"/>
                      </a:lnTo>
                      <a:lnTo>
                        <a:pt x="65" y="0"/>
                      </a:lnTo>
                      <a:close/>
                      <a:moveTo>
                        <a:pt x="40" y="111"/>
                      </a:moveTo>
                      <a:lnTo>
                        <a:pt x="0" y="111"/>
                      </a:lnTo>
                      <a:lnTo>
                        <a:pt x="0" y="61"/>
                      </a:lnTo>
                      <a:lnTo>
                        <a:pt x="22" y="61"/>
                      </a:lnTo>
                      <a:lnTo>
                        <a:pt x="22" y="0"/>
                      </a:lnTo>
                      <a:lnTo>
                        <a:pt x="40" y="0"/>
                      </a:lnTo>
                      <a:lnTo>
                        <a:pt x="40" y="79"/>
                      </a:lnTo>
                      <a:lnTo>
                        <a:pt x="25" y="79"/>
                      </a:lnTo>
                      <a:lnTo>
                        <a:pt x="25" y="100"/>
                      </a:lnTo>
                      <a:lnTo>
                        <a:pt x="25" y="100"/>
                      </a:lnTo>
                      <a:lnTo>
                        <a:pt x="40" y="100"/>
                      </a:lnTo>
                      <a:lnTo>
                        <a:pt x="40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Freeform: Shape 191"/>
                <p:cNvSpPr>
                  <a:spLocks/>
                </p:cNvSpPr>
                <p:nvPr/>
              </p:nvSpPr>
              <p:spPr bwMode="auto">
                <a:xfrm>
                  <a:off x="5342467" y="940414"/>
                  <a:ext cx="296550" cy="93131"/>
                </a:xfrm>
                <a:custGeom>
                  <a:avLst/>
                  <a:gdLst>
                    <a:gd name="T0" fmla="*/ 7 w 242"/>
                    <a:gd name="T1" fmla="*/ 76 h 76"/>
                    <a:gd name="T2" fmla="*/ 0 w 242"/>
                    <a:gd name="T3" fmla="*/ 0 h 76"/>
                    <a:gd name="T4" fmla="*/ 242 w 242"/>
                    <a:gd name="T5" fmla="*/ 0 h 76"/>
                    <a:gd name="T6" fmla="*/ 213 w 242"/>
                    <a:gd name="T7" fmla="*/ 76 h 76"/>
                    <a:gd name="T8" fmla="*/ 7 w 242"/>
                    <a:gd name="T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6">
                      <a:moveTo>
                        <a:pt x="7" y="76"/>
                      </a:moveTo>
                      <a:lnTo>
                        <a:pt x="0" y="0"/>
                      </a:lnTo>
                      <a:lnTo>
                        <a:pt x="242" y="0"/>
                      </a:lnTo>
                      <a:lnTo>
                        <a:pt x="213" y="76"/>
                      </a:lnTo>
                      <a:lnTo>
                        <a:pt x="7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Freeform: Shape 192"/>
                <p:cNvSpPr>
                  <a:spLocks/>
                </p:cNvSpPr>
                <p:nvPr/>
              </p:nvSpPr>
              <p:spPr bwMode="auto">
                <a:xfrm>
                  <a:off x="3664877" y="4235549"/>
                  <a:ext cx="198517" cy="198517"/>
                </a:xfrm>
                <a:custGeom>
                  <a:avLst/>
                  <a:gdLst>
                    <a:gd name="T0" fmla="*/ 22 w 45"/>
                    <a:gd name="T1" fmla="*/ 42 h 45"/>
                    <a:gd name="T2" fmla="*/ 26 w 45"/>
                    <a:gd name="T3" fmla="*/ 42 h 45"/>
                    <a:gd name="T4" fmla="*/ 27 w 45"/>
                    <a:gd name="T5" fmla="*/ 45 h 45"/>
                    <a:gd name="T6" fmla="*/ 35 w 45"/>
                    <a:gd name="T7" fmla="*/ 41 h 45"/>
                    <a:gd name="T8" fmla="*/ 34 w 45"/>
                    <a:gd name="T9" fmla="*/ 38 h 45"/>
                    <a:gd name="T10" fmla="*/ 38 w 45"/>
                    <a:gd name="T11" fmla="*/ 33 h 45"/>
                    <a:gd name="T12" fmla="*/ 42 w 45"/>
                    <a:gd name="T13" fmla="*/ 35 h 45"/>
                    <a:gd name="T14" fmla="*/ 45 w 45"/>
                    <a:gd name="T15" fmla="*/ 27 h 45"/>
                    <a:gd name="T16" fmla="*/ 42 w 45"/>
                    <a:gd name="T17" fmla="*/ 26 h 45"/>
                    <a:gd name="T18" fmla="*/ 41 w 45"/>
                    <a:gd name="T19" fmla="*/ 19 h 45"/>
                    <a:gd name="T20" fmla="*/ 45 w 45"/>
                    <a:gd name="T21" fmla="*/ 17 h 45"/>
                    <a:gd name="T22" fmla="*/ 41 w 45"/>
                    <a:gd name="T23" fmla="*/ 10 h 45"/>
                    <a:gd name="T24" fmla="*/ 38 w 45"/>
                    <a:gd name="T25" fmla="*/ 11 h 45"/>
                    <a:gd name="T26" fmla="*/ 33 w 45"/>
                    <a:gd name="T27" fmla="*/ 6 h 45"/>
                    <a:gd name="T28" fmla="*/ 35 w 45"/>
                    <a:gd name="T29" fmla="*/ 3 h 45"/>
                    <a:gd name="T30" fmla="*/ 27 w 45"/>
                    <a:gd name="T31" fmla="*/ 0 h 45"/>
                    <a:gd name="T32" fmla="*/ 26 w 45"/>
                    <a:gd name="T33" fmla="*/ 3 h 45"/>
                    <a:gd name="T34" fmla="*/ 22 w 45"/>
                    <a:gd name="T35" fmla="*/ 3 h 45"/>
                    <a:gd name="T36" fmla="*/ 22 w 45"/>
                    <a:gd name="T37" fmla="*/ 9 h 45"/>
                    <a:gd name="T38" fmla="*/ 34 w 45"/>
                    <a:gd name="T39" fmla="*/ 17 h 45"/>
                    <a:gd name="T40" fmla="*/ 27 w 45"/>
                    <a:gd name="T41" fmla="*/ 34 h 45"/>
                    <a:gd name="T42" fmla="*/ 22 w 45"/>
                    <a:gd name="T43" fmla="*/ 35 h 45"/>
                    <a:gd name="T44" fmla="*/ 22 w 45"/>
                    <a:gd name="T45" fmla="*/ 35 h 45"/>
                    <a:gd name="T46" fmla="*/ 22 w 45"/>
                    <a:gd name="T47" fmla="*/ 42 h 45"/>
                    <a:gd name="T48" fmla="*/ 3 w 45"/>
                    <a:gd name="T49" fmla="*/ 26 h 45"/>
                    <a:gd name="T50" fmla="*/ 0 w 45"/>
                    <a:gd name="T51" fmla="*/ 27 h 45"/>
                    <a:gd name="T52" fmla="*/ 3 w 45"/>
                    <a:gd name="T53" fmla="*/ 35 h 45"/>
                    <a:gd name="T54" fmla="*/ 6 w 45"/>
                    <a:gd name="T55" fmla="*/ 34 h 45"/>
                    <a:gd name="T56" fmla="*/ 11 w 45"/>
                    <a:gd name="T57" fmla="*/ 38 h 45"/>
                    <a:gd name="T58" fmla="*/ 10 w 45"/>
                    <a:gd name="T59" fmla="*/ 42 h 45"/>
                    <a:gd name="T60" fmla="*/ 18 w 45"/>
                    <a:gd name="T61" fmla="*/ 45 h 45"/>
                    <a:gd name="T62" fmla="*/ 19 w 45"/>
                    <a:gd name="T63" fmla="*/ 42 h 45"/>
                    <a:gd name="T64" fmla="*/ 22 w 45"/>
                    <a:gd name="T65" fmla="*/ 42 h 45"/>
                    <a:gd name="T66" fmla="*/ 22 w 45"/>
                    <a:gd name="T67" fmla="*/ 35 h 45"/>
                    <a:gd name="T68" fmla="*/ 10 w 45"/>
                    <a:gd name="T69" fmla="*/ 28 h 45"/>
                    <a:gd name="T70" fmla="*/ 17 w 45"/>
                    <a:gd name="T71" fmla="*/ 10 h 45"/>
                    <a:gd name="T72" fmla="*/ 17 w 45"/>
                    <a:gd name="T73" fmla="*/ 10 h 45"/>
                    <a:gd name="T74" fmla="*/ 22 w 45"/>
                    <a:gd name="T75" fmla="*/ 9 h 45"/>
                    <a:gd name="T76" fmla="*/ 22 w 45"/>
                    <a:gd name="T77" fmla="*/ 9 h 45"/>
                    <a:gd name="T78" fmla="*/ 22 w 45"/>
                    <a:gd name="T79" fmla="*/ 3 h 45"/>
                    <a:gd name="T80" fmla="*/ 19 w 45"/>
                    <a:gd name="T81" fmla="*/ 3 h 45"/>
                    <a:gd name="T82" fmla="*/ 17 w 45"/>
                    <a:gd name="T83" fmla="*/ 0 h 45"/>
                    <a:gd name="T84" fmla="*/ 10 w 45"/>
                    <a:gd name="T85" fmla="*/ 3 h 45"/>
                    <a:gd name="T86" fmla="*/ 11 w 45"/>
                    <a:gd name="T87" fmla="*/ 7 h 45"/>
                    <a:gd name="T88" fmla="*/ 6 w 45"/>
                    <a:gd name="T89" fmla="*/ 11 h 45"/>
                    <a:gd name="T90" fmla="*/ 3 w 45"/>
                    <a:gd name="T91" fmla="*/ 10 h 45"/>
                    <a:gd name="T92" fmla="*/ 0 w 45"/>
                    <a:gd name="T93" fmla="*/ 18 h 45"/>
                    <a:gd name="T94" fmla="*/ 3 w 45"/>
                    <a:gd name="T95" fmla="*/ 19 h 45"/>
                    <a:gd name="T96" fmla="*/ 3 w 45"/>
                    <a:gd name="T97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" h="45">
                      <a:moveTo>
                        <a:pt x="22" y="42"/>
                      </a:moveTo>
                      <a:cubicBezTo>
                        <a:pt x="24" y="42"/>
                        <a:pt x="25" y="42"/>
                        <a:pt x="26" y="42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4" y="38"/>
                        <a:pt x="34" y="38"/>
                        <a:pt x="34" y="38"/>
                      </a:cubicBezTo>
                      <a:cubicBezTo>
                        <a:pt x="36" y="37"/>
                        <a:pt x="37" y="35"/>
                        <a:pt x="38" y="33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cubicBezTo>
                        <a:pt x="42" y="23"/>
                        <a:pt x="42" y="21"/>
                        <a:pt x="41" y="19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7" y="9"/>
                        <a:pt x="35" y="8"/>
                        <a:pt x="33" y="6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3" y="3"/>
                        <a:pt x="22" y="3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8" y="9"/>
                        <a:pt x="32" y="12"/>
                        <a:pt x="34" y="17"/>
                      </a:cubicBezTo>
                      <a:cubicBezTo>
                        <a:pt x="37" y="24"/>
                        <a:pt x="34" y="32"/>
                        <a:pt x="27" y="34"/>
                      </a:cubicBezTo>
                      <a:cubicBezTo>
                        <a:pt x="26" y="35"/>
                        <a:pt x="24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lnTo>
                        <a:pt x="22" y="42"/>
                      </a:lnTo>
                      <a:close/>
                      <a:moveTo>
                        <a:pt x="3" y="26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8" y="36"/>
                        <a:pt x="9" y="37"/>
                        <a:pt x="11" y="38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8" y="45"/>
                        <a:pt x="18" y="45"/>
                        <a:pt x="18" y="45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2"/>
                        <a:pt x="21" y="42"/>
                        <a:pt x="22" y="42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17" y="35"/>
                        <a:pt x="12" y="32"/>
                        <a:pt x="10" y="28"/>
                      </a:cubicBezTo>
                      <a:cubicBezTo>
                        <a:pt x="7" y="21"/>
                        <a:pt x="11" y="13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21" y="9"/>
                        <a:pt x="22" y="9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1" y="3"/>
                        <a:pt x="20" y="3"/>
                        <a:pt x="19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9" y="8"/>
                        <a:pt x="8" y="9"/>
                        <a:pt x="6" y="11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21"/>
                        <a:pt x="3" y="24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6" name="Freeform: Shape 193"/>
                <p:cNvSpPr>
                  <a:spLocks/>
                </p:cNvSpPr>
                <p:nvPr/>
              </p:nvSpPr>
              <p:spPr bwMode="auto">
                <a:xfrm>
                  <a:off x="6380391" y="3029743"/>
                  <a:ext cx="110287" cy="106611"/>
                </a:xfrm>
                <a:custGeom>
                  <a:avLst/>
                  <a:gdLst>
                    <a:gd name="T0" fmla="*/ 4 w 25"/>
                    <a:gd name="T1" fmla="*/ 24 h 24"/>
                    <a:gd name="T2" fmla="*/ 8 w 25"/>
                    <a:gd name="T3" fmla="*/ 20 h 24"/>
                    <a:gd name="T4" fmla="*/ 8 w 25"/>
                    <a:gd name="T5" fmla="*/ 20 h 24"/>
                    <a:gd name="T6" fmla="*/ 8 w 25"/>
                    <a:gd name="T7" fmla="*/ 6 h 24"/>
                    <a:gd name="T8" fmla="*/ 23 w 25"/>
                    <a:gd name="T9" fmla="*/ 6 h 24"/>
                    <a:gd name="T10" fmla="*/ 23 w 25"/>
                    <a:gd name="T11" fmla="*/ 16 h 24"/>
                    <a:gd name="T12" fmla="*/ 21 w 25"/>
                    <a:gd name="T13" fmla="*/ 15 h 24"/>
                    <a:gd name="T14" fmla="*/ 17 w 25"/>
                    <a:gd name="T15" fmla="*/ 20 h 24"/>
                    <a:gd name="T16" fmla="*/ 21 w 25"/>
                    <a:gd name="T17" fmla="*/ 24 h 24"/>
                    <a:gd name="T18" fmla="*/ 25 w 25"/>
                    <a:gd name="T19" fmla="*/ 20 h 24"/>
                    <a:gd name="T20" fmla="*/ 25 w 25"/>
                    <a:gd name="T21" fmla="*/ 20 h 24"/>
                    <a:gd name="T22" fmla="*/ 25 w 25"/>
                    <a:gd name="T23" fmla="*/ 20 h 24"/>
                    <a:gd name="T24" fmla="*/ 25 w 25"/>
                    <a:gd name="T25" fmla="*/ 6 h 24"/>
                    <a:gd name="T26" fmla="*/ 25 w 25"/>
                    <a:gd name="T27" fmla="*/ 0 h 24"/>
                    <a:gd name="T28" fmla="*/ 23 w 25"/>
                    <a:gd name="T29" fmla="*/ 0 h 24"/>
                    <a:gd name="T30" fmla="*/ 8 w 25"/>
                    <a:gd name="T31" fmla="*/ 0 h 24"/>
                    <a:gd name="T32" fmla="*/ 6 w 25"/>
                    <a:gd name="T33" fmla="*/ 0 h 24"/>
                    <a:gd name="T34" fmla="*/ 6 w 25"/>
                    <a:gd name="T35" fmla="*/ 6 h 24"/>
                    <a:gd name="T36" fmla="*/ 6 w 25"/>
                    <a:gd name="T37" fmla="*/ 16 h 24"/>
                    <a:gd name="T38" fmla="*/ 4 w 25"/>
                    <a:gd name="T39" fmla="*/ 15 h 24"/>
                    <a:gd name="T40" fmla="*/ 0 w 25"/>
                    <a:gd name="T41" fmla="*/ 20 h 24"/>
                    <a:gd name="T42" fmla="*/ 4 w 25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" h="24">
                      <a:moveTo>
                        <a:pt x="4" y="24"/>
                      </a:moveTo>
                      <a:cubicBezTo>
                        <a:pt x="7" y="24"/>
                        <a:pt x="8" y="22"/>
                        <a:pt x="8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18" y="15"/>
                        <a:pt x="17" y="17"/>
                        <a:pt x="17" y="20"/>
                      </a:cubicBezTo>
                      <a:cubicBezTo>
                        <a:pt x="17" y="22"/>
                        <a:pt x="18" y="24"/>
                        <a:pt x="21" y="24"/>
                      </a:cubicBezTo>
                      <a:cubicBezTo>
                        <a:pt x="23" y="24"/>
                        <a:pt x="25" y="22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5" y="15"/>
                        <a:pt x="5" y="15"/>
                        <a:pt x="4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4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7" name="Freeform: Shape 194"/>
                <p:cNvSpPr>
                  <a:spLocks/>
                </p:cNvSpPr>
                <p:nvPr/>
              </p:nvSpPr>
              <p:spPr bwMode="auto">
                <a:xfrm>
                  <a:off x="6124280" y="1466116"/>
                  <a:ext cx="115189" cy="106611"/>
                </a:xfrm>
                <a:custGeom>
                  <a:avLst/>
                  <a:gdLst>
                    <a:gd name="T0" fmla="*/ 5 w 26"/>
                    <a:gd name="T1" fmla="*/ 24 h 24"/>
                    <a:gd name="T2" fmla="*/ 9 w 26"/>
                    <a:gd name="T3" fmla="*/ 20 h 24"/>
                    <a:gd name="T4" fmla="*/ 9 w 26"/>
                    <a:gd name="T5" fmla="*/ 20 h 24"/>
                    <a:gd name="T6" fmla="*/ 9 w 26"/>
                    <a:gd name="T7" fmla="*/ 6 h 24"/>
                    <a:gd name="T8" fmla="*/ 23 w 26"/>
                    <a:gd name="T9" fmla="*/ 6 h 24"/>
                    <a:gd name="T10" fmla="*/ 23 w 26"/>
                    <a:gd name="T11" fmla="*/ 16 h 24"/>
                    <a:gd name="T12" fmla="*/ 21 w 26"/>
                    <a:gd name="T13" fmla="*/ 15 h 24"/>
                    <a:gd name="T14" fmla="*/ 17 w 26"/>
                    <a:gd name="T15" fmla="*/ 20 h 24"/>
                    <a:gd name="T16" fmla="*/ 21 w 26"/>
                    <a:gd name="T17" fmla="*/ 24 h 24"/>
                    <a:gd name="T18" fmla="*/ 26 w 26"/>
                    <a:gd name="T19" fmla="*/ 20 h 24"/>
                    <a:gd name="T20" fmla="*/ 26 w 26"/>
                    <a:gd name="T21" fmla="*/ 20 h 24"/>
                    <a:gd name="T22" fmla="*/ 26 w 26"/>
                    <a:gd name="T23" fmla="*/ 20 h 24"/>
                    <a:gd name="T24" fmla="*/ 26 w 26"/>
                    <a:gd name="T25" fmla="*/ 6 h 24"/>
                    <a:gd name="T26" fmla="*/ 26 w 26"/>
                    <a:gd name="T27" fmla="*/ 0 h 24"/>
                    <a:gd name="T28" fmla="*/ 23 w 26"/>
                    <a:gd name="T29" fmla="*/ 0 h 24"/>
                    <a:gd name="T30" fmla="*/ 9 w 26"/>
                    <a:gd name="T31" fmla="*/ 0 h 24"/>
                    <a:gd name="T32" fmla="*/ 6 w 26"/>
                    <a:gd name="T33" fmla="*/ 0 h 24"/>
                    <a:gd name="T34" fmla="*/ 6 w 26"/>
                    <a:gd name="T35" fmla="*/ 6 h 24"/>
                    <a:gd name="T36" fmla="*/ 6 w 26"/>
                    <a:gd name="T37" fmla="*/ 16 h 24"/>
                    <a:gd name="T38" fmla="*/ 5 w 26"/>
                    <a:gd name="T39" fmla="*/ 15 h 24"/>
                    <a:gd name="T40" fmla="*/ 0 w 26"/>
                    <a:gd name="T41" fmla="*/ 20 h 24"/>
                    <a:gd name="T42" fmla="*/ 5 w 26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" h="24">
                      <a:moveTo>
                        <a:pt x="5" y="24"/>
                      </a:moveTo>
                      <a:cubicBezTo>
                        <a:pt x="7" y="24"/>
                        <a:pt x="9" y="22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16"/>
                        <a:pt x="22" y="15"/>
                        <a:pt x="21" y="15"/>
                      </a:cubicBezTo>
                      <a:cubicBezTo>
                        <a:pt x="19" y="15"/>
                        <a:pt x="17" y="17"/>
                        <a:pt x="17" y="20"/>
                      </a:cubicBezTo>
                      <a:cubicBezTo>
                        <a:pt x="17" y="22"/>
                        <a:pt x="19" y="24"/>
                        <a:pt x="21" y="24"/>
                      </a:cubicBezTo>
                      <a:cubicBezTo>
                        <a:pt x="24" y="24"/>
                        <a:pt x="26" y="22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5" y="15"/>
                        <a:pt x="5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Freeform: Shape 195"/>
                <p:cNvSpPr>
                  <a:spLocks/>
                </p:cNvSpPr>
                <p:nvPr/>
              </p:nvSpPr>
              <p:spPr bwMode="auto">
                <a:xfrm>
                  <a:off x="2652686" y="2010199"/>
                  <a:ext cx="133570" cy="123767"/>
                </a:xfrm>
                <a:custGeom>
                  <a:avLst/>
                  <a:gdLst>
                    <a:gd name="T0" fmla="*/ 5 w 30"/>
                    <a:gd name="T1" fmla="*/ 28 h 28"/>
                    <a:gd name="T2" fmla="*/ 10 w 30"/>
                    <a:gd name="T3" fmla="*/ 23 h 28"/>
                    <a:gd name="T4" fmla="*/ 10 w 30"/>
                    <a:gd name="T5" fmla="*/ 23 h 28"/>
                    <a:gd name="T6" fmla="*/ 10 w 30"/>
                    <a:gd name="T7" fmla="*/ 6 h 28"/>
                    <a:gd name="T8" fmla="*/ 27 w 30"/>
                    <a:gd name="T9" fmla="*/ 6 h 28"/>
                    <a:gd name="T10" fmla="*/ 27 w 30"/>
                    <a:gd name="T11" fmla="*/ 18 h 28"/>
                    <a:gd name="T12" fmla="*/ 25 w 30"/>
                    <a:gd name="T13" fmla="*/ 18 h 28"/>
                    <a:gd name="T14" fmla="*/ 20 w 30"/>
                    <a:gd name="T15" fmla="*/ 23 h 28"/>
                    <a:gd name="T16" fmla="*/ 25 w 30"/>
                    <a:gd name="T17" fmla="*/ 28 h 28"/>
                    <a:gd name="T18" fmla="*/ 30 w 30"/>
                    <a:gd name="T19" fmla="*/ 23 h 28"/>
                    <a:gd name="T20" fmla="*/ 30 w 30"/>
                    <a:gd name="T21" fmla="*/ 23 h 28"/>
                    <a:gd name="T22" fmla="*/ 30 w 30"/>
                    <a:gd name="T23" fmla="*/ 23 h 28"/>
                    <a:gd name="T24" fmla="*/ 30 w 30"/>
                    <a:gd name="T25" fmla="*/ 6 h 28"/>
                    <a:gd name="T26" fmla="*/ 30 w 30"/>
                    <a:gd name="T27" fmla="*/ 0 h 28"/>
                    <a:gd name="T28" fmla="*/ 27 w 30"/>
                    <a:gd name="T29" fmla="*/ 0 h 28"/>
                    <a:gd name="T30" fmla="*/ 10 w 30"/>
                    <a:gd name="T31" fmla="*/ 0 h 28"/>
                    <a:gd name="T32" fmla="*/ 7 w 30"/>
                    <a:gd name="T33" fmla="*/ 0 h 28"/>
                    <a:gd name="T34" fmla="*/ 7 w 30"/>
                    <a:gd name="T35" fmla="*/ 6 h 28"/>
                    <a:gd name="T36" fmla="*/ 7 w 30"/>
                    <a:gd name="T37" fmla="*/ 18 h 28"/>
                    <a:gd name="T38" fmla="*/ 5 w 30"/>
                    <a:gd name="T39" fmla="*/ 18 h 28"/>
                    <a:gd name="T40" fmla="*/ 0 w 30"/>
                    <a:gd name="T41" fmla="*/ 23 h 28"/>
                    <a:gd name="T42" fmla="*/ 5 w 30"/>
                    <a:gd name="T4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28">
                      <a:moveTo>
                        <a:pt x="5" y="28"/>
                      </a:moveTo>
                      <a:cubicBezTo>
                        <a:pt x="8" y="28"/>
                        <a:pt x="10" y="26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6" y="18"/>
                        <a:pt x="26" y="18"/>
                        <a:pt x="25" y="18"/>
                      </a:cubicBezTo>
                      <a:cubicBezTo>
                        <a:pt x="22" y="18"/>
                        <a:pt x="20" y="20"/>
                        <a:pt x="20" y="23"/>
                      </a:cubicBezTo>
                      <a:cubicBezTo>
                        <a:pt x="20" y="26"/>
                        <a:pt x="22" y="28"/>
                        <a:pt x="25" y="28"/>
                      </a:cubicBezTo>
                      <a:cubicBezTo>
                        <a:pt x="28" y="28"/>
                        <a:pt x="30" y="26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2" y="18"/>
                        <a:pt x="0" y="20"/>
                        <a:pt x="0" y="23"/>
                      </a:cubicBezTo>
                      <a:cubicBezTo>
                        <a:pt x="0" y="26"/>
                        <a:pt x="2" y="28"/>
                        <a:pt x="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Freeform: Shape 196"/>
                <p:cNvSpPr>
                  <a:spLocks/>
                </p:cNvSpPr>
                <p:nvPr/>
              </p:nvSpPr>
              <p:spPr bwMode="auto">
                <a:xfrm>
                  <a:off x="3615860" y="4155897"/>
                  <a:ext cx="79652" cy="101709"/>
                </a:xfrm>
                <a:custGeom>
                  <a:avLst/>
                  <a:gdLst>
                    <a:gd name="T0" fmla="*/ 0 w 18"/>
                    <a:gd name="T1" fmla="*/ 0 h 23"/>
                    <a:gd name="T2" fmla="*/ 7 w 18"/>
                    <a:gd name="T3" fmla="*/ 23 h 23"/>
                    <a:gd name="T4" fmla="*/ 18 w 18"/>
                    <a:gd name="T5" fmla="*/ 0 h 23"/>
                    <a:gd name="T6" fmla="*/ 0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0" y="0"/>
                      </a:moveTo>
                      <a:cubicBezTo>
                        <a:pt x="1" y="9"/>
                        <a:pt x="3" y="17"/>
                        <a:pt x="7" y="23"/>
                      </a:cubicBezTo>
                      <a:cubicBezTo>
                        <a:pt x="13" y="17"/>
                        <a:pt x="18" y="9"/>
                        <a:pt x="1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Freeform: Shape 197"/>
                <p:cNvSpPr>
                  <a:spLocks/>
                </p:cNvSpPr>
                <p:nvPr/>
              </p:nvSpPr>
              <p:spPr bwMode="auto">
                <a:xfrm>
                  <a:off x="3615860" y="4028454"/>
                  <a:ext cx="79652" cy="101709"/>
                </a:xfrm>
                <a:custGeom>
                  <a:avLst/>
                  <a:gdLst>
                    <a:gd name="T0" fmla="*/ 7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7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7" y="0"/>
                      </a:moveTo>
                      <a:cubicBezTo>
                        <a:pt x="3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3" y="6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Freeform: Shape 198"/>
                <p:cNvSpPr>
                  <a:spLocks/>
                </p:cNvSpPr>
                <p:nvPr/>
              </p:nvSpPr>
              <p:spPr bwMode="auto">
                <a:xfrm>
                  <a:off x="3554590" y="3988015"/>
                  <a:ext cx="69849" cy="142148"/>
                </a:xfrm>
                <a:custGeom>
                  <a:avLst/>
                  <a:gdLst>
                    <a:gd name="T0" fmla="*/ 0 w 16"/>
                    <a:gd name="T1" fmla="*/ 0 h 32"/>
                    <a:gd name="T2" fmla="*/ 0 w 16"/>
                    <a:gd name="T3" fmla="*/ 32 h 32"/>
                    <a:gd name="T4" fmla="*/ 8 w 16"/>
                    <a:gd name="T5" fmla="*/ 32 h 32"/>
                    <a:gd name="T6" fmla="*/ 16 w 16"/>
                    <a:gd name="T7" fmla="*/ 5 h 32"/>
                    <a:gd name="T8" fmla="*/ 0 w 16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9" y="21"/>
                        <a:pt x="12" y="12"/>
                        <a:pt x="16" y="5"/>
                      </a:cubicBezTo>
                      <a:cubicBezTo>
                        <a:pt x="12" y="2"/>
                        <a:pt x="6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Freeform: Shape 199"/>
                <p:cNvSpPr>
                  <a:spLocks/>
                </p:cNvSpPr>
                <p:nvPr/>
              </p:nvSpPr>
              <p:spPr bwMode="auto">
                <a:xfrm>
                  <a:off x="3456557" y="4155897"/>
                  <a:ext cx="71074" cy="142148"/>
                </a:xfrm>
                <a:custGeom>
                  <a:avLst/>
                  <a:gdLst>
                    <a:gd name="T0" fmla="*/ 16 w 16"/>
                    <a:gd name="T1" fmla="*/ 32 h 32"/>
                    <a:gd name="T2" fmla="*/ 16 w 16"/>
                    <a:gd name="T3" fmla="*/ 0 h 32"/>
                    <a:gd name="T4" fmla="*/ 8 w 16"/>
                    <a:gd name="T5" fmla="*/ 0 h 32"/>
                    <a:gd name="T6" fmla="*/ 0 w 16"/>
                    <a:gd name="T7" fmla="*/ 27 h 32"/>
                    <a:gd name="T8" fmla="*/ 16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16" y="32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11"/>
                        <a:pt x="4" y="20"/>
                        <a:pt x="0" y="27"/>
                      </a:cubicBezTo>
                      <a:cubicBezTo>
                        <a:pt x="5" y="30"/>
                        <a:pt x="10" y="32"/>
                        <a:pt x="16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Freeform: Shape 200"/>
                <p:cNvSpPr>
                  <a:spLocks/>
                </p:cNvSpPr>
                <p:nvPr/>
              </p:nvSpPr>
              <p:spPr bwMode="auto">
                <a:xfrm>
                  <a:off x="3456557" y="3988015"/>
                  <a:ext cx="71074" cy="142148"/>
                </a:xfrm>
                <a:custGeom>
                  <a:avLst/>
                  <a:gdLst>
                    <a:gd name="T0" fmla="*/ 8 w 16"/>
                    <a:gd name="T1" fmla="*/ 32 h 32"/>
                    <a:gd name="T2" fmla="*/ 16 w 16"/>
                    <a:gd name="T3" fmla="*/ 32 h 32"/>
                    <a:gd name="T4" fmla="*/ 16 w 16"/>
                    <a:gd name="T5" fmla="*/ 0 h 32"/>
                    <a:gd name="T6" fmla="*/ 0 w 16"/>
                    <a:gd name="T7" fmla="*/ 6 h 32"/>
                    <a:gd name="T8" fmla="*/ 8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8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0" y="0"/>
                        <a:pt x="5" y="2"/>
                        <a:pt x="0" y="6"/>
                      </a:cubicBezTo>
                      <a:cubicBezTo>
                        <a:pt x="4" y="12"/>
                        <a:pt x="7" y="21"/>
                        <a:pt x="8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Freeform: Shape 201"/>
                <p:cNvSpPr>
                  <a:spLocks/>
                </p:cNvSpPr>
                <p:nvPr/>
              </p:nvSpPr>
              <p:spPr bwMode="auto">
                <a:xfrm>
                  <a:off x="3386708" y="4155897"/>
                  <a:ext cx="79652" cy="101709"/>
                </a:xfrm>
                <a:custGeom>
                  <a:avLst/>
                  <a:gdLst>
                    <a:gd name="T0" fmla="*/ 11 w 18"/>
                    <a:gd name="T1" fmla="*/ 23 h 23"/>
                    <a:gd name="T2" fmla="*/ 18 w 18"/>
                    <a:gd name="T3" fmla="*/ 0 h 23"/>
                    <a:gd name="T4" fmla="*/ 0 w 18"/>
                    <a:gd name="T5" fmla="*/ 0 h 23"/>
                    <a:gd name="T6" fmla="*/ 11 w 18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23"/>
                      </a:moveTo>
                      <a:cubicBezTo>
                        <a:pt x="15" y="17"/>
                        <a:pt x="18" y="9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9"/>
                        <a:pt x="5" y="17"/>
                        <a:pt x="11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Freeform: Shape 202"/>
                <p:cNvSpPr>
                  <a:spLocks/>
                </p:cNvSpPr>
                <p:nvPr/>
              </p:nvSpPr>
              <p:spPr bwMode="auto">
                <a:xfrm>
                  <a:off x="3386708" y="4028454"/>
                  <a:ext cx="79652" cy="101709"/>
                </a:xfrm>
                <a:custGeom>
                  <a:avLst/>
                  <a:gdLst>
                    <a:gd name="T0" fmla="*/ 11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11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0"/>
                      </a:moveTo>
                      <a:cubicBezTo>
                        <a:pt x="5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5" y="6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Freeform: Shape 203"/>
                <p:cNvSpPr>
                  <a:spLocks/>
                </p:cNvSpPr>
                <p:nvPr/>
              </p:nvSpPr>
              <p:spPr bwMode="auto">
                <a:xfrm>
                  <a:off x="3554590" y="4155897"/>
                  <a:ext cx="69849" cy="142148"/>
                </a:xfrm>
                <a:custGeom>
                  <a:avLst/>
                  <a:gdLst>
                    <a:gd name="T0" fmla="*/ 0 w 16"/>
                    <a:gd name="T1" fmla="*/ 32 h 32"/>
                    <a:gd name="T2" fmla="*/ 16 w 16"/>
                    <a:gd name="T3" fmla="*/ 27 h 32"/>
                    <a:gd name="T4" fmla="*/ 8 w 16"/>
                    <a:gd name="T5" fmla="*/ 0 h 32"/>
                    <a:gd name="T6" fmla="*/ 0 w 16"/>
                    <a:gd name="T7" fmla="*/ 0 h 32"/>
                    <a:gd name="T8" fmla="*/ 0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32"/>
                      </a:moveTo>
                      <a:cubicBezTo>
                        <a:pt x="6" y="32"/>
                        <a:pt x="12" y="30"/>
                        <a:pt x="16" y="27"/>
                      </a:cubicBezTo>
                      <a:cubicBezTo>
                        <a:pt x="12" y="20"/>
                        <a:pt x="9" y="11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7" name="Freeform: Shape 204"/>
                <p:cNvSpPr>
                  <a:spLocks/>
                </p:cNvSpPr>
                <p:nvPr/>
              </p:nvSpPr>
              <p:spPr bwMode="auto">
                <a:xfrm>
                  <a:off x="3152654" y="3882630"/>
                  <a:ext cx="207095" cy="198517"/>
                </a:xfrm>
                <a:custGeom>
                  <a:avLst/>
                  <a:gdLst>
                    <a:gd name="T0" fmla="*/ 34 w 47"/>
                    <a:gd name="T1" fmla="*/ 27 h 45"/>
                    <a:gd name="T2" fmla="*/ 32 w 47"/>
                    <a:gd name="T3" fmla="*/ 5 h 45"/>
                    <a:gd name="T4" fmla="*/ 19 w 47"/>
                    <a:gd name="T5" fmla="*/ 0 h 45"/>
                    <a:gd name="T6" fmla="*/ 19 w 47"/>
                    <a:gd name="T7" fmla="*/ 15 h 45"/>
                    <a:gd name="T8" fmla="*/ 30 w 47"/>
                    <a:gd name="T9" fmla="*/ 15 h 45"/>
                    <a:gd name="T10" fmla="*/ 30 w 47"/>
                    <a:gd name="T11" fmla="*/ 21 h 45"/>
                    <a:gd name="T12" fmla="*/ 30 w 47"/>
                    <a:gd name="T13" fmla="*/ 21 h 45"/>
                    <a:gd name="T14" fmla="*/ 30 w 47"/>
                    <a:gd name="T15" fmla="*/ 21 h 45"/>
                    <a:gd name="T16" fmla="*/ 19 w 47"/>
                    <a:gd name="T17" fmla="*/ 21 h 45"/>
                    <a:gd name="T18" fmla="*/ 19 w 47"/>
                    <a:gd name="T19" fmla="*/ 36 h 45"/>
                    <a:gd name="T20" fmla="*/ 28 w 47"/>
                    <a:gd name="T21" fmla="*/ 33 h 45"/>
                    <a:gd name="T22" fmla="*/ 41 w 47"/>
                    <a:gd name="T23" fmla="*/ 45 h 45"/>
                    <a:gd name="T24" fmla="*/ 47 w 47"/>
                    <a:gd name="T25" fmla="*/ 40 h 45"/>
                    <a:gd name="T26" fmla="*/ 34 w 47"/>
                    <a:gd name="T27" fmla="*/ 27 h 45"/>
                    <a:gd name="T28" fmla="*/ 19 w 47"/>
                    <a:gd name="T29" fmla="*/ 0 h 45"/>
                    <a:gd name="T30" fmla="*/ 7 w 47"/>
                    <a:gd name="T31" fmla="*/ 5 h 45"/>
                    <a:gd name="T32" fmla="*/ 7 w 47"/>
                    <a:gd name="T33" fmla="*/ 30 h 45"/>
                    <a:gd name="T34" fmla="*/ 19 w 47"/>
                    <a:gd name="T35" fmla="*/ 36 h 45"/>
                    <a:gd name="T36" fmla="*/ 19 w 47"/>
                    <a:gd name="T37" fmla="*/ 21 h 45"/>
                    <a:gd name="T38" fmla="*/ 8 w 47"/>
                    <a:gd name="T39" fmla="*/ 21 h 45"/>
                    <a:gd name="T40" fmla="*/ 8 w 47"/>
                    <a:gd name="T41" fmla="*/ 15 h 45"/>
                    <a:gd name="T42" fmla="*/ 19 w 47"/>
                    <a:gd name="T43" fmla="*/ 15 h 45"/>
                    <a:gd name="T44" fmla="*/ 19 w 47"/>
                    <a:gd name="T45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7" h="45">
                      <a:moveTo>
                        <a:pt x="34" y="27"/>
                      </a:moveTo>
                      <a:cubicBezTo>
                        <a:pt x="38" y="20"/>
                        <a:pt x="38" y="11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22" y="36"/>
                        <a:pt x="26" y="35"/>
                        <a:pt x="28" y="3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lnTo>
                        <a:pt x="34" y="27"/>
                      </a:lnTo>
                      <a:close/>
                      <a:moveTo>
                        <a:pt x="19" y="0"/>
                      </a:moveTo>
                      <a:cubicBezTo>
                        <a:pt x="15" y="0"/>
                        <a:pt x="10" y="2"/>
                        <a:pt x="7" y="5"/>
                      </a:cubicBezTo>
                      <a:cubicBezTo>
                        <a:pt x="0" y="12"/>
                        <a:pt x="0" y="23"/>
                        <a:pt x="7" y="30"/>
                      </a:cubicBezTo>
                      <a:cubicBezTo>
                        <a:pt x="10" y="34"/>
                        <a:pt x="15" y="36"/>
                        <a:pt x="19" y="36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8" name="Rectangle 205"/>
                <p:cNvSpPr>
                  <a:spLocks/>
                </p:cNvSpPr>
                <p:nvPr/>
              </p:nvSpPr>
              <p:spPr bwMode="auto">
                <a:xfrm>
                  <a:off x="4221214" y="4266184"/>
                  <a:ext cx="30635" cy="21689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9" name="Rectangle 206"/>
                <p:cNvSpPr>
                  <a:spLocks/>
                </p:cNvSpPr>
                <p:nvPr/>
              </p:nvSpPr>
              <p:spPr bwMode="auto">
                <a:xfrm>
                  <a:off x="4172198" y="4386274"/>
                  <a:ext cx="35537" cy="9680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Rectangle 207"/>
                <p:cNvSpPr>
                  <a:spLocks/>
                </p:cNvSpPr>
                <p:nvPr/>
              </p:nvSpPr>
              <p:spPr bwMode="auto">
                <a:xfrm>
                  <a:off x="4128083" y="4298045"/>
                  <a:ext cx="30635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Rectangle 208"/>
                <p:cNvSpPr>
                  <a:spLocks/>
                </p:cNvSpPr>
                <p:nvPr/>
              </p:nvSpPr>
              <p:spPr bwMode="auto">
                <a:xfrm>
                  <a:off x="4079066" y="4354414"/>
                  <a:ext cx="31861" cy="12866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Rectangle 209"/>
                <p:cNvSpPr>
                  <a:spLocks/>
                </p:cNvSpPr>
                <p:nvPr/>
              </p:nvSpPr>
              <p:spPr bwMode="auto">
                <a:xfrm>
                  <a:off x="4031275" y="4337258"/>
                  <a:ext cx="35537" cy="14582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Rectangle 210"/>
                <p:cNvSpPr>
                  <a:spLocks/>
                </p:cNvSpPr>
                <p:nvPr/>
              </p:nvSpPr>
              <p:spPr bwMode="auto">
                <a:xfrm>
                  <a:off x="4221214" y="4244126"/>
                  <a:ext cx="30635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Rectangle 211"/>
                <p:cNvSpPr>
                  <a:spLocks/>
                </p:cNvSpPr>
                <p:nvPr/>
              </p:nvSpPr>
              <p:spPr bwMode="auto">
                <a:xfrm>
                  <a:off x="4128083" y="4275987"/>
                  <a:ext cx="30635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Rectangle 212"/>
                <p:cNvSpPr>
                  <a:spLocks/>
                </p:cNvSpPr>
                <p:nvPr/>
              </p:nvSpPr>
              <p:spPr bwMode="auto">
                <a:xfrm>
                  <a:off x="4079066" y="4332356"/>
                  <a:ext cx="31861" cy="183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Rectangle 213"/>
                <p:cNvSpPr>
                  <a:spLocks/>
                </p:cNvSpPr>
                <p:nvPr/>
              </p:nvSpPr>
              <p:spPr bwMode="auto">
                <a:xfrm>
                  <a:off x="4031275" y="4315200"/>
                  <a:ext cx="35537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Rectangle 214"/>
                <p:cNvSpPr>
                  <a:spLocks/>
                </p:cNvSpPr>
                <p:nvPr/>
              </p:nvSpPr>
              <p:spPr bwMode="auto">
                <a:xfrm>
                  <a:off x="4172198" y="4359315"/>
                  <a:ext cx="35537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Freeform: Shape 215"/>
                <p:cNvSpPr>
                  <a:spLocks/>
                </p:cNvSpPr>
                <p:nvPr/>
              </p:nvSpPr>
              <p:spPr bwMode="auto">
                <a:xfrm>
                  <a:off x="4901318" y="4345836"/>
                  <a:ext cx="286747" cy="132345"/>
                </a:xfrm>
                <a:custGeom>
                  <a:avLst/>
                  <a:gdLst>
                    <a:gd name="T0" fmla="*/ 209 w 234"/>
                    <a:gd name="T1" fmla="*/ 15 h 108"/>
                    <a:gd name="T2" fmla="*/ 191 w 234"/>
                    <a:gd name="T3" fmla="*/ 108 h 108"/>
                    <a:gd name="T4" fmla="*/ 198 w 234"/>
                    <a:gd name="T5" fmla="*/ 15 h 108"/>
                    <a:gd name="T6" fmla="*/ 202 w 234"/>
                    <a:gd name="T7" fmla="*/ 47 h 108"/>
                    <a:gd name="T8" fmla="*/ 191 w 234"/>
                    <a:gd name="T9" fmla="*/ 76 h 108"/>
                    <a:gd name="T10" fmla="*/ 176 w 234"/>
                    <a:gd name="T11" fmla="*/ 108 h 108"/>
                    <a:gd name="T12" fmla="*/ 176 w 234"/>
                    <a:gd name="T13" fmla="*/ 108 h 108"/>
                    <a:gd name="T14" fmla="*/ 187 w 234"/>
                    <a:gd name="T15" fmla="*/ 36 h 108"/>
                    <a:gd name="T16" fmla="*/ 180 w 234"/>
                    <a:gd name="T17" fmla="*/ 65 h 108"/>
                    <a:gd name="T18" fmla="*/ 176 w 234"/>
                    <a:gd name="T19" fmla="*/ 108 h 108"/>
                    <a:gd name="T20" fmla="*/ 176 w 234"/>
                    <a:gd name="T21" fmla="*/ 0 h 108"/>
                    <a:gd name="T22" fmla="*/ 162 w 234"/>
                    <a:gd name="T23" fmla="*/ 65 h 108"/>
                    <a:gd name="T24" fmla="*/ 166 w 234"/>
                    <a:gd name="T25" fmla="*/ 15 h 108"/>
                    <a:gd name="T26" fmla="*/ 162 w 234"/>
                    <a:gd name="T27" fmla="*/ 108 h 108"/>
                    <a:gd name="T28" fmla="*/ 162 w 234"/>
                    <a:gd name="T29" fmla="*/ 0 h 108"/>
                    <a:gd name="T30" fmla="*/ 148 w 234"/>
                    <a:gd name="T31" fmla="*/ 36 h 108"/>
                    <a:gd name="T32" fmla="*/ 151 w 234"/>
                    <a:gd name="T33" fmla="*/ 65 h 108"/>
                    <a:gd name="T34" fmla="*/ 148 w 234"/>
                    <a:gd name="T35" fmla="*/ 108 h 108"/>
                    <a:gd name="T36" fmla="*/ 148 w 234"/>
                    <a:gd name="T37" fmla="*/ 0 h 108"/>
                    <a:gd name="T38" fmla="*/ 129 w 234"/>
                    <a:gd name="T39" fmla="*/ 65 h 108"/>
                    <a:gd name="T40" fmla="*/ 137 w 234"/>
                    <a:gd name="T41" fmla="*/ 15 h 108"/>
                    <a:gd name="T42" fmla="*/ 129 w 234"/>
                    <a:gd name="T43" fmla="*/ 108 h 108"/>
                    <a:gd name="T44" fmla="*/ 129 w 234"/>
                    <a:gd name="T45" fmla="*/ 0 h 108"/>
                    <a:gd name="T46" fmla="*/ 115 w 234"/>
                    <a:gd name="T47" fmla="*/ 36 h 108"/>
                    <a:gd name="T48" fmla="*/ 122 w 234"/>
                    <a:gd name="T49" fmla="*/ 65 h 108"/>
                    <a:gd name="T50" fmla="*/ 115 w 234"/>
                    <a:gd name="T51" fmla="*/ 108 h 108"/>
                    <a:gd name="T52" fmla="*/ 115 w 234"/>
                    <a:gd name="T53" fmla="*/ 0 h 108"/>
                    <a:gd name="T54" fmla="*/ 101 w 234"/>
                    <a:gd name="T55" fmla="*/ 65 h 108"/>
                    <a:gd name="T56" fmla="*/ 104 w 234"/>
                    <a:gd name="T57" fmla="*/ 15 h 108"/>
                    <a:gd name="T58" fmla="*/ 101 w 234"/>
                    <a:gd name="T59" fmla="*/ 108 h 108"/>
                    <a:gd name="T60" fmla="*/ 101 w 234"/>
                    <a:gd name="T61" fmla="*/ 0 h 108"/>
                    <a:gd name="T62" fmla="*/ 86 w 234"/>
                    <a:gd name="T63" fmla="*/ 36 h 108"/>
                    <a:gd name="T64" fmla="*/ 90 w 234"/>
                    <a:gd name="T65" fmla="*/ 65 h 108"/>
                    <a:gd name="T66" fmla="*/ 86 w 234"/>
                    <a:gd name="T67" fmla="*/ 108 h 108"/>
                    <a:gd name="T68" fmla="*/ 86 w 234"/>
                    <a:gd name="T69" fmla="*/ 0 h 108"/>
                    <a:gd name="T70" fmla="*/ 68 w 234"/>
                    <a:gd name="T71" fmla="*/ 65 h 108"/>
                    <a:gd name="T72" fmla="*/ 75 w 234"/>
                    <a:gd name="T73" fmla="*/ 15 h 108"/>
                    <a:gd name="T74" fmla="*/ 68 w 234"/>
                    <a:gd name="T75" fmla="*/ 108 h 108"/>
                    <a:gd name="T76" fmla="*/ 68 w 234"/>
                    <a:gd name="T77" fmla="*/ 0 h 108"/>
                    <a:gd name="T78" fmla="*/ 54 w 234"/>
                    <a:gd name="T79" fmla="*/ 36 h 108"/>
                    <a:gd name="T80" fmla="*/ 61 w 234"/>
                    <a:gd name="T81" fmla="*/ 65 h 108"/>
                    <a:gd name="T82" fmla="*/ 54 w 234"/>
                    <a:gd name="T83" fmla="*/ 108 h 108"/>
                    <a:gd name="T84" fmla="*/ 54 w 234"/>
                    <a:gd name="T85" fmla="*/ 0 h 108"/>
                    <a:gd name="T86" fmla="*/ 39 w 234"/>
                    <a:gd name="T87" fmla="*/ 65 h 108"/>
                    <a:gd name="T88" fmla="*/ 43 w 234"/>
                    <a:gd name="T89" fmla="*/ 15 h 108"/>
                    <a:gd name="T90" fmla="*/ 39 w 234"/>
                    <a:gd name="T91" fmla="*/ 108 h 108"/>
                    <a:gd name="T92" fmla="*/ 39 w 234"/>
                    <a:gd name="T93" fmla="*/ 65 h 108"/>
                    <a:gd name="T94" fmla="*/ 39 w 234"/>
                    <a:gd name="T95" fmla="*/ 0 h 108"/>
                    <a:gd name="T96" fmla="*/ 25 w 234"/>
                    <a:gd name="T97" fmla="*/ 36 h 108"/>
                    <a:gd name="T98" fmla="*/ 14 w 234"/>
                    <a:gd name="T99" fmla="*/ 36 h 108"/>
                    <a:gd name="T100" fmla="*/ 0 w 234"/>
                    <a:gd name="T10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34" h="108">
                      <a:moveTo>
                        <a:pt x="209" y="108"/>
                      </a:moveTo>
                      <a:lnTo>
                        <a:pt x="234" y="108"/>
                      </a:lnTo>
                      <a:lnTo>
                        <a:pt x="234" y="0"/>
                      </a:lnTo>
                      <a:lnTo>
                        <a:pt x="209" y="0"/>
                      </a:lnTo>
                      <a:lnTo>
                        <a:pt x="209" y="15"/>
                      </a:lnTo>
                      <a:lnTo>
                        <a:pt x="216" y="15"/>
                      </a:lnTo>
                      <a:lnTo>
                        <a:pt x="216" y="36"/>
                      </a:lnTo>
                      <a:lnTo>
                        <a:pt x="209" y="36"/>
                      </a:lnTo>
                      <a:lnTo>
                        <a:pt x="209" y="108"/>
                      </a:lnTo>
                      <a:close/>
                      <a:moveTo>
                        <a:pt x="191" y="108"/>
                      </a:moveTo>
                      <a:lnTo>
                        <a:pt x="209" y="108"/>
                      </a:lnTo>
                      <a:lnTo>
                        <a:pt x="209" y="36"/>
                      </a:lnTo>
                      <a:lnTo>
                        <a:pt x="198" y="36"/>
                      </a:lnTo>
                      <a:lnTo>
                        <a:pt x="198" y="15"/>
                      </a:lnTo>
                      <a:lnTo>
                        <a:pt x="198" y="15"/>
                      </a:lnTo>
                      <a:lnTo>
                        <a:pt x="209" y="15"/>
                      </a:lnTo>
                      <a:lnTo>
                        <a:pt x="209" y="0"/>
                      </a:lnTo>
                      <a:lnTo>
                        <a:pt x="191" y="0"/>
                      </a:lnTo>
                      <a:lnTo>
                        <a:pt x="191" y="47"/>
                      </a:lnTo>
                      <a:lnTo>
                        <a:pt x="202" y="47"/>
                      </a:lnTo>
                      <a:lnTo>
                        <a:pt x="202" y="65"/>
                      </a:lnTo>
                      <a:lnTo>
                        <a:pt x="202" y="65"/>
                      </a:lnTo>
                      <a:lnTo>
                        <a:pt x="191" y="65"/>
                      </a:lnTo>
                      <a:lnTo>
                        <a:pt x="191" y="76"/>
                      </a:lnTo>
                      <a:lnTo>
                        <a:pt x="191" y="76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108"/>
                      </a:lnTo>
                      <a:close/>
                      <a:moveTo>
                        <a:pt x="176" y="108"/>
                      </a:moveTo>
                      <a:lnTo>
                        <a:pt x="191" y="108"/>
                      </a:lnTo>
                      <a:lnTo>
                        <a:pt x="191" y="98"/>
                      </a:lnTo>
                      <a:lnTo>
                        <a:pt x="176" y="98"/>
                      </a:lnTo>
                      <a:lnTo>
                        <a:pt x="176" y="108"/>
                      </a:lnTo>
                      <a:lnTo>
                        <a:pt x="176" y="108"/>
                      </a:lnTo>
                      <a:close/>
                      <a:moveTo>
                        <a:pt x="191" y="0"/>
                      </a:moveTo>
                      <a:lnTo>
                        <a:pt x="176" y="0"/>
                      </a:lnTo>
                      <a:lnTo>
                        <a:pt x="176" y="15"/>
                      </a:lnTo>
                      <a:lnTo>
                        <a:pt x="187" y="15"/>
                      </a:lnTo>
                      <a:lnTo>
                        <a:pt x="187" y="36"/>
                      </a:lnTo>
                      <a:lnTo>
                        <a:pt x="176" y="36"/>
                      </a:lnTo>
                      <a:lnTo>
                        <a:pt x="176" y="76"/>
                      </a:lnTo>
                      <a:lnTo>
                        <a:pt x="191" y="76"/>
                      </a:lnTo>
                      <a:lnTo>
                        <a:pt x="191" y="65"/>
                      </a:lnTo>
                      <a:lnTo>
                        <a:pt x="180" y="65"/>
                      </a:lnTo>
                      <a:lnTo>
                        <a:pt x="180" y="47"/>
                      </a:lnTo>
                      <a:lnTo>
                        <a:pt x="191" y="47"/>
                      </a:lnTo>
                      <a:lnTo>
                        <a:pt x="191" y="0"/>
                      </a:lnTo>
                      <a:close/>
                      <a:moveTo>
                        <a:pt x="162" y="108"/>
                      </a:moveTo>
                      <a:lnTo>
                        <a:pt x="176" y="108"/>
                      </a:lnTo>
                      <a:lnTo>
                        <a:pt x="176" y="98"/>
                      </a:lnTo>
                      <a:lnTo>
                        <a:pt x="162" y="98"/>
                      </a:lnTo>
                      <a:lnTo>
                        <a:pt x="162" y="108"/>
                      </a:lnTo>
                      <a:lnTo>
                        <a:pt x="162" y="108"/>
                      </a:lnTo>
                      <a:close/>
                      <a:moveTo>
                        <a:pt x="176" y="0"/>
                      </a:moveTo>
                      <a:lnTo>
                        <a:pt x="162" y="0"/>
                      </a:lnTo>
                      <a:lnTo>
                        <a:pt x="162" y="47"/>
                      </a:lnTo>
                      <a:lnTo>
                        <a:pt x="173" y="47"/>
                      </a:lnTo>
                      <a:lnTo>
                        <a:pt x="173" y="65"/>
                      </a:lnTo>
                      <a:lnTo>
                        <a:pt x="162" y="65"/>
                      </a:lnTo>
                      <a:lnTo>
                        <a:pt x="162" y="76"/>
                      </a:lnTo>
                      <a:lnTo>
                        <a:pt x="176" y="76"/>
                      </a:lnTo>
                      <a:lnTo>
                        <a:pt x="176" y="36"/>
                      </a:lnTo>
                      <a:lnTo>
                        <a:pt x="166" y="36"/>
                      </a:lnTo>
                      <a:lnTo>
                        <a:pt x="166" y="15"/>
                      </a:lnTo>
                      <a:lnTo>
                        <a:pt x="166" y="15"/>
                      </a:lnTo>
                      <a:lnTo>
                        <a:pt x="176" y="15"/>
                      </a:lnTo>
                      <a:lnTo>
                        <a:pt x="176" y="0"/>
                      </a:lnTo>
                      <a:close/>
                      <a:moveTo>
                        <a:pt x="148" y="108"/>
                      </a:moveTo>
                      <a:lnTo>
                        <a:pt x="162" y="108"/>
                      </a:lnTo>
                      <a:lnTo>
                        <a:pt x="162" y="98"/>
                      </a:lnTo>
                      <a:lnTo>
                        <a:pt x="148" y="98"/>
                      </a:lnTo>
                      <a:lnTo>
                        <a:pt x="148" y="108"/>
                      </a:lnTo>
                      <a:lnTo>
                        <a:pt x="148" y="108"/>
                      </a:lnTo>
                      <a:close/>
                      <a:moveTo>
                        <a:pt x="162" y="0"/>
                      </a:moveTo>
                      <a:lnTo>
                        <a:pt x="148" y="0"/>
                      </a:lnTo>
                      <a:lnTo>
                        <a:pt x="148" y="15"/>
                      </a:lnTo>
                      <a:lnTo>
                        <a:pt x="155" y="15"/>
                      </a:lnTo>
                      <a:lnTo>
                        <a:pt x="155" y="36"/>
                      </a:lnTo>
                      <a:lnTo>
                        <a:pt x="148" y="36"/>
                      </a:lnTo>
                      <a:lnTo>
                        <a:pt x="148" y="76"/>
                      </a:lnTo>
                      <a:lnTo>
                        <a:pt x="162" y="76"/>
                      </a:lnTo>
                      <a:lnTo>
                        <a:pt x="162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47"/>
                      </a:lnTo>
                      <a:lnTo>
                        <a:pt x="162" y="47"/>
                      </a:lnTo>
                      <a:lnTo>
                        <a:pt x="162" y="0"/>
                      </a:lnTo>
                      <a:close/>
                      <a:moveTo>
                        <a:pt x="129" y="108"/>
                      </a:moveTo>
                      <a:lnTo>
                        <a:pt x="148" y="108"/>
                      </a:lnTo>
                      <a:lnTo>
                        <a:pt x="148" y="98"/>
                      </a:lnTo>
                      <a:lnTo>
                        <a:pt x="129" y="98"/>
                      </a:lnTo>
                      <a:lnTo>
                        <a:pt x="129" y="108"/>
                      </a:lnTo>
                      <a:lnTo>
                        <a:pt x="129" y="108"/>
                      </a:lnTo>
                      <a:close/>
                      <a:moveTo>
                        <a:pt x="148" y="0"/>
                      </a:moveTo>
                      <a:lnTo>
                        <a:pt x="129" y="0"/>
                      </a:lnTo>
                      <a:lnTo>
                        <a:pt x="129" y="47"/>
                      </a:lnTo>
                      <a:lnTo>
                        <a:pt x="140" y="47"/>
                      </a:lnTo>
                      <a:lnTo>
                        <a:pt x="140" y="65"/>
                      </a:lnTo>
                      <a:lnTo>
                        <a:pt x="129" y="65"/>
                      </a:lnTo>
                      <a:lnTo>
                        <a:pt x="129" y="76"/>
                      </a:lnTo>
                      <a:lnTo>
                        <a:pt x="148" y="76"/>
                      </a:lnTo>
                      <a:lnTo>
                        <a:pt x="148" y="36"/>
                      </a:lnTo>
                      <a:lnTo>
                        <a:pt x="137" y="36"/>
                      </a:lnTo>
                      <a:lnTo>
                        <a:pt x="137" y="15"/>
                      </a:lnTo>
                      <a:lnTo>
                        <a:pt x="137" y="15"/>
                      </a:lnTo>
                      <a:lnTo>
                        <a:pt x="148" y="15"/>
                      </a:lnTo>
                      <a:lnTo>
                        <a:pt x="148" y="0"/>
                      </a:lnTo>
                      <a:close/>
                      <a:moveTo>
                        <a:pt x="115" y="108"/>
                      </a:moveTo>
                      <a:lnTo>
                        <a:pt x="129" y="108"/>
                      </a:lnTo>
                      <a:lnTo>
                        <a:pt x="129" y="98"/>
                      </a:lnTo>
                      <a:lnTo>
                        <a:pt x="115" y="98"/>
                      </a:lnTo>
                      <a:lnTo>
                        <a:pt x="115" y="108"/>
                      </a:lnTo>
                      <a:lnTo>
                        <a:pt x="115" y="108"/>
                      </a:lnTo>
                      <a:close/>
                      <a:moveTo>
                        <a:pt x="129" y="0"/>
                      </a:moveTo>
                      <a:lnTo>
                        <a:pt x="115" y="0"/>
                      </a:lnTo>
                      <a:lnTo>
                        <a:pt x="115" y="15"/>
                      </a:lnTo>
                      <a:lnTo>
                        <a:pt x="126" y="15"/>
                      </a:lnTo>
                      <a:lnTo>
                        <a:pt x="126" y="36"/>
                      </a:lnTo>
                      <a:lnTo>
                        <a:pt x="115" y="36"/>
                      </a:lnTo>
                      <a:lnTo>
                        <a:pt x="115" y="76"/>
                      </a:lnTo>
                      <a:lnTo>
                        <a:pt x="129" y="76"/>
                      </a:lnTo>
                      <a:lnTo>
                        <a:pt x="129" y="65"/>
                      </a:lnTo>
                      <a:lnTo>
                        <a:pt x="122" y="65"/>
                      </a:lnTo>
                      <a:lnTo>
                        <a:pt x="122" y="65"/>
                      </a:lnTo>
                      <a:lnTo>
                        <a:pt x="122" y="47"/>
                      </a:lnTo>
                      <a:lnTo>
                        <a:pt x="129" y="47"/>
                      </a:lnTo>
                      <a:lnTo>
                        <a:pt x="129" y="0"/>
                      </a:lnTo>
                      <a:close/>
                      <a:moveTo>
                        <a:pt x="101" y="108"/>
                      </a:moveTo>
                      <a:lnTo>
                        <a:pt x="115" y="108"/>
                      </a:lnTo>
                      <a:lnTo>
                        <a:pt x="115" y="98"/>
                      </a:lnTo>
                      <a:lnTo>
                        <a:pt x="101" y="98"/>
                      </a:lnTo>
                      <a:lnTo>
                        <a:pt x="101" y="108"/>
                      </a:lnTo>
                      <a:lnTo>
                        <a:pt x="101" y="108"/>
                      </a:lnTo>
                      <a:close/>
                      <a:moveTo>
                        <a:pt x="115" y="0"/>
                      </a:moveTo>
                      <a:lnTo>
                        <a:pt x="101" y="0"/>
                      </a:lnTo>
                      <a:lnTo>
                        <a:pt x="101" y="47"/>
                      </a:lnTo>
                      <a:lnTo>
                        <a:pt x="111" y="47"/>
                      </a:lnTo>
                      <a:lnTo>
                        <a:pt x="111" y="65"/>
                      </a:lnTo>
                      <a:lnTo>
                        <a:pt x="101" y="65"/>
                      </a:lnTo>
                      <a:lnTo>
                        <a:pt x="101" y="76"/>
                      </a:lnTo>
                      <a:lnTo>
                        <a:pt x="115" y="76"/>
                      </a:lnTo>
                      <a:lnTo>
                        <a:pt x="115" y="36"/>
                      </a:lnTo>
                      <a:lnTo>
                        <a:pt x="104" y="36"/>
                      </a:lnTo>
                      <a:lnTo>
                        <a:pt x="104" y="15"/>
                      </a:lnTo>
                      <a:lnTo>
                        <a:pt x="104" y="15"/>
                      </a:lnTo>
                      <a:lnTo>
                        <a:pt x="115" y="15"/>
                      </a:lnTo>
                      <a:lnTo>
                        <a:pt x="115" y="0"/>
                      </a:lnTo>
                      <a:close/>
                      <a:moveTo>
                        <a:pt x="86" y="108"/>
                      </a:moveTo>
                      <a:lnTo>
                        <a:pt x="101" y="108"/>
                      </a:lnTo>
                      <a:lnTo>
                        <a:pt x="101" y="98"/>
                      </a:lnTo>
                      <a:lnTo>
                        <a:pt x="86" y="98"/>
                      </a:lnTo>
                      <a:lnTo>
                        <a:pt x="86" y="108"/>
                      </a:lnTo>
                      <a:lnTo>
                        <a:pt x="86" y="108"/>
                      </a:lnTo>
                      <a:close/>
                      <a:moveTo>
                        <a:pt x="101" y="0"/>
                      </a:moveTo>
                      <a:lnTo>
                        <a:pt x="86" y="0"/>
                      </a:lnTo>
                      <a:lnTo>
                        <a:pt x="86" y="15"/>
                      </a:lnTo>
                      <a:lnTo>
                        <a:pt x="93" y="15"/>
                      </a:lnTo>
                      <a:lnTo>
                        <a:pt x="93" y="36"/>
                      </a:lnTo>
                      <a:lnTo>
                        <a:pt x="86" y="36"/>
                      </a:lnTo>
                      <a:lnTo>
                        <a:pt x="86" y="76"/>
                      </a:lnTo>
                      <a:lnTo>
                        <a:pt x="101" y="76"/>
                      </a:lnTo>
                      <a:lnTo>
                        <a:pt x="101" y="65"/>
                      </a:lnTo>
                      <a:lnTo>
                        <a:pt x="90" y="65"/>
                      </a:lnTo>
                      <a:lnTo>
                        <a:pt x="90" y="65"/>
                      </a:lnTo>
                      <a:lnTo>
                        <a:pt x="90" y="47"/>
                      </a:lnTo>
                      <a:lnTo>
                        <a:pt x="101" y="47"/>
                      </a:lnTo>
                      <a:lnTo>
                        <a:pt x="101" y="0"/>
                      </a:lnTo>
                      <a:close/>
                      <a:moveTo>
                        <a:pt x="68" y="108"/>
                      </a:moveTo>
                      <a:lnTo>
                        <a:pt x="86" y="108"/>
                      </a:lnTo>
                      <a:lnTo>
                        <a:pt x="86" y="98"/>
                      </a:lnTo>
                      <a:lnTo>
                        <a:pt x="68" y="98"/>
                      </a:lnTo>
                      <a:lnTo>
                        <a:pt x="68" y="108"/>
                      </a:lnTo>
                      <a:lnTo>
                        <a:pt x="68" y="108"/>
                      </a:lnTo>
                      <a:close/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47"/>
                      </a:lnTo>
                      <a:lnTo>
                        <a:pt x="79" y="47"/>
                      </a:lnTo>
                      <a:lnTo>
                        <a:pt x="79" y="65"/>
                      </a:lnTo>
                      <a:lnTo>
                        <a:pt x="68" y="65"/>
                      </a:lnTo>
                      <a:lnTo>
                        <a:pt x="68" y="76"/>
                      </a:lnTo>
                      <a:lnTo>
                        <a:pt x="86" y="76"/>
                      </a:lnTo>
                      <a:lnTo>
                        <a:pt x="86" y="36"/>
                      </a:lnTo>
                      <a:lnTo>
                        <a:pt x="75" y="36"/>
                      </a:lnTo>
                      <a:lnTo>
                        <a:pt x="75" y="15"/>
                      </a:lnTo>
                      <a:lnTo>
                        <a:pt x="75" y="15"/>
                      </a:lnTo>
                      <a:lnTo>
                        <a:pt x="86" y="15"/>
                      </a:lnTo>
                      <a:lnTo>
                        <a:pt x="86" y="0"/>
                      </a:lnTo>
                      <a:close/>
                      <a:moveTo>
                        <a:pt x="54" y="108"/>
                      </a:moveTo>
                      <a:lnTo>
                        <a:pt x="68" y="108"/>
                      </a:lnTo>
                      <a:lnTo>
                        <a:pt x="68" y="98"/>
                      </a:lnTo>
                      <a:lnTo>
                        <a:pt x="54" y="9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close/>
                      <a:moveTo>
                        <a:pt x="68" y="0"/>
                      </a:moveTo>
                      <a:lnTo>
                        <a:pt x="54" y="0"/>
                      </a:lnTo>
                      <a:lnTo>
                        <a:pt x="54" y="15"/>
                      </a:lnTo>
                      <a:lnTo>
                        <a:pt x="65" y="15"/>
                      </a:lnTo>
                      <a:lnTo>
                        <a:pt x="65" y="36"/>
                      </a:lnTo>
                      <a:lnTo>
                        <a:pt x="54" y="36"/>
                      </a:lnTo>
                      <a:lnTo>
                        <a:pt x="54" y="76"/>
                      </a:lnTo>
                      <a:lnTo>
                        <a:pt x="68" y="76"/>
                      </a:lnTo>
                      <a:lnTo>
                        <a:pt x="68" y="65"/>
                      </a:lnTo>
                      <a:lnTo>
                        <a:pt x="61" y="65"/>
                      </a:lnTo>
                      <a:lnTo>
                        <a:pt x="61" y="65"/>
                      </a:lnTo>
                      <a:lnTo>
                        <a:pt x="61" y="47"/>
                      </a:lnTo>
                      <a:lnTo>
                        <a:pt x="68" y="47"/>
                      </a:lnTo>
                      <a:lnTo>
                        <a:pt x="68" y="0"/>
                      </a:lnTo>
                      <a:close/>
                      <a:moveTo>
                        <a:pt x="39" y="108"/>
                      </a:moveTo>
                      <a:lnTo>
                        <a:pt x="54" y="108"/>
                      </a:lnTo>
                      <a:lnTo>
                        <a:pt x="54" y="98"/>
                      </a:lnTo>
                      <a:lnTo>
                        <a:pt x="39" y="9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close/>
                      <a:moveTo>
                        <a:pt x="54" y="0"/>
                      </a:moveTo>
                      <a:lnTo>
                        <a:pt x="39" y="0"/>
                      </a:lnTo>
                      <a:lnTo>
                        <a:pt x="39" y="47"/>
                      </a:lnTo>
                      <a:lnTo>
                        <a:pt x="50" y="47"/>
                      </a:lnTo>
                      <a:lnTo>
                        <a:pt x="50" y="65"/>
                      </a:lnTo>
                      <a:lnTo>
                        <a:pt x="39" y="65"/>
                      </a:lnTo>
                      <a:lnTo>
                        <a:pt x="39" y="76"/>
                      </a:lnTo>
                      <a:lnTo>
                        <a:pt x="54" y="76"/>
                      </a:lnTo>
                      <a:lnTo>
                        <a:pt x="54" y="36"/>
                      </a:lnTo>
                      <a:lnTo>
                        <a:pt x="43" y="36"/>
                      </a:lnTo>
                      <a:lnTo>
                        <a:pt x="43" y="15"/>
                      </a:lnTo>
                      <a:lnTo>
                        <a:pt x="43" y="15"/>
                      </a:lnTo>
                      <a:lnTo>
                        <a:pt x="54" y="15"/>
                      </a:lnTo>
                      <a:lnTo>
                        <a:pt x="54" y="0"/>
                      </a:lnTo>
                      <a:close/>
                      <a:moveTo>
                        <a:pt x="25" y="108"/>
                      </a:moveTo>
                      <a:lnTo>
                        <a:pt x="39" y="108"/>
                      </a:lnTo>
                      <a:lnTo>
                        <a:pt x="39" y="98"/>
                      </a:lnTo>
                      <a:lnTo>
                        <a:pt x="39" y="98"/>
                      </a:lnTo>
                      <a:lnTo>
                        <a:pt x="39" y="76"/>
                      </a:lnTo>
                      <a:lnTo>
                        <a:pt x="39" y="76"/>
                      </a:lnTo>
                      <a:lnTo>
                        <a:pt x="39" y="65"/>
                      </a:lnTo>
                      <a:lnTo>
                        <a:pt x="29" y="65"/>
                      </a:lnTo>
                      <a:lnTo>
                        <a:pt x="29" y="65"/>
                      </a:lnTo>
                      <a:lnTo>
                        <a:pt x="29" y="47"/>
                      </a:lnTo>
                      <a:lnTo>
                        <a:pt x="39" y="47"/>
                      </a:lnTo>
                      <a:lnTo>
                        <a:pt x="39" y="0"/>
                      </a:lnTo>
                      <a:lnTo>
                        <a:pt x="25" y="0"/>
                      </a:lnTo>
                      <a:lnTo>
                        <a:pt x="25" y="15"/>
                      </a:lnTo>
                      <a:lnTo>
                        <a:pt x="36" y="15"/>
                      </a:lnTo>
                      <a:lnTo>
                        <a:pt x="36" y="36"/>
                      </a:lnTo>
                      <a:lnTo>
                        <a:pt x="25" y="36"/>
                      </a:lnTo>
                      <a:lnTo>
                        <a:pt x="25" y="108"/>
                      </a:lnTo>
                      <a:close/>
                      <a:moveTo>
                        <a:pt x="0" y="108"/>
                      </a:moveTo>
                      <a:lnTo>
                        <a:pt x="25" y="108"/>
                      </a:lnTo>
                      <a:lnTo>
                        <a:pt x="25" y="36"/>
                      </a:lnTo>
                      <a:lnTo>
                        <a:pt x="14" y="36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5" y="15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Freeform: Shape 216"/>
                <p:cNvSpPr>
                  <a:spLocks/>
                </p:cNvSpPr>
                <p:nvPr/>
              </p:nvSpPr>
              <p:spPr bwMode="auto">
                <a:xfrm>
                  <a:off x="4954011" y="4284565"/>
                  <a:ext cx="162980" cy="39213"/>
                </a:xfrm>
                <a:custGeom>
                  <a:avLst/>
                  <a:gdLst>
                    <a:gd name="T0" fmla="*/ 0 w 37"/>
                    <a:gd name="T1" fmla="*/ 5 h 9"/>
                    <a:gd name="T2" fmla="*/ 3 w 37"/>
                    <a:gd name="T3" fmla="*/ 9 h 9"/>
                    <a:gd name="T4" fmla="*/ 19 w 37"/>
                    <a:gd name="T5" fmla="*/ 5 h 9"/>
                    <a:gd name="T6" fmla="*/ 35 w 37"/>
                    <a:gd name="T7" fmla="*/ 9 h 9"/>
                    <a:gd name="T8" fmla="*/ 37 w 37"/>
                    <a:gd name="T9" fmla="*/ 5 h 9"/>
                    <a:gd name="T10" fmla="*/ 19 w 37"/>
                    <a:gd name="T11" fmla="*/ 0 h 9"/>
                    <a:gd name="T12" fmla="*/ 0 w 37"/>
                    <a:gd name="T13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9">
                      <a:moveTo>
                        <a:pt x="0" y="5"/>
                      </a:move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" y="7"/>
                        <a:pt x="13" y="5"/>
                        <a:pt x="19" y="5"/>
                      </a:cubicBezTo>
                      <a:cubicBezTo>
                        <a:pt x="25" y="5"/>
                        <a:pt x="30" y="7"/>
                        <a:pt x="35" y="9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2" y="2"/>
                        <a:pt x="25" y="0"/>
                        <a:pt x="19" y="0"/>
                      </a:cubicBezTo>
                      <a:cubicBezTo>
                        <a:pt x="12" y="0"/>
                        <a:pt x="5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0" name="Freeform: Shape 217"/>
                <p:cNvSpPr>
                  <a:spLocks/>
                </p:cNvSpPr>
                <p:nvPr/>
              </p:nvSpPr>
              <p:spPr bwMode="auto">
                <a:xfrm>
                  <a:off x="4927052" y="4240450"/>
                  <a:ext cx="221800" cy="47791"/>
                </a:xfrm>
                <a:custGeom>
                  <a:avLst/>
                  <a:gdLst>
                    <a:gd name="T0" fmla="*/ 50 w 50"/>
                    <a:gd name="T1" fmla="*/ 6 h 11"/>
                    <a:gd name="T2" fmla="*/ 25 w 50"/>
                    <a:gd name="T3" fmla="*/ 0 h 11"/>
                    <a:gd name="T4" fmla="*/ 0 w 50"/>
                    <a:gd name="T5" fmla="*/ 6 h 11"/>
                    <a:gd name="T6" fmla="*/ 2 w 50"/>
                    <a:gd name="T7" fmla="*/ 11 h 11"/>
                    <a:gd name="T8" fmla="*/ 25 w 50"/>
                    <a:gd name="T9" fmla="*/ 5 h 11"/>
                    <a:gd name="T10" fmla="*/ 47 w 50"/>
                    <a:gd name="T11" fmla="*/ 11 h 11"/>
                    <a:gd name="T12" fmla="*/ 50 w 50"/>
                    <a:gd name="T1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11">
                      <a:moveTo>
                        <a:pt x="50" y="6"/>
                      </a:moveTo>
                      <a:cubicBezTo>
                        <a:pt x="43" y="2"/>
                        <a:pt x="34" y="0"/>
                        <a:pt x="25" y="0"/>
                      </a:cubicBezTo>
                      <a:cubicBezTo>
                        <a:pt x="16" y="0"/>
                        <a:pt x="7" y="2"/>
                        <a:pt x="0" y="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9" y="7"/>
                        <a:pt x="17" y="5"/>
                        <a:pt x="25" y="5"/>
                      </a:cubicBezTo>
                      <a:cubicBezTo>
                        <a:pt x="33" y="5"/>
                        <a:pt x="41" y="7"/>
                        <a:pt x="47" y="11"/>
                      </a:cubicBezTo>
                      <a:lnTo>
                        <a:pt x="5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2" name="Group 58"/>
            <p:cNvGrpSpPr/>
            <p:nvPr/>
          </p:nvGrpSpPr>
          <p:grpSpPr>
            <a:xfrm>
              <a:off x="6737340" y="1510523"/>
              <a:ext cx="4303649" cy="4339605"/>
              <a:chOff x="2949236" y="972275"/>
              <a:chExt cx="3227736" cy="3254695"/>
            </a:xfrm>
            <a:solidFill>
              <a:schemeClr val="bg1">
                <a:lumMod val="85000"/>
              </a:schemeClr>
            </a:solidFill>
          </p:grpSpPr>
          <p:sp>
            <p:nvSpPr>
              <p:cNvPr id="38" name="Freeform: Shape 65"/>
              <p:cNvSpPr>
                <a:spLocks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Freeform: Shape 66"/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67"/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68"/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69"/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Rectangle 70"/>
              <p:cNvSpPr>
                <a:spLocks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71"/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72"/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Freeform: Shape 73"/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Rectangle 74"/>
              <p:cNvSpPr>
                <a:spLocks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Rectangle 75"/>
              <p:cNvSpPr>
                <a:spLocks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Rectangle 76"/>
              <p:cNvSpPr>
                <a:spLocks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Freeform: Shape 77"/>
              <p:cNvSpPr>
                <a:spLocks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: Shape 78"/>
              <p:cNvSpPr>
                <a:spLocks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Freeform: Shape 79"/>
              <p:cNvSpPr>
                <a:spLocks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val 80"/>
              <p:cNvSpPr>
                <a:spLocks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Freeform: Shape 81"/>
              <p:cNvSpPr>
                <a:spLocks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Freeform: Shape 82"/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Freeform: Shape 83"/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Freeform: Shape 84"/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Freeform: Shape 85"/>
              <p:cNvSpPr>
                <a:spLocks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Freeform: Shape 86"/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Freeform: Shape 87"/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Freeform: Shape 88"/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Freeform: Shape 89"/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Freeform: Shape 90"/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Freeform: Shape 91"/>
              <p:cNvSpPr>
                <a:spLocks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Freeform: Shape 92"/>
              <p:cNvSpPr>
                <a:spLocks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Freeform: Shape 93"/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Freeform: Shape 94"/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Freeform: Shape 95"/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Freeform: Shape 96"/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Freeform: Shape 97"/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Freeform: Shape 98"/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Freeform: Shape 99"/>
              <p:cNvSpPr>
                <a:spLocks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Freeform: Shape 100"/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Freeform: Shape 101"/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Freeform: Shape 102"/>
              <p:cNvSpPr>
                <a:spLocks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Freeform: Shape 103"/>
              <p:cNvSpPr>
                <a:spLocks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Freeform: Shape 104"/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Freeform: Shape 105"/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Freeform: Shape 106"/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Freeform: Shape 107"/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Freeform: Shape 108"/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Freeform: Shape 109"/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Freeform: Shape 110"/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Freeform: Shape 111"/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Freeform: Shape 112"/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Freeform: Shape 113"/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Freeform: Shape 114"/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Freeform: Shape 115"/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Freeform: Shape 116"/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Freeform: Shape 117"/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Freeform: Shape 118"/>
              <p:cNvSpPr>
                <a:spLocks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Rectangle 119"/>
              <p:cNvSpPr>
                <a:spLocks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Freeform: Shape 120"/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Freeform: Shape 121"/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Freeform: Shape 122"/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" name="Freeform: Shape 123"/>
              <p:cNvSpPr>
                <a:spLocks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7" name="Freeform: Shape 124"/>
              <p:cNvSpPr>
                <a:spLocks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8" name="Freeform: Shape 125"/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9" name="Freeform: Shape 126"/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0" name="Freeform: Shape 127"/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1" name="Freeform: Shape 128"/>
              <p:cNvSpPr>
                <a:spLocks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2" name="Freeform: Shape 129"/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Group 59"/>
            <p:cNvGrpSpPr/>
            <p:nvPr/>
          </p:nvGrpSpPr>
          <p:grpSpPr>
            <a:xfrm>
              <a:off x="6698196" y="1819393"/>
              <a:ext cx="5062269" cy="5038607"/>
              <a:chOff x="4476326" y="1364544"/>
              <a:chExt cx="3796702" cy="3778956"/>
            </a:xfrm>
          </p:grpSpPr>
          <p:sp>
            <p:nvSpPr>
              <p:cNvPr id="34" name="Freeform: Shape 61"/>
              <p:cNvSpPr>
                <a:spLocks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62"/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63"/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64"/>
              <p:cNvSpPr>
                <a:spLocks/>
              </p:cNvSpPr>
              <p:nvPr/>
            </p:nvSpPr>
            <p:spPr bwMode="auto">
              <a:xfrm>
                <a:off x="4476326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PA_组合 21"/>
          <p:cNvGrpSpPr/>
          <p:nvPr>
            <p:custDataLst>
              <p:tags r:id="rId3"/>
            </p:custDataLst>
          </p:nvPr>
        </p:nvGrpSpPr>
        <p:grpSpPr>
          <a:xfrm>
            <a:off x="8189952" y="3169126"/>
            <a:ext cx="1409700" cy="1005447"/>
            <a:chOff x="5069886" y="293530"/>
            <a:chExt cx="2052228" cy="1463723"/>
          </a:xfrm>
          <a:solidFill>
            <a:schemeClr val="bg1"/>
          </a:solidFill>
        </p:grpSpPr>
        <p:sp>
          <p:nvSpPr>
            <p:cNvPr id="27" name="TextBox 22"/>
            <p:cNvSpPr txBox="1"/>
            <p:nvPr/>
          </p:nvSpPr>
          <p:spPr>
            <a:xfrm>
              <a:off x="5069886" y="293530"/>
              <a:ext cx="2052228" cy="1120147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algn="ctr"/>
              <a:r>
                <a:rPr lang="zh-CN" altLang="en-US" sz="4400" b="1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28" name="TextBox 23"/>
            <p:cNvSpPr txBox="1"/>
            <p:nvPr/>
          </p:nvSpPr>
          <p:spPr>
            <a:xfrm>
              <a:off x="5069886" y="1309193"/>
              <a:ext cx="2052228" cy="448060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algn="ctr"/>
              <a:r>
                <a:rPr lang="en-US" altLang="zh-CN" sz="1400" b="1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CONTENT</a:t>
              </a:r>
            </a:p>
          </p:txBody>
        </p:sp>
      </p:grpSp>
      <p:sp>
        <p:nvSpPr>
          <p:cNvPr id="13" name="Diamond 290"/>
          <p:cNvSpPr/>
          <p:nvPr/>
        </p:nvSpPr>
        <p:spPr>
          <a:xfrm>
            <a:off x="793551" y="3632353"/>
            <a:ext cx="759736" cy="759736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19" name="TextBox 296"/>
          <p:cNvSpPr txBox="1"/>
          <p:nvPr/>
        </p:nvSpPr>
        <p:spPr>
          <a:xfrm>
            <a:off x="1362457" y="3879255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en-US" altLang="zh-CN" sz="2400" b="1" spc="600" dirty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Python</a:t>
            </a:r>
            <a:r>
              <a:rPr lang="zh-CN" altLang="en-US" sz="2400" b="1" spc="600" dirty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标准库</a:t>
            </a:r>
          </a:p>
        </p:txBody>
      </p:sp>
      <p:sp>
        <p:nvSpPr>
          <p:cNvPr id="15" name="Diamond 292"/>
          <p:cNvSpPr/>
          <p:nvPr/>
        </p:nvSpPr>
        <p:spPr>
          <a:xfrm>
            <a:off x="793553" y="2563262"/>
            <a:ext cx="759736" cy="759736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7" name="TextBox 294"/>
          <p:cNvSpPr txBox="1"/>
          <p:nvPr/>
        </p:nvSpPr>
        <p:spPr>
          <a:xfrm>
            <a:off x="1362457" y="2810164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CN" altLang="en-US" sz="2400" b="1" spc="6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模块与包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8B632-E26E-4179-A3A8-7339D827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1F47-8DD8-44AB-BD73-DC732CD2A6CD}" type="datetime3">
              <a:rPr lang="zh-CN" altLang="en-US" smtClean="0"/>
              <a:t>2021年4月21日星期三</a:t>
            </a:fld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18C26-0AD5-4D82-8998-2FBFE9AE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C5899-7EC5-4FE4-AA9A-64430799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42430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99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3693286" y="892335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zh-CN" altLang="en-US" sz="4800" b="1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PA_MH_Title"/>
          <p:cNvSpPr txBox="1"/>
          <p:nvPr>
            <p:custDataLst>
              <p:tags r:id="rId4"/>
            </p:custDataLst>
          </p:nvPr>
        </p:nvSpPr>
        <p:spPr>
          <a:xfrm>
            <a:off x="6544325" y="813780"/>
            <a:ext cx="411645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4000" spc="600" dirty="0">
                <a:cs typeface="+mn-ea"/>
                <a:sym typeface="+mn-lt"/>
              </a:rPr>
              <a:t>模块与包</a:t>
            </a:r>
          </a:p>
        </p:txBody>
      </p:sp>
      <p:sp>
        <p:nvSpPr>
          <p:cNvPr id="6" name="MH_Title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44325" y="2021953"/>
            <a:ext cx="4223535" cy="3179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模块</a:t>
            </a: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包</a:t>
            </a: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自定义模块</a:t>
            </a: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BD9DA-0EF1-416E-9C88-0EB8B65B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88F-49B7-42F4-A248-61BF975B0842}" type="datetime3">
              <a:rPr lang="zh-CN" altLang="en-US" smtClean="0"/>
              <a:t>2021年4月21日星期三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ECA1E-E470-47E6-9503-9F6F9312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58FC-36C1-40D2-B853-7B4045B5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479252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2147276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13825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 dirty="0">
                  <a:cs typeface="+mn-ea"/>
                  <a:sym typeface="+mn-lt"/>
                </a:rPr>
                <a:t>1.1 </a:t>
              </a:r>
              <a:r>
                <a:rPr lang="zh-CN" altLang="en-US" sz="2400" spc="600" dirty="0">
                  <a:cs typeface="+mn-ea"/>
                  <a:sym typeface="+mn-lt"/>
                </a:rPr>
                <a:t>模块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4279" y="6356350"/>
            <a:ext cx="2743200" cy="365125"/>
          </a:xfrm>
        </p:spPr>
        <p:txBody>
          <a:bodyPr/>
          <a:lstStyle/>
          <a:p>
            <a:fld id="{9CACD38A-B304-4010-ADC2-4621BC1A92AB}" type="datetime3">
              <a:rPr lang="zh-CN" altLang="en-US" smtClean="0"/>
              <a:t>2021年4月21日星期三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13" name="文本框 16">
            <a:extLst>
              <a:ext uri="{FF2B5EF4-FFF2-40B4-BE49-F238E27FC236}">
                <a16:creationId xmlns:a16="http://schemas.microsoft.com/office/drawing/2014/main" id="{42370FED-DD50-43A8-9768-B1E72674042A}"/>
              </a:ext>
            </a:extLst>
          </p:cNvPr>
          <p:cNvSpPr txBox="1"/>
          <p:nvPr/>
        </p:nvSpPr>
        <p:spPr>
          <a:xfrm>
            <a:off x="1857556" y="1988191"/>
            <a:ext cx="5717157" cy="180363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i="1" dirty="0">
                <a:latin typeface="Arial Nova" panose="020B0604020202020204" pitchFamily="34" charset="0"/>
                <a:cs typeface="+mn-ea"/>
              </a:rPr>
              <a:t>Import importable</a:t>
            </a: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i="1" dirty="0">
                <a:latin typeface="Arial Nova" panose="020B0604020202020204" pitchFamily="34" charset="0"/>
                <a:cs typeface="+mn-ea"/>
              </a:rPr>
              <a:t>Import importable1, importable2,…</a:t>
            </a: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i="1" dirty="0">
                <a:latin typeface="Arial Nova" panose="020B0604020202020204" pitchFamily="34" charset="0"/>
                <a:cs typeface="+mn-ea"/>
              </a:rPr>
              <a:t>Import importable as </a:t>
            </a:r>
            <a:r>
              <a:rPr lang="en-US" altLang="zh-CN" sz="2400" i="1" dirty="0" err="1">
                <a:latin typeface="Arial Nova" panose="020B0604020202020204" pitchFamily="34" charset="0"/>
                <a:cs typeface="+mn-ea"/>
              </a:rPr>
              <a:t>preferred_name</a:t>
            </a: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</p:txBody>
      </p:sp>
      <p:sp>
        <p:nvSpPr>
          <p:cNvPr id="12" name="文本框 16">
            <a:extLst>
              <a:ext uri="{FF2B5EF4-FFF2-40B4-BE49-F238E27FC236}">
                <a16:creationId xmlns:a16="http://schemas.microsoft.com/office/drawing/2014/main" id="{90BF2FC1-E273-4362-8BA0-FCC9670E7833}"/>
              </a:ext>
            </a:extLst>
          </p:cNvPr>
          <p:cNvSpPr txBox="1"/>
          <p:nvPr/>
        </p:nvSpPr>
        <p:spPr>
          <a:xfrm>
            <a:off x="893368" y="1315688"/>
            <a:ext cx="10943498" cy="743809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defPPr>
              <a:defRPr lang="zh-CN"/>
            </a:defPPr>
            <a:lvl1pPr defTabSz="914378">
              <a:lnSpc>
                <a:spcPct val="150000"/>
              </a:lnSpc>
              <a:spcBef>
                <a:spcPct val="0"/>
              </a:spcBef>
              <a:defRPr sz="2400" i="1">
                <a:latin typeface="Arial Nova" panose="020B0604020202020204" pitchFamily="34" charset="0"/>
                <a:cs typeface="+mn-ea"/>
              </a:defRPr>
            </a:lvl1pPr>
          </a:lstStyle>
          <a:p>
            <a:r>
              <a:rPr lang="en-US" altLang="zh-CN" i="0" dirty="0"/>
              <a:t>Python</a:t>
            </a:r>
            <a:r>
              <a:rPr lang="zh-CN" altLang="en-US" i="0" dirty="0"/>
              <a:t>模块就是一个</a:t>
            </a:r>
            <a:r>
              <a:rPr lang="en-US" altLang="zh-CN" i="0" dirty="0"/>
              <a:t>.</a:t>
            </a:r>
            <a:r>
              <a:rPr lang="en-US" altLang="zh-CN" i="0" dirty="0" err="1"/>
              <a:t>py</a:t>
            </a:r>
            <a:r>
              <a:rPr lang="zh-CN" altLang="en-US" i="0" dirty="0"/>
              <a:t>文件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4" name="文本框 16">
            <a:extLst>
              <a:ext uri="{FF2B5EF4-FFF2-40B4-BE49-F238E27FC236}">
                <a16:creationId xmlns:a16="http://schemas.microsoft.com/office/drawing/2014/main" id="{5D778ED7-219E-4878-AC8D-8ED8F24FAFCD}"/>
              </a:ext>
            </a:extLst>
          </p:cNvPr>
          <p:cNvSpPr txBox="1"/>
          <p:nvPr/>
        </p:nvSpPr>
        <p:spPr>
          <a:xfrm>
            <a:off x="1857556" y="3867324"/>
            <a:ext cx="9345941" cy="180363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i="1" dirty="0">
                <a:latin typeface="Arial Nova" panose="020B0604020202020204" pitchFamily="34" charset="0"/>
                <a:cs typeface="+mn-ea"/>
              </a:rPr>
              <a:t>From importable import object as </a:t>
            </a:r>
            <a:r>
              <a:rPr lang="en-US" altLang="zh-CN" sz="2400" i="1" dirty="0" err="1">
                <a:latin typeface="Arial Nova" panose="020B0604020202020204" pitchFamily="34" charset="0"/>
                <a:cs typeface="+mn-ea"/>
              </a:rPr>
              <a:t>preferred_name</a:t>
            </a:r>
            <a:endParaRPr lang="en-US" altLang="zh-CN" sz="2400" i="1" dirty="0">
              <a:latin typeface="Arial Nova" panose="020B0604020202020204" pitchFamily="34" charset="0"/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i="1" dirty="0">
                <a:latin typeface="Arial Nova" panose="020B0604020202020204" pitchFamily="34" charset="0"/>
                <a:cs typeface="+mn-ea"/>
              </a:rPr>
              <a:t>From importable import object1, object2, …, </a:t>
            </a:r>
            <a:r>
              <a:rPr lang="en-US" altLang="zh-CN" sz="2400" i="1" dirty="0" err="1">
                <a:latin typeface="Arial Nova" panose="020B0604020202020204" pitchFamily="34" charset="0"/>
                <a:cs typeface="+mn-ea"/>
              </a:rPr>
              <a:t>objectN</a:t>
            </a:r>
            <a:endParaRPr lang="en-US" altLang="zh-CN" sz="2400" i="1" dirty="0">
              <a:latin typeface="Arial Nova" panose="020B0604020202020204" pitchFamily="34" charset="0"/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i="1" dirty="0">
                <a:latin typeface="Arial Nova" panose="020B0604020202020204" pitchFamily="34" charset="0"/>
                <a:cs typeface="+mn-ea"/>
              </a:rPr>
              <a:t>From importable import*</a:t>
            </a: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023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13825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 dirty="0">
                  <a:cs typeface="+mn-ea"/>
                  <a:sym typeface="+mn-lt"/>
                </a:rPr>
                <a:t>1.2 </a:t>
              </a:r>
              <a:r>
                <a:rPr lang="zh-CN" altLang="en-US" sz="2400" spc="600" dirty="0">
                  <a:cs typeface="+mn-ea"/>
                  <a:sym typeface="+mn-lt"/>
                </a:rPr>
                <a:t>包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9DB3-5467-40B0-9F17-7CB97A7B1847}" type="datetime3">
              <a:rPr lang="zh-CN" altLang="en-US" smtClean="0"/>
              <a:t>2021年4月21日星期三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13" name="文本框 16">
            <a:extLst>
              <a:ext uri="{FF2B5EF4-FFF2-40B4-BE49-F238E27FC236}">
                <a16:creationId xmlns:a16="http://schemas.microsoft.com/office/drawing/2014/main" id="{42370FED-DD50-43A8-9768-B1E72674042A}"/>
              </a:ext>
            </a:extLst>
          </p:cNvPr>
          <p:cNvSpPr txBox="1"/>
          <p:nvPr/>
        </p:nvSpPr>
        <p:spPr>
          <a:xfrm>
            <a:off x="1363150" y="2255255"/>
            <a:ext cx="10477911" cy="3814180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defPPr>
              <a:defRPr lang="zh-CN"/>
            </a:defPPr>
            <a:lvl1pPr defTabSz="914378">
              <a:lnSpc>
                <a:spcPct val="150000"/>
              </a:lnSpc>
              <a:spcBef>
                <a:spcPct val="0"/>
              </a:spcBef>
              <a:defRPr sz="2400" i="1">
                <a:latin typeface="Arial Nova" panose="020B0604020202020204" pitchFamily="34" charset="0"/>
                <a:cs typeface="+mn-ea"/>
              </a:defRPr>
            </a:lvl1pPr>
          </a:lstStyle>
          <a:p>
            <a:r>
              <a:rPr lang="zh-CN" altLang="en-US" dirty="0"/>
              <a:t>绝对导入 </a:t>
            </a:r>
            <a:r>
              <a:rPr lang="en-US" altLang="zh-CN" dirty="0"/>
              <a:t>VS </a:t>
            </a:r>
            <a:r>
              <a:rPr lang="zh-CN" altLang="en-US" dirty="0"/>
              <a:t>相对导入</a:t>
            </a:r>
            <a:r>
              <a:rPr lang="en-US" altLang="zh-CN" dirty="0"/>
              <a:t>	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2" name="文本框 16">
            <a:extLst>
              <a:ext uri="{FF2B5EF4-FFF2-40B4-BE49-F238E27FC236}">
                <a16:creationId xmlns:a16="http://schemas.microsoft.com/office/drawing/2014/main" id="{9C2D57ED-DEC6-48FD-9023-3C19C510DF4B}"/>
              </a:ext>
            </a:extLst>
          </p:cNvPr>
          <p:cNvSpPr txBox="1"/>
          <p:nvPr/>
        </p:nvSpPr>
        <p:spPr>
          <a:xfrm>
            <a:off x="893368" y="1315688"/>
            <a:ext cx="10943498" cy="743809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defPPr>
              <a:defRPr lang="zh-CN"/>
            </a:defPPr>
            <a:lvl1pPr defTabSz="914378">
              <a:lnSpc>
                <a:spcPct val="150000"/>
              </a:lnSpc>
              <a:spcBef>
                <a:spcPct val="0"/>
              </a:spcBef>
              <a:defRPr sz="2400" i="1">
                <a:latin typeface="Arial Nova" panose="020B0604020202020204" pitchFamily="34" charset="0"/>
                <a:cs typeface="+mn-ea"/>
              </a:defRPr>
            </a:lvl1pPr>
          </a:lstStyle>
          <a:p>
            <a:r>
              <a:rPr lang="en-US" altLang="zh-CN" i="0" dirty="0"/>
              <a:t>Python</a:t>
            </a:r>
            <a:r>
              <a:rPr lang="zh-CN" altLang="en-US" i="0" dirty="0"/>
              <a:t>包就是一个目录，其中包含一组模块和一个</a:t>
            </a:r>
            <a:r>
              <a:rPr lang="en-US" altLang="zh-CN" i="0" dirty="0"/>
              <a:t>__init__.py</a:t>
            </a:r>
            <a:r>
              <a:rPr lang="zh-CN" altLang="en-US" i="0" dirty="0"/>
              <a:t>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183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13825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 dirty="0">
                  <a:cs typeface="+mn-ea"/>
                  <a:sym typeface="+mn-lt"/>
                </a:rPr>
                <a:t>1.3 </a:t>
              </a:r>
              <a:r>
                <a:rPr lang="zh-CN" altLang="en-US" sz="2400" spc="600" dirty="0">
                  <a:cs typeface="+mn-ea"/>
                  <a:sym typeface="+mn-lt"/>
                </a:rPr>
                <a:t>自定义模块和包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4A8D-5B63-43F2-8E70-F53567C300B4}" type="datetime3">
              <a:rPr lang="zh-CN" altLang="en-US" smtClean="0"/>
              <a:t>2021年4月21日星期三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15" name="文本框 16">
            <a:extLst>
              <a:ext uri="{FF2B5EF4-FFF2-40B4-BE49-F238E27FC236}">
                <a16:creationId xmlns:a16="http://schemas.microsoft.com/office/drawing/2014/main" id="{55AEFCBD-07AA-42AF-AA6B-AB66817CC306}"/>
              </a:ext>
            </a:extLst>
          </p:cNvPr>
          <p:cNvSpPr txBox="1"/>
          <p:nvPr/>
        </p:nvSpPr>
        <p:spPr>
          <a:xfrm>
            <a:off x="1804957" y="2067885"/>
            <a:ext cx="8846706" cy="2772563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marL="342900" indent="-342900" defTabSz="914378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  <a:sym typeface="+mn-lt"/>
              </a:rPr>
              <a:t>避免命名冲突</a:t>
            </a:r>
            <a:endParaRPr lang="en-US" altLang="zh-CN" sz="2400" dirty="0">
              <a:cs typeface="+mn-ea"/>
              <a:sym typeface="+mn-lt"/>
            </a:endParaRPr>
          </a:p>
          <a:p>
            <a:pPr marL="342900" indent="-342900" defTabSz="914378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  <a:sym typeface="+mn-lt"/>
              </a:rPr>
              <a:t>模块定义简单化</a:t>
            </a:r>
            <a:endParaRPr lang="en-US" altLang="zh-CN" sz="2400" dirty="0">
              <a:cs typeface="+mn-ea"/>
              <a:sym typeface="+mn-lt"/>
            </a:endParaRPr>
          </a:p>
          <a:p>
            <a:pPr marL="342900" indent="-342900" defTabSz="914378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  <a:sym typeface="+mn-lt"/>
              </a:rPr>
              <a:t>包的组织功能化</a:t>
            </a:r>
            <a:endParaRPr lang="en-US" altLang="zh-CN" sz="2400" dirty="0">
              <a:cs typeface="+mn-ea"/>
              <a:sym typeface="+mn-lt"/>
            </a:endParaRPr>
          </a:p>
          <a:p>
            <a:pPr defTabSz="914378">
              <a:lnSpc>
                <a:spcPct val="200000"/>
              </a:lnSpc>
              <a:spcBef>
                <a:spcPct val="0"/>
              </a:spcBef>
              <a:defRPr/>
            </a:pP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C08B41-7292-4940-A634-80F6C5D9BE6D}"/>
              </a:ext>
            </a:extLst>
          </p:cNvPr>
          <p:cNvSpPr txBox="1"/>
          <p:nvPr/>
        </p:nvSpPr>
        <p:spPr>
          <a:xfrm>
            <a:off x="1296038" y="1298909"/>
            <a:ext cx="8053492" cy="81931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cs typeface="+mn-ea"/>
              </a:rPr>
              <a:t>开发要点：</a:t>
            </a:r>
            <a:endParaRPr lang="en-US" altLang="zh-CN" sz="2400" b="1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686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D5D99-7220-4B87-9684-FC166852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59CA-34B6-4DCE-A5CD-0CF7D5FC8F71}" type="datetime3">
              <a:rPr lang="zh-CN" altLang="en-US" smtClean="0"/>
              <a:t>2021年4月21日星期三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B5675-996C-4EBC-A257-F500CF1C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0BA34-CA5E-4F2E-83A5-EAAFCBF6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sp>
        <p:nvSpPr>
          <p:cNvPr id="11" name="MH_Number">
            <a:extLst>
              <a:ext uri="{FF2B5EF4-FFF2-40B4-BE49-F238E27FC236}">
                <a16:creationId xmlns:a16="http://schemas.microsoft.com/office/drawing/2014/main" id="{7846BE10-D6EE-4627-8E4B-615D39DB7A5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693286" y="892335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zh-CN" altLang="en-US" sz="4800" b="1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PA_MH_Title">
            <a:extLst>
              <a:ext uri="{FF2B5EF4-FFF2-40B4-BE49-F238E27FC236}">
                <a16:creationId xmlns:a16="http://schemas.microsoft.com/office/drawing/2014/main" id="{E395CEB6-D732-450C-900E-7633B054653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544325" y="813780"/>
            <a:ext cx="475729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4000" spc="600" dirty="0">
                <a:cs typeface="+mn-ea"/>
                <a:sym typeface="+mn-lt"/>
              </a:rPr>
              <a:t>Python</a:t>
            </a:r>
            <a:r>
              <a:rPr lang="zh-CN" altLang="en-US" sz="4000" spc="600" dirty="0">
                <a:cs typeface="+mn-ea"/>
                <a:sym typeface="+mn-lt"/>
              </a:rPr>
              <a:t>标准库</a:t>
            </a:r>
          </a:p>
        </p:txBody>
      </p:sp>
      <p:sp>
        <p:nvSpPr>
          <p:cNvPr id="13" name="MH_Title">
            <a:extLst>
              <a:ext uri="{FF2B5EF4-FFF2-40B4-BE49-F238E27FC236}">
                <a16:creationId xmlns:a16="http://schemas.microsoft.com/office/drawing/2014/main" id="{78218555-7B6D-4A3F-AFCA-7A6DFC1CC860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44325" y="2517978"/>
            <a:ext cx="4223535" cy="295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标准库</a:t>
            </a: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非标准库</a:t>
            </a:r>
            <a:endParaRPr lang="en-US" altLang="zh-CN" sz="2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004F2D6-DCF9-42C0-AA25-5FBF2BAFC1F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3115B3-AA90-441E-BF51-1FB257CEE4A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69626024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13825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 dirty="0">
                  <a:cs typeface="+mn-ea"/>
                  <a:sym typeface="+mn-lt"/>
                </a:rPr>
                <a:t>2.1 </a:t>
              </a:r>
              <a:r>
                <a:rPr lang="zh-CN" altLang="en-US" sz="2400" spc="600" dirty="0">
                  <a:cs typeface="+mn-ea"/>
                  <a:sym typeface="+mn-lt"/>
                </a:rPr>
                <a:t>标准库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9A36-9B6F-4791-9BEB-C862C978EE7D}" type="datetime3">
              <a:rPr lang="zh-CN" altLang="en-US" smtClean="0"/>
              <a:t>2021年4月21日星期三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8" name="文本框 16">
            <a:extLst>
              <a:ext uri="{FF2B5EF4-FFF2-40B4-BE49-F238E27FC236}">
                <a16:creationId xmlns:a16="http://schemas.microsoft.com/office/drawing/2014/main" id="{125BA28E-BAD4-4793-A738-0D9CF6935344}"/>
              </a:ext>
            </a:extLst>
          </p:cNvPr>
          <p:cNvSpPr txBox="1"/>
          <p:nvPr/>
        </p:nvSpPr>
        <p:spPr>
          <a:xfrm>
            <a:off x="1296038" y="1311493"/>
            <a:ext cx="8053492" cy="81931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cs typeface="+mn-ea"/>
              </a:rPr>
              <a:t>https://docs.python.org/3/library/index.html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26CFC2-C56A-479B-BA82-CEEBE917C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153" y="2095293"/>
            <a:ext cx="9731229" cy="410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1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5138258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spc="600" dirty="0">
                  <a:cs typeface="+mn-ea"/>
                  <a:sym typeface="+mn-lt"/>
                </a:rPr>
                <a:t>2.2 </a:t>
              </a:r>
              <a:r>
                <a:rPr lang="zh-CN" altLang="en-US" sz="2400" spc="600" dirty="0">
                  <a:cs typeface="+mn-ea"/>
                  <a:sym typeface="+mn-lt"/>
                </a:rPr>
                <a:t>非标准库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5109-96F0-47C6-A843-2CA2845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568A-6AAF-4F8C-99D7-7916371A6F5D}" type="datetime3">
              <a:rPr lang="zh-CN" altLang="en-US" smtClean="0"/>
              <a:t>2021年4月21日星期三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8233-BB2B-42B9-B381-DAEF6EB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8" name="文本框 16">
            <a:extLst>
              <a:ext uri="{FF2B5EF4-FFF2-40B4-BE49-F238E27FC236}">
                <a16:creationId xmlns:a16="http://schemas.microsoft.com/office/drawing/2014/main" id="{125BA28E-BAD4-4793-A738-0D9CF6935344}"/>
              </a:ext>
            </a:extLst>
          </p:cNvPr>
          <p:cNvSpPr txBox="1"/>
          <p:nvPr/>
        </p:nvSpPr>
        <p:spPr>
          <a:xfrm>
            <a:off x="1296038" y="1311493"/>
            <a:ext cx="8053492" cy="81931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defTabSz="91437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cs typeface="+mn-ea"/>
              </a:rPr>
              <a:t>https://pypi.python.org/pypi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F209-6D97-4414-BE45-500683B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080983" cy="365125"/>
          </a:xfrm>
        </p:spPr>
        <p:txBody>
          <a:bodyPr/>
          <a:lstStyle/>
          <a:p>
            <a:r>
              <a:rPr lang="en-US" altLang="zh-CN"/>
              <a:t>Python Programming Language by Fei He, hef740@nenu.edu.cn</a:t>
            </a:r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41C027-9717-4F49-A712-26663E564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038" y="1960127"/>
            <a:ext cx="8439325" cy="429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2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9"/>
  <p:tag name="MH_SECTIONID" val="260,261,262,263,"/>
  <p:tag name="ISPRING_PRESENTATION_TITLE" val="网络科技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C6E0F2"/>
      </a:accent6>
      <a:hlink>
        <a:srgbClr val="1F608B"/>
      </a:hlink>
      <a:folHlink>
        <a:srgbClr val="BFBFBF"/>
      </a:folHlink>
    </a:clrScheme>
    <a:fontScheme name="temp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</TotalTime>
  <Words>361</Words>
  <Application>Microsoft Office PowerPoint</Application>
  <PresentationFormat>宽屏</PresentationFormat>
  <Paragraphs>100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微软雅黑 Light</vt:lpstr>
      <vt:lpstr>Arial</vt:lpstr>
      <vt:lpstr>Arial Nova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hanye311@126.com</cp:lastModifiedBy>
  <cp:revision>131</cp:revision>
  <dcterms:created xsi:type="dcterms:W3CDTF">2017-07-24T17:10:39Z</dcterms:created>
  <dcterms:modified xsi:type="dcterms:W3CDTF">2021-04-21T01:35:44Z</dcterms:modified>
</cp:coreProperties>
</file>