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7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855FB-67F6-4BB6-A2DC-58CB73FC3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C68F15-453A-4F96-BFCA-E2F77763D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ADDF8F-67E0-44F6-B25A-0A6B3BB10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88AD-C41F-4D15-97C1-646549AE8403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B6FA36-C423-4475-A176-C9222F5C4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C59938-4765-4198-AA62-951BEB3A4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1243-1379-47A0-9A78-98B5B36AF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061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04C19-AEA9-40EC-AE69-DC6D8A0B3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99AD7E-3B1D-4377-BD8B-B6657472B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1FA063-9532-4AE9-BFDF-6A0F559CB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88AD-C41F-4D15-97C1-646549AE8403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DF5D94-D396-4086-B31C-5951898FD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04B863-0D10-48BA-9E5D-765258C62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1243-1379-47A0-9A78-98B5B36AF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18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94AF90-E776-468D-8CC1-B7E8C976D2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0B096C-88C1-4DCA-BE76-BE2D4CE10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3992BF-92CE-453A-B6A6-A047CD98C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88AD-C41F-4D15-97C1-646549AE8403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9773FC-6AA9-4A5E-B158-E560D629B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214A8F-398A-4ACF-A07D-3AB6F2FC7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1243-1379-47A0-9A78-98B5B36AF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0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BDAAEA-78B1-403C-97DF-8CA8840B0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FBD8F8-3E52-4275-820D-08B516C3C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72EE4D-B4C5-40DB-A781-7188AF544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88AD-C41F-4D15-97C1-646549AE8403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2A153F-0EBD-4CD9-AF77-A50B9D602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B464B8-7AE5-4B8A-B53D-9FB42ECD7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1243-1379-47A0-9A78-98B5B36AF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899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15E003-379E-474B-BF0D-43B10B59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16DC47-8E3B-4CCC-9CA4-5F70C8A3B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22ADC5-246B-4DED-8252-E961705E8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88AD-C41F-4D15-97C1-646549AE8403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BFCB0A-9F52-4196-8E18-600F8237F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7C9C6C-3001-41AA-9F6C-FEE3F980C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1243-1379-47A0-9A78-98B5B36AF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46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6D4A3-C869-4E0B-AA4F-FDA871EAB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B9A113-5757-4912-99FD-504000007B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B506FB-261B-4BFA-A74A-516F098DF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31644F-F292-42B8-AF23-8464EBE3E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88AD-C41F-4D15-97C1-646549AE8403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AF6769-F452-4696-AC22-72EAE6929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5D2112-15A2-4F56-9DB9-73846949D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1243-1379-47A0-9A78-98B5B36AF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782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15262-4264-42A4-8FFA-86AC5613A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28EE30-26DF-42CA-B495-8335032EC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142C42-9F5F-43A5-BC7C-A172F4239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53FE3B-31FD-4BD5-B9FC-7927711626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2F5374-4DE5-4EC8-A6B4-1EFE4A27FA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F2A8EDF-914E-4B3D-8AF2-AFAC93049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88AD-C41F-4D15-97C1-646549AE8403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20F5A89-6F31-472D-886B-0B2E23372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45877D0-3A93-4321-BF55-B986F69FC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1243-1379-47A0-9A78-98B5B36AF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140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A3B8B4-A374-4889-B3E4-811375E4D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0F1F47-0CC9-423E-8B61-77D4ECD0D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88AD-C41F-4D15-97C1-646549AE8403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438C81-D4C1-4048-8363-65F3BBC97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E8EC67-CA40-471A-BA52-32CD4BDB5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1243-1379-47A0-9A78-98B5B36AF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055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A6E177-CD77-43CA-8476-2A0DA2298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88AD-C41F-4D15-97C1-646549AE8403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671F432-4318-41B4-B918-EC8843B40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0C9914-1CDC-47D7-AB83-E4D6C3D52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1243-1379-47A0-9A78-98B5B36AF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41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17A9A-56E9-41E9-B9DC-BE37CCE98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A3F314-2CEB-43AC-A4DC-4F86FE882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BBCF26-2B2C-4686-B573-E5680040A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D5680A-1132-45DE-9A89-716299F0B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88AD-C41F-4D15-97C1-646549AE8403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1762D1-C69D-4BC2-9714-49F13D4F8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712D54-7B4E-4587-9E0E-8A9C5C3AC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1243-1379-47A0-9A78-98B5B36AF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979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3EB085-2F53-419B-9E70-27FF7BC80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33D2908-B1BD-4E9A-B83F-72253C1E13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990BAA-21A4-4496-BB5C-B3F98E515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A8187F-4811-48EC-8177-A751E8F89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88AD-C41F-4D15-97C1-646549AE8403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39510C-131E-4FA4-9F91-36C8460E0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079E63-B800-4AE7-8D98-9DE2D085A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1243-1379-47A0-9A78-98B5B36AF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091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0B1576-D81F-425E-BB7A-2E112093C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E1DF70-F0E4-49D7-8A34-DBFDBE2D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312A69-D665-45EA-ADF8-0E6540D3C7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088AD-C41F-4D15-97C1-646549AE8403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D8B87F-8258-4E4C-9A86-7BC27EBD1F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F849D9-B400-4895-8B7E-E4952D4860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B1243-1379-47A0-9A78-98B5B36AF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705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EC5ED-6F67-4F41-AB45-0447C0BF26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19</a:t>
            </a:r>
            <a:r>
              <a:rPr lang="zh-CN" altLang="en-US" dirty="0"/>
              <a:t>级项目实践课程考核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B68571-8841-44A1-B1E2-83489BFDC8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712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EDCA0D-86EA-4810-A7B1-57E4A55F4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课程设计内容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C72058-0776-4952-BE4E-2FF3A2F7E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zh-CN" altLang="en-US" dirty="0"/>
              <a:t>实现以下功能：</a:t>
            </a:r>
            <a:endParaRPr lang="en-US" altLang="zh-CN" dirty="0"/>
          </a:p>
          <a:p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通过列表和多进程操作，将</a:t>
            </a:r>
            <a:r>
              <a:rPr lang="en-US" altLang="zh-CN" dirty="0"/>
              <a:t>50</a:t>
            </a:r>
            <a:r>
              <a:rPr lang="zh-CN" altLang="en-US" dirty="0"/>
              <a:t>个学生的学号、姓名、本学期各科成绩存入</a:t>
            </a:r>
            <a:r>
              <a:rPr lang="en-US" altLang="zh-CN" dirty="0"/>
              <a:t>csv</a:t>
            </a:r>
            <a:r>
              <a:rPr lang="zh-CN" altLang="en-US" dirty="0"/>
              <a:t>文件；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通过代码按学号对</a:t>
            </a:r>
            <a:r>
              <a:rPr lang="en-US" altLang="zh-CN" dirty="0"/>
              <a:t>csv</a:t>
            </a:r>
            <a:r>
              <a:rPr lang="zh-CN" altLang="en-US" dirty="0"/>
              <a:t>文件进行行排序；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通过代码批量生成每个同学的总分和平均分；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通过代码计算并绘</a:t>
            </a:r>
            <a:r>
              <a:rPr lang="en-US" altLang="zh-CN" dirty="0"/>
              <a:t>boxplot</a:t>
            </a:r>
            <a:r>
              <a:rPr lang="zh-CN" altLang="en-US" dirty="0"/>
              <a:t>图，展示每科成绩的分布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9358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AC8D0-2CF7-4C0A-8A25-BF1C5C419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45604A-24A8-4ABF-AC2C-E7F4E06C0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独立完成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功能完整，逻辑正确，语法无误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代码撰写规范（变量命名，函数封装，异常检测等）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数据可自行创造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7389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02219-2D80-4BC4-9455-69AC60E6F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24B4FC-51B9-445E-B02A-18C2B01B1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源代码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设计报告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文件夹命名为“学号</a:t>
            </a:r>
            <a:r>
              <a:rPr lang="en-US" altLang="zh-CN" dirty="0"/>
              <a:t>+</a:t>
            </a:r>
            <a:r>
              <a:rPr lang="zh-CN" altLang="en-US" dirty="0"/>
              <a:t>姓名”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7.2</a:t>
            </a:r>
            <a:r>
              <a:rPr lang="zh-CN" altLang="en-US" dirty="0"/>
              <a:t>前汇总至班长处</a:t>
            </a:r>
          </a:p>
        </p:txBody>
      </p:sp>
    </p:spTree>
    <p:extLst>
      <p:ext uri="{BB962C8B-B14F-4D97-AF65-F5344CB8AC3E}">
        <p14:creationId xmlns:p14="http://schemas.microsoft.com/office/powerpoint/2010/main" val="2633069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124</Words>
  <Application>Microsoft Office PowerPoint</Application>
  <PresentationFormat>宽屏</PresentationFormat>
  <Paragraphs>27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Wingdings</vt:lpstr>
      <vt:lpstr>Office 主题​​</vt:lpstr>
      <vt:lpstr>19级项目实践课程考核</vt:lpstr>
      <vt:lpstr>课程设计内容</vt:lpstr>
      <vt:lpstr>要求</vt:lpstr>
      <vt:lpstr>提交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19级项目实践课程考核</dc:title>
  <dc:creator>He Fei</dc:creator>
  <cp:lastModifiedBy>He Fei</cp:lastModifiedBy>
  <cp:revision>13</cp:revision>
  <dcterms:created xsi:type="dcterms:W3CDTF">2021-06-22T13:24:24Z</dcterms:created>
  <dcterms:modified xsi:type="dcterms:W3CDTF">2021-06-22T14:07:06Z</dcterms:modified>
</cp:coreProperties>
</file>