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58" r:id="rId4"/>
    <p:sldId id="259" r:id="rId5"/>
    <p:sldId id="260" r:id="rId6"/>
    <p:sldId id="261" r:id="rId7"/>
    <p:sldId id="257" r:id="rId8"/>
    <p:sldId id="267" r:id="rId9"/>
    <p:sldId id="263" r:id="rId10"/>
    <p:sldId id="264" r:id="rId11"/>
    <p:sldId id="265" r:id="rId12"/>
    <p:sldId id="266" r:id="rId13"/>
    <p:sldId id="268" r:id="rId14"/>
    <p:sldId id="269" r:id="rId15"/>
    <p:sldId id="270"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multiprocessing</a:t>
            </a:r>
            <a:endParaRPr lang="en-US" altLang="en-US"/>
          </a:p>
        </p:txBody>
      </p:sp>
      <p:sp>
        <p:nvSpPr>
          <p:cNvPr id="3" name="Subtitle 2"/>
          <p:cNvSpPr>
            <a:spLocks noGrp="1"/>
          </p:cNvSpPr>
          <p:nvPr>
            <p:ph type="subTitle" idx="1"/>
          </p:nvPr>
        </p:nvSpPr>
        <p:spPr/>
        <p:txBody>
          <a:bodyPr/>
          <a:p>
            <a:r>
              <a:rPr lang="zh-CN" altLang="en-US"/>
              <a:t>多进程</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62000"/>
          </a:xfrm>
        </p:spPr>
        <p:txBody>
          <a:bodyPr/>
          <a:p>
            <a:r>
              <a:rPr lang="en-US"/>
              <a:t>Semaphore</a:t>
            </a:r>
            <a:endParaRPr lang="en-US"/>
          </a:p>
        </p:txBody>
      </p:sp>
      <p:sp>
        <p:nvSpPr>
          <p:cNvPr id="3" name="Content Placeholder 2"/>
          <p:cNvSpPr>
            <a:spLocks noGrp="1"/>
          </p:cNvSpPr>
          <p:nvPr>
            <p:ph idx="1"/>
          </p:nvPr>
        </p:nvSpPr>
        <p:spPr>
          <a:xfrm>
            <a:off x="647700" y="1062990"/>
            <a:ext cx="10515600" cy="5114290"/>
          </a:xfrm>
        </p:spPr>
        <p:txBody>
          <a:bodyPr>
            <a:normAutofit fontScale="90000"/>
          </a:bodyPr>
          <a:p>
            <a:r>
              <a:rPr lang="en-US"/>
              <a:t>信号量(Semaphore)，有时被称为信号灯，是在多线程环境下使用的一种设施，是可以用来保证两个或多个关键代码段不被并发调用。在进入一个关键代码段之前，线程必须获取一个信号量；一旦该关键代码段完成了，那么该线程必须释放信号量。其它想进入该关键代码段的线程必须等待直到第一个线程释放信号量。</a:t>
            </a:r>
            <a:endParaRPr lang="en-US"/>
          </a:p>
          <a:p>
            <a:endParaRPr lang="en-US"/>
          </a:p>
          <a:p>
            <a:r>
              <a:rPr lang="en-US"/>
              <a:t>P原语操作的动作是：</a:t>
            </a:r>
            <a:endParaRPr lang="en-US"/>
          </a:p>
          <a:p>
            <a:r>
              <a:rPr lang="en-US"/>
              <a:t>（1） sem减1；</a:t>
            </a:r>
            <a:endParaRPr lang="en-US"/>
          </a:p>
          <a:p>
            <a:r>
              <a:rPr lang="en-US"/>
              <a:t>（2） 若sem减1后仍大于或等于零，则进程继续执行；</a:t>
            </a:r>
            <a:endParaRPr lang="en-US"/>
          </a:p>
          <a:p>
            <a:r>
              <a:rPr lang="en-US"/>
              <a:t>（3） 若sem减1后小于零，则该进程被阻塞后进入与该信号相对应的队列中，然后转进程调度。</a:t>
            </a:r>
            <a:endParaRPr lang="en-US"/>
          </a:p>
          <a:p>
            <a:r>
              <a:rPr lang="en-US"/>
              <a:t>V原语操作的动作是：</a:t>
            </a:r>
            <a:endParaRPr lang="en-US"/>
          </a:p>
          <a:p>
            <a:r>
              <a:rPr lang="en-US"/>
              <a:t>（1） sem加1；</a:t>
            </a:r>
            <a:endParaRPr lang="en-US"/>
          </a:p>
          <a:p>
            <a:r>
              <a:rPr lang="en-US"/>
              <a:t>（2） 若相加结果大于零，则进程继续执行；</a:t>
            </a:r>
            <a:endParaRPr lang="en-US"/>
          </a:p>
          <a:p>
            <a:r>
              <a:rPr lang="en-US"/>
              <a:t>（3） 若相加结果小于或等于零，则从该信号的等待队列中唤醒一等待进程，然后再返回原进程继续执行或转进程调度。</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583565"/>
          </a:xfrm>
        </p:spPr>
        <p:txBody>
          <a:bodyPr/>
          <a:p>
            <a:r>
              <a:rPr lang="en-US">
                <a:sym typeface="+mn-ea"/>
              </a:rPr>
              <a:t>Semaphore</a:t>
            </a:r>
            <a:endParaRPr lang="en-US"/>
          </a:p>
        </p:txBody>
      </p:sp>
      <p:sp>
        <p:nvSpPr>
          <p:cNvPr id="3" name="Content Placeholder 2"/>
          <p:cNvSpPr>
            <a:spLocks noGrp="1"/>
          </p:cNvSpPr>
          <p:nvPr>
            <p:ph idx="1"/>
          </p:nvPr>
        </p:nvSpPr>
        <p:spPr>
          <a:xfrm>
            <a:off x="647700" y="888365"/>
            <a:ext cx="10515600" cy="5288915"/>
          </a:xfrm>
        </p:spPr>
        <p:txBody>
          <a:bodyPr>
            <a:normAutofit/>
          </a:bodyPr>
          <a:p>
            <a:pPr marL="0" indent="0">
              <a:buNone/>
            </a:pPr>
            <a:r>
              <a:rPr lang="en-US"/>
              <a:t>from multiprocessing import Process,Semaphore</a:t>
            </a:r>
            <a:endParaRPr lang="en-US"/>
          </a:p>
          <a:p>
            <a:pPr marL="0" indent="0">
              <a:buNone/>
            </a:pPr>
            <a:r>
              <a:rPr lang="en-US"/>
              <a:t>import time</a:t>
            </a:r>
            <a:endParaRPr lang="en-US"/>
          </a:p>
          <a:p>
            <a:pPr marL="0" indent="0">
              <a:buNone/>
            </a:pPr>
            <a:r>
              <a:rPr lang="en-US"/>
              <a:t>import random</a:t>
            </a:r>
            <a:endParaRPr lang="en-US"/>
          </a:p>
          <a:p>
            <a:pPr marL="0" indent="0">
              <a:buNone/>
            </a:pPr>
            <a:r>
              <a:rPr lang="en-US"/>
              <a:t>def grid(i,sem):</a:t>
            </a:r>
            <a:endParaRPr lang="en-US"/>
          </a:p>
          <a:p>
            <a:pPr marL="0" indent="0">
              <a:buNone/>
            </a:pPr>
            <a:r>
              <a:rPr lang="en-US"/>
              <a:t>    sem.acquire()</a:t>
            </a:r>
            <a:endParaRPr lang="en-US"/>
          </a:p>
          <a:p>
            <a:pPr marL="0" indent="0">
              <a:buNone/>
            </a:pPr>
            <a:r>
              <a:rPr lang="en-US"/>
              <a:t>    print(str(i)+'放入了格子')</a:t>
            </a:r>
            <a:endParaRPr lang="en-US"/>
          </a:p>
          <a:p>
            <a:pPr marL="0" indent="0">
              <a:buNone/>
            </a:pPr>
            <a:r>
              <a:rPr lang="en-US"/>
              <a:t>    time.sleep(random.randint(2,6))</a:t>
            </a:r>
            <a:endParaRPr lang="en-US"/>
          </a:p>
          <a:p>
            <a:pPr marL="0" indent="0">
              <a:buNone/>
            </a:pPr>
            <a:r>
              <a:rPr lang="en-US"/>
              <a:t>    print(str(i)+'拿出了格子')</a:t>
            </a:r>
            <a:endParaRPr lang="en-US"/>
          </a:p>
          <a:p>
            <a:pPr marL="0" indent="0">
              <a:buNone/>
            </a:pPr>
            <a:r>
              <a:rPr lang="en-US"/>
              <a:t>    sem.release()</a:t>
            </a:r>
            <a:endParaRPr lang="en-US"/>
          </a:p>
          <a:p>
            <a:pPr marL="0" indent="0">
              <a:buNone/>
            </a:pPr>
            <a:r>
              <a:rPr lang="en-US"/>
              <a:t>if __name__ == '__main__':</a:t>
            </a:r>
            <a:endParaRPr lang="en-US"/>
          </a:p>
          <a:p>
            <a:pPr marL="0" indent="0">
              <a:buNone/>
            </a:pPr>
            <a:r>
              <a:rPr lang="en-US"/>
              <a:t>    sem = Semaphore(4)</a:t>
            </a:r>
            <a:endParaRPr lang="en-US"/>
          </a:p>
          <a:p>
            <a:pPr marL="0" indent="0">
              <a:buNone/>
            </a:pPr>
            <a:r>
              <a:rPr lang="en-US"/>
              <a:t>    for i in range(20):</a:t>
            </a:r>
            <a:endParaRPr lang="en-US"/>
          </a:p>
          <a:p>
            <a:pPr marL="0" indent="0">
              <a:buNone/>
            </a:pPr>
            <a:r>
              <a:rPr lang="en-US"/>
              <a:t>        Process(target=grid,args=(i,sem)).start()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练习</a:t>
            </a:r>
            <a:endParaRPr lang="zh-CN" altLang="en-US"/>
          </a:p>
        </p:txBody>
      </p:sp>
      <p:sp>
        <p:nvSpPr>
          <p:cNvPr id="3" name="Content Placeholder 2"/>
          <p:cNvSpPr>
            <a:spLocks noGrp="1"/>
          </p:cNvSpPr>
          <p:nvPr>
            <p:ph idx="1"/>
          </p:nvPr>
        </p:nvSpPr>
        <p:spPr/>
        <p:txBody>
          <a:bodyPr/>
          <a:p>
            <a:r>
              <a:rPr lang="zh-CN" altLang="en-US"/>
              <a:t>编写购票函数，初始化余票数为</a:t>
            </a:r>
            <a:r>
              <a:rPr lang="en-US" altLang="zh-CN"/>
              <a:t>5</a:t>
            </a:r>
            <a:r>
              <a:rPr lang="zh-CN" altLang="en-US"/>
              <a:t>，开启</a:t>
            </a:r>
            <a:r>
              <a:rPr lang="en-US" altLang="zh-CN"/>
              <a:t>10</a:t>
            </a:r>
            <a:r>
              <a:rPr lang="zh-CN" altLang="en-US"/>
              <a:t>个购票进程，显示每个进程的购票情况</a:t>
            </a:r>
            <a:endParaRPr lang="zh-CN" altLang="en-US"/>
          </a:p>
          <a:p>
            <a:endParaRPr lang="zh-CN" altLang="en-US"/>
          </a:p>
          <a:p>
            <a:r>
              <a:rPr lang="zh-CN" altLang="en-US"/>
              <a:t>实现生产者</a:t>
            </a:r>
            <a:r>
              <a:rPr lang="en-US" altLang="zh-CN"/>
              <a:t>-</a:t>
            </a:r>
            <a:r>
              <a:rPr lang="zh-CN" altLang="en-US"/>
              <a:t>消费者问题</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参考答案</a:t>
            </a:r>
            <a:endParaRPr lang="zh-CN" altLang="en-US"/>
          </a:p>
        </p:txBody>
      </p:sp>
      <p:sp>
        <p:nvSpPr>
          <p:cNvPr id="3" name="Content Placeholder 2"/>
          <p:cNvSpPr>
            <a:spLocks noGrp="1"/>
          </p:cNvSpPr>
          <p:nvPr>
            <p:ph idx="1"/>
          </p:nvPr>
        </p:nvSpPr>
        <p:spPr/>
        <p:txBody>
          <a:bodyPr>
            <a:noAutofit/>
          </a:bodyPr>
          <a:p>
            <a:pPr marL="0" indent="0">
              <a:buNone/>
            </a:pPr>
            <a:r>
              <a:rPr lang="en-US" sz="2400"/>
              <a:t>from multiprocessing import Process, Manager, Semaphore</a:t>
            </a:r>
            <a:endParaRPr lang="en-US" sz="2400"/>
          </a:p>
          <a:p>
            <a:pPr marL="0" indent="0">
              <a:buNone/>
            </a:pPr>
            <a:r>
              <a:rPr lang="en-US" sz="2400"/>
              <a:t>def buy_ticket(pid, ticket_count,share_lock):</a:t>
            </a:r>
            <a:endParaRPr lang="en-US" sz="2400"/>
          </a:p>
          <a:p>
            <a:pPr marL="0" indent="0">
              <a:buNone/>
            </a:pPr>
            <a:r>
              <a:rPr lang="en-US" sz="2400"/>
              <a:t>    # share_lock.acquire()</a:t>
            </a:r>
            <a:endParaRPr lang="en-US" sz="2400"/>
          </a:p>
          <a:p>
            <a:pPr marL="0" indent="0">
              <a:buNone/>
            </a:pPr>
            <a:r>
              <a:rPr lang="en-US" sz="2400"/>
              <a:t>    if ticket_count.value &gt; 0:</a:t>
            </a:r>
            <a:endParaRPr lang="en-US" sz="2400"/>
          </a:p>
          <a:p>
            <a:pPr marL="0" indent="0">
              <a:buNone/>
            </a:pPr>
            <a:r>
              <a:rPr lang="en-US" sz="2400"/>
              <a:t>        ticket_count.value = ticket_count.value -1</a:t>
            </a:r>
            <a:endParaRPr lang="en-US" sz="2400"/>
          </a:p>
          <a:p>
            <a:pPr marL="0" indent="0">
              <a:buNone/>
            </a:pPr>
            <a:r>
              <a:rPr lang="en-US" sz="2400"/>
              <a:t>        print('pid: {:d}, ticket count:{:d}'.format(pid, ticket_count.value))</a:t>
            </a:r>
            <a:endParaRPr lang="en-US" sz="2400"/>
          </a:p>
          <a:p>
            <a:pPr marL="0" indent="0">
              <a:buNone/>
            </a:pPr>
            <a:r>
              <a:rPr lang="en-US" sz="2400"/>
              <a:t>    else:</a:t>
            </a:r>
            <a:endParaRPr lang="en-US" sz="2400"/>
          </a:p>
          <a:p>
            <a:pPr marL="0" indent="0">
              <a:buNone/>
            </a:pPr>
            <a:r>
              <a:rPr lang="en-US" sz="2400"/>
              <a:t>        print('pid: {:d}, no ticket left!'.format(pid))</a:t>
            </a:r>
            <a:endParaRPr lang="en-US" sz="2400"/>
          </a:p>
          <a:p>
            <a:pPr marL="0" indent="0">
              <a:buNone/>
            </a:pPr>
            <a:r>
              <a:rPr lang="en-US" sz="2400"/>
              <a:t>    # share_lock.release()</a:t>
            </a:r>
            <a:endParaRPr lang="en-US" sz="1800"/>
          </a:p>
          <a:p>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692785"/>
          </a:xfrm>
        </p:spPr>
        <p:txBody>
          <a:bodyPr/>
          <a:p>
            <a:r>
              <a:rPr lang="zh-CN" altLang="en-US"/>
              <a:t>参考答案</a:t>
            </a:r>
            <a:endParaRPr lang="zh-CN" altLang="en-US"/>
          </a:p>
        </p:txBody>
      </p:sp>
      <p:sp>
        <p:nvSpPr>
          <p:cNvPr id="3" name="Content Placeholder 2"/>
          <p:cNvSpPr>
            <a:spLocks noGrp="1"/>
          </p:cNvSpPr>
          <p:nvPr>
            <p:ph idx="1"/>
          </p:nvPr>
        </p:nvSpPr>
        <p:spPr>
          <a:xfrm>
            <a:off x="710565" y="951230"/>
            <a:ext cx="10515600" cy="5314315"/>
          </a:xfrm>
        </p:spPr>
        <p:txBody>
          <a:bodyPr>
            <a:noAutofit/>
          </a:bodyPr>
          <a:p>
            <a:pPr marL="0" indent="0">
              <a:buNone/>
            </a:pPr>
            <a:r>
              <a:rPr lang="en-US">
                <a:sym typeface="+mn-ea"/>
              </a:rPr>
              <a:t>if __name__ == "__main__":</a:t>
            </a:r>
            <a:endParaRPr lang="en-US"/>
          </a:p>
          <a:p>
            <a:pPr marL="0" indent="0">
              <a:buNone/>
            </a:pPr>
            <a:r>
              <a:rPr lang="en-US">
                <a:sym typeface="+mn-ea"/>
              </a:rPr>
              <a:t>    # ticket = 5</a:t>
            </a:r>
            <a:endParaRPr lang="en-US"/>
          </a:p>
          <a:p>
            <a:pPr marL="0" indent="0">
              <a:buNone/>
            </a:pPr>
            <a:r>
              <a:rPr lang="en-US">
                <a:sym typeface="+mn-ea"/>
              </a:rPr>
              <a:t>    process_list = []</a:t>
            </a:r>
            <a:endParaRPr lang="en-US"/>
          </a:p>
          <a:p>
            <a:pPr marL="0" indent="0">
              <a:buNone/>
            </a:pPr>
            <a:r>
              <a:rPr lang="en-US">
                <a:sym typeface="+mn-ea"/>
              </a:rPr>
              <a:t>    process_manager = Manager()</a:t>
            </a:r>
            <a:endParaRPr lang="en-US"/>
          </a:p>
          <a:p>
            <a:pPr marL="0" indent="0">
              <a:buNone/>
            </a:pPr>
            <a:r>
              <a:rPr lang="en-US">
                <a:sym typeface="+mn-ea"/>
              </a:rPr>
              <a:t>    ticket = process_manager.Value(int, 5)</a:t>
            </a:r>
            <a:endParaRPr lang="en-US"/>
          </a:p>
          <a:p>
            <a:pPr marL="0" indent="0">
              <a:buNone/>
            </a:pPr>
            <a:r>
              <a:rPr lang="en-US">
                <a:sym typeface="+mn-ea"/>
              </a:rPr>
              <a:t>    # share_lock = process_manager.Semaphore(value=1)</a:t>
            </a:r>
            <a:endParaRPr lang="en-US"/>
          </a:p>
          <a:p>
            <a:pPr marL="0" indent="0">
              <a:buNone/>
            </a:pPr>
            <a:r>
              <a:rPr lang="en-US">
                <a:sym typeface="+mn-ea"/>
              </a:rPr>
              <a:t>    share_lock = Semaphore(value=1)</a:t>
            </a:r>
            <a:endParaRPr lang="en-US"/>
          </a:p>
          <a:p>
            <a:pPr marL="0" indent="0">
              <a:buNone/>
            </a:pPr>
            <a:r>
              <a:rPr lang="en-US">
                <a:sym typeface="+mn-ea"/>
              </a:rPr>
              <a:t>    for i in range(0, 10):</a:t>
            </a:r>
            <a:endParaRPr lang="en-US"/>
          </a:p>
          <a:p>
            <a:pPr marL="0" indent="0">
              <a:buNone/>
            </a:pPr>
            <a:r>
              <a:rPr lang="en-US">
                <a:sym typeface="+mn-ea"/>
              </a:rPr>
              <a:t>        process_list.append(Process(target= buy_ticket, args=(i, ticket, share_lock)))</a:t>
            </a:r>
            <a:endParaRPr lang="en-US"/>
          </a:p>
          <a:p>
            <a:pPr marL="0" indent="0">
              <a:buNone/>
            </a:pPr>
            <a:r>
              <a:rPr lang="en-US">
                <a:sym typeface="+mn-ea"/>
              </a:rPr>
              <a:t>    for i in range(0, 10):</a:t>
            </a:r>
            <a:endParaRPr lang="en-US"/>
          </a:p>
          <a:p>
            <a:pPr marL="0" indent="0">
              <a:buNone/>
            </a:pPr>
            <a:r>
              <a:rPr lang="en-US">
                <a:sym typeface="+mn-ea"/>
              </a:rPr>
              <a:t>        process_list[i].start()</a:t>
            </a:r>
            <a:endParaRPr lang="en-US"/>
          </a:p>
          <a:p>
            <a:pPr marL="0" indent="0">
              <a:buNone/>
            </a:pPr>
            <a:r>
              <a:rPr lang="en-US">
                <a:sym typeface="+mn-ea"/>
              </a:rPr>
              <a:t>    for i in range(0, 10):</a:t>
            </a:r>
            <a:endParaRPr lang="en-US"/>
          </a:p>
          <a:p>
            <a:pPr marL="0" indent="0">
              <a:buNone/>
            </a:pPr>
            <a:r>
              <a:rPr lang="en-US">
                <a:sym typeface="+mn-ea"/>
              </a:rPr>
              <a:t>        process_list[i].join()</a:t>
            </a:r>
            <a:endParaRPr 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multi-processing</a:t>
            </a:r>
            <a:endParaRPr lang="en-US" altLang="en-US"/>
          </a:p>
        </p:txBody>
      </p:sp>
      <p:sp>
        <p:nvSpPr>
          <p:cNvPr id="3" name="Content Placeholder 2"/>
          <p:cNvSpPr>
            <a:spLocks noGrp="1"/>
          </p:cNvSpPr>
          <p:nvPr>
            <p:ph idx="1"/>
          </p:nvPr>
        </p:nvSpPr>
        <p:spPr/>
        <p:txBody>
          <a:bodyPr/>
          <a:p>
            <a:r>
              <a:rPr lang="en-US" altLang="en-US"/>
              <a:t>Process class</a:t>
            </a:r>
            <a:endParaRPr lang="en-US" altLang="en-US"/>
          </a:p>
          <a:p>
            <a:endParaRPr lang="en-US" altLang="en-US"/>
          </a:p>
          <a:p>
            <a:r>
              <a:rPr lang="en-US" altLang="en-US"/>
              <a:t>Pool class</a:t>
            </a:r>
            <a:endParaRPr lang="en-US" altLang="en-US"/>
          </a:p>
          <a:p>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Process </a:t>
            </a:r>
            <a:r>
              <a:rPr lang="en-US" altLang="en-US">
                <a:sym typeface="+mn-ea"/>
              </a:rPr>
              <a:t>class</a:t>
            </a:r>
            <a:endParaRPr lang="en-US" altLang="en-US">
              <a:sym typeface="+mn-ea"/>
            </a:endParaRPr>
          </a:p>
        </p:txBody>
      </p:sp>
      <p:sp>
        <p:nvSpPr>
          <p:cNvPr id="3" name="Content Placeholder 2"/>
          <p:cNvSpPr>
            <a:spLocks noGrp="1"/>
          </p:cNvSpPr>
          <p:nvPr>
            <p:ph idx="1"/>
          </p:nvPr>
        </p:nvSpPr>
        <p:spPr/>
        <p:txBody>
          <a:bodyPr/>
          <a:p>
            <a:r>
              <a:rPr lang="en-US"/>
              <a:t>Process 类用来描述一个进程对象。创建子进程的时候，只需要传入一个执行函数和函数的参数即可完成 Process 示例的创建。</a:t>
            </a:r>
            <a:endParaRPr lang="en-US"/>
          </a:p>
          <a:p>
            <a:endParaRPr lang="en-US"/>
          </a:p>
          <a:p>
            <a:r>
              <a:rPr lang="en-US"/>
              <a:t>star() 方法启动进程，</a:t>
            </a:r>
            <a:endParaRPr lang="en-US"/>
          </a:p>
          <a:p>
            <a:r>
              <a:rPr lang="en-US"/>
              <a:t>join() 方法实现进程间的同步，等待所有进程退出。</a:t>
            </a:r>
            <a:endParaRPr lang="en-US"/>
          </a:p>
          <a:p>
            <a:r>
              <a:rPr lang="en-US"/>
              <a:t>close() 用来阻止多余的进程涌入进程池 Pool 造成进程阻塞。</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Example for Process class</a:t>
            </a:r>
            <a:endParaRPr lang="en-US" altLang="en-US"/>
          </a:p>
        </p:txBody>
      </p:sp>
      <p:sp>
        <p:nvSpPr>
          <p:cNvPr id="3" name="Content Placeholder 2"/>
          <p:cNvSpPr>
            <a:spLocks noGrp="1"/>
          </p:cNvSpPr>
          <p:nvPr>
            <p:ph idx="1"/>
          </p:nvPr>
        </p:nvSpPr>
        <p:spPr>
          <a:xfrm>
            <a:off x="697865" y="1162050"/>
            <a:ext cx="10515600" cy="5368925"/>
          </a:xfrm>
        </p:spPr>
        <p:txBody>
          <a:bodyPr>
            <a:normAutofit fontScale="90000"/>
          </a:bodyPr>
          <a:p>
            <a:pPr marL="0" indent="0">
              <a:buNone/>
            </a:pPr>
            <a:r>
              <a:rPr lang="en-US"/>
              <a:t>import multiprocessing</a:t>
            </a:r>
            <a:endParaRPr lang="en-US"/>
          </a:p>
          <a:p>
            <a:pPr marL="0" indent="0">
              <a:buNone/>
            </a:pPr>
            <a:r>
              <a:rPr lang="en-US"/>
              <a:t>import os</a:t>
            </a:r>
            <a:endParaRPr lang="en-US"/>
          </a:p>
          <a:p>
            <a:pPr marL="0" indent="0">
              <a:buNone/>
            </a:pPr>
            <a:endParaRPr lang="en-US"/>
          </a:p>
          <a:p>
            <a:pPr marL="0" indent="0">
              <a:buNone/>
            </a:pPr>
            <a:r>
              <a:rPr lang="en-US"/>
              <a:t>def run_proc(name):</a:t>
            </a:r>
            <a:endParaRPr lang="en-US"/>
          </a:p>
          <a:p>
            <a:pPr marL="0" indent="0">
              <a:buNone/>
            </a:pPr>
            <a:r>
              <a:rPr lang="en-US"/>
              <a:t>  print('Child process {0} {1} Running '.format(name, os.getpid()))</a:t>
            </a:r>
            <a:endParaRPr lang="en-US"/>
          </a:p>
          <a:p>
            <a:pPr marL="0" indent="0">
              <a:buNone/>
            </a:pPr>
            <a:endParaRPr lang="en-US"/>
          </a:p>
          <a:p>
            <a:pPr marL="0" indent="0">
              <a:buNone/>
            </a:pPr>
            <a:r>
              <a:rPr lang="en-US"/>
              <a:t>if __name__ == '__main__':</a:t>
            </a:r>
            <a:endParaRPr lang="en-US"/>
          </a:p>
          <a:p>
            <a:pPr marL="0" indent="0">
              <a:buNone/>
            </a:pPr>
            <a:r>
              <a:rPr lang="en-US"/>
              <a:t>  print('Parent process {0} is Running'.format(os.getpid()))</a:t>
            </a:r>
            <a:endParaRPr lang="en-US"/>
          </a:p>
          <a:p>
            <a:pPr marL="0" indent="0">
              <a:buNone/>
            </a:pPr>
            <a:r>
              <a:rPr lang="en-US"/>
              <a:t>  for i in range(5):</a:t>
            </a:r>
            <a:endParaRPr lang="en-US"/>
          </a:p>
          <a:p>
            <a:pPr marL="0" indent="0">
              <a:buNone/>
            </a:pPr>
            <a:r>
              <a:rPr lang="en-US"/>
              <a:t>    p = multiprocessing.Process(target=run_proc, args=(str(i),))</a:t>
            </a:r>
            <a:endParaRPr lang="en-US"/>
          </a:p>
          <a:p>
            <a:pPr marL="0" indent="0">
              <a:buNone/>
            </a:pPr>
            <a:r>
              <a:rPr lang="en-US"/>
              <a:t>    print('process start')</a:t>
            </a:r>
            <a:endParaRPr lang="en-US"/>
          </a:p>
          <a:p>
            <a:pPr marL="0" indent="0">
              <a:buNone/>
            </a:pPr>
            <a:r>
              <a:rPr lang="en-US"/>
              <a:t>    p.start()</a:t>
            </a:r>
            <a:endParaRPr lang="en-US"/>
          </a:p>
          <a:p>
            <a:pPr marL="0" indent="0">
              <a:buNone/>
            </a:pPr>
            <a:r>
              <a:rPr lang="en-US"/>
              <a:t>  p.join()</a:t>
            </a:r>
            <a:endParaRPr lang="en-US"/>
          </a:p>
          <a:p>
            <a:pPr marL="0" indent="0">
              <a:buNone/>
            </a:pPr>
            <a:r>
              <a:rPr lang="en-US"/>
              <a:t>  print('Process close')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Pool class</a:t>
            </a:r>
            <a:endParaRPr lang="en-US" altLang="en-US"/>
          </a:p>
        </p:txBody>
      </p:sp>
      <p:sp>
        <p:nvSpPr>
          <p:cNvPr id="3" name="Content Placeholder 2"/>
          <p:cNvSpPr>
            <a:spLocks noGrp="1"/>
          </p:cNvSpPr>
          <p:nvPr>
            <p:ph idx="1"/>
          </p:nvPr>
        </p:nvSpPr>
        <p:spPr/>
        <p:txBody>
          <a:bodyPr/>
          <a:p>
            <a:r>
              <a:rPr lang="en-US"/>
              <a:t>Pool 可以提供指定数量的进程供用户使用，默认是 CPU 核数。当有新的请求提交到 Po</a:t>
            </a:r>
            <a:r>
              <a:rPr lang="en-US" altLang="en-US"/>
              <a:t>o</a:t>
            </a:r>
            <a:r>
              <a:rPr lang="en-US"/>
              <a:t>l 的时候，如果池子没有满，会创建一个进程来执行，否则就会让该请求等待。</a:t>
            </a:r>
            <a:endParaRPr lang="en-US"/>
          </a:p>
          <a:p>
            <a:endParaRPr lang="en-US"/>
          </a:p>
          <a:p>
            <a:r>
              <a:rPr lang="en-US"/>
              <a:t>- Pool 对象调用 join 方法会等待所有的子进程执行完毕</a:t>
            </a:r>
            <a:endParaRPr lang="en-US"/>
          </a:p>
          <a:p>
            <a:r>
              <a:rPr lang="en-US"/>
              <a:t>- 调用 join 方法之前，必须调用 close</a:t>
            </a:r>
            <a:endParaRPr lang="en-US"/>
          </a:p>
          <a:p>
            <a:r>
              <a:rPr lang="en-US"/>
              <a:t>- 调用 close 之后就不能继续添加新的 Process 了</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66445"/>
          </a:xfrm>
        </p:spPr>
        <p:txBody>
          <a:bodyPr/>
          <a:p>
            <a:r>
              <a:rPr lang="en-US" altLang="en-US"/>
              <a:t>Pool</a:t>
            </a:r>
            <a:endParaRPr lang="en-US" altLang="en-US"/>
          </a:p>
        </p:txBody>
      </p:sp>
      <p:sp>
        <p:nvSpPr>
          <p:cNvPr id="3" name="Content Placeholder 2"/>
          <p:cNvSpPr>
            <a:spLocks noGrp="1"/>
          </p:cNvSpPr>
          <p:nvPr>
            <p:ph idx="1"/>
          </p:nvPr>
        </p:nvSpPr>
        <p:spPr>
          <a:xfrm>
            <a:off x="647700" y="1108710"/>
            <a:ext cx="10515600" cy="5671185"/>
          </a:xfrm>
        </p:spPr>
        <p:txBody>
          <a:bodyPr>
            <a:normAutofit fontScale="60000"/>
          </a:bodyPr>
          <a:p>
            <a:pPr marL="0" indent="0">
              <a:buNone/>
            </a:pPr>
            <a:r>
              <a:rPr lang="en-US"/>
              <a:t>import multiprocessing</a:t>
            </a:r>
            <a:endParaRPr lang="en-US"/>
          </a:p>
          <a:p>
            <a:pPr marL="0" indent="0">
              <a:buNone/>
            </a:pPr>
            <a:r>
              <a:rPr lang="en-US"/>
              <a:t>import os</a:t>
            </a:r>
            <a:endParaRPr lang="en-US"/>
          </a:p>
          <a:p>
            <a:pPr marL="0" indent="0">
              <a:buNone/>
            </a:pPr>
            <a:r>
              <a:rPr lang="en-US"/>
              <a:t>import time</a:t>
            </a:r>
            <a:endParaRPr lang="en-US"/>
          </a:p>
          <a:p>
            <a:pPr marL="0" indent="0">
              <a:buNone/>
            </a:pPr>
            <a:endParaRPr lang="en-US"/>
          </a:p>
          <a:p>
            <a:pPr marL="0" indent="0">
              <a:buNone/>
            </a:pPr>
            <a:r>
              <a:rPr lang="en-US"/>
              <a:t>def run_task(name):</a:t>
            </a:r>
            <a:endParaRPr lang="en-US"/>
          </a:p>
          <a:p>
            <a:pPr marL="0" indent="0">
              <a:buNone/>
            </a:pPr>
            <a:r>
              <a:rPr lang="en-US"/>
              <a:t>  print('Task {0} pid {1} is running, parent id is {2}'.format(name, os.getpid(), os.getppid()))</a:t>
            </a:r>
            <a:endParaRPr lang="en-US"/>
          </a:p>
          <a:p>
            <a:pPr marL="0" indent="0">
              <a:buNone/>
            </a:pPr>
            <a:r>
              <a:rPr lang="en-US"/>
              <a:t>  time.sleep(1)</a:t>
            </a:r>
            <a:endParaRPr lang="en-US"/>
          </a:p>
          <a:p>
            <a:pPr marL="0" indent="0">
              <a:buNone/>
            </a:pPr>
            <a:r>
              <a:rPr lang="en-US"/>
              <a:t>  print('Task {0} end.'.format(name))</a:t>
            </a:r>
            <a:endParaRPr lang="en-US"/>
          </a:p>
          <a:p>
            <a:pPr marL="0" indent="0">
              <a:buNone/>
            </a:pPr>
            <a:endParaRPr lang="en-US"/>
          </a:p>
          <a:p>
            <a:pPr marL="0" indent="0">
              <a:buNone/>
            </a:pPr>
            <a:r>
              <a:rPr lang="en-US"/>
              <a:t>if __name__ == '__main__':</a:t>
            </a:r>
            <a:endParaRPr lang="en-US"/>
          </a:p>
          <a:p>
            <a:pPr marL="0" indent="0">
              <a:buNone/>
            </a:pPr>
            <a:r>
              <a:rPr lang="en-US"/>
              <a:t>  print('current process {0}'.format(os.getpid()))</a:t>
            </a:r>
            <a:endParaRPr lang="en-US"/>
          </a:p>
          <a:p>
            <a:pPr marL="0" indent="0">
              <a:buNone/>
            </a:pPr>
            <a:r>
              <a:rPr lang="en-US"/>
              <a:t>  p = multiprocessing.Pool(processes=3)</a:t>
            </a:r>
            <a:endParaRPr lang="en-US"/>
          </a:p>
          <a:p>
            <a:pPr marL="0" indent="0">
              <a:buNone/>
            </a:pPr>
            <a:r>
              <a:rPr lang="en-US"/>
              <a:t>  for i in range(6):</a:t>
            </a:r>
            <a:endParaRPr lang="en-US"/>
          </a:p>
          <a:p>
            <a:pPr marL="0" indent="0">
              <a:buNone/>
            </a:pPr>
            <a:r>
              <a:rPr lang="en-US"/>
              <a:t>    p.apply_async(run_task, args=(i,))</a:t>
            </a:r>
            <a:endParaRPr lang="en-US"/>
          </a:p>
          <a:p>
            <a:pPr marL="0" indent="0">
              <a:buNone/>
            </a:pPr>
            <a:r>
              <a:rPr lang="en-US"/>
              <a:t>  print('Waiting for all subprocesses done...')</a:t>
            </a:r>
            <a:endParaRPr lang="en-US"/>
          </a:p>
          <a:p>
            <a:pPr marL="0" indent="0">
              <a:buNone/>
            </a:pPr>
            <a:r>
              <a:rPr lang="en-US"/>
              <a:t>  p.close()</a:t>
            </a:r>
            <a:endParaRPr lang="en-US"/>
          </a:p>
          <a:p>
            <a:pPr marL="0" indent="0">
              <a:buNone/>
            </a:pPr>
            <a:r>
              <a:rPr lang="en-US"/>
              <a:t>  p.join()</a:t>
            </a:r>
            <a:endParaRPr lang="en-US"/>
          </a:p>
          <a:p>
            <a:pPr marL="0" indent="0">
              <a:buNone/>
            </a:pPr>
            <a:r>
              <a:rPr lang="en-US"/>
              <a:t>  print('All processes done!')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shared variable</a:t>
            </a:r>
            <a:endParaRPr lang="en-US" altLang="en-US"/>
          </a:p>
        </p:txBody>
      </p:sp>
      <p:sp>
        <p:nvSpPr>
          <p:cNvPr id="3" name="Content Placeholder 2"/>
          <p:cNvSpPr>
            <a:spLocks noGrp="1"/>
          </p:cNvSpPr>
          <p:nvPr>
            <p:ph idx="1"/>
          </p:nvPr>
        </p:nvSpPr>
        <p:spPr/>
        <p:txBody>
          <a:bodyPr>
            <a:normAutofit/>
          </a:bodyPr>
          <a:p>
            <a:r>
              <a:rPr lang="en-US"/>
              <a:t>不同的进程默认有自己独立的内存空间，互相之间不能直接访问。所以，通常的全局变量或者传递参数，在创建新进程时，都是拷贝一份到新进程里使用。</a:t>
            </a:r>
            <a:endParaRPr lang="en-US"/>
          </a:p>
          <a:p>
            <a:endParaRPr lang="en-US"/>
          </a:p>
          <a:p>
            <a:r>
              <a:rPr lang="en-US"/>
              <a:t>Python中进程间共享数据，处理基本的queue，pipe和value+array外，还提供了更高层次的封装。使用multiprocessing.Manager可以简单地使用这些高级接口。</a:t>
            </a:r>
            <a:endParaRPr lang="en-US"/>
          </a:p>
          <a:p>
            <a:endParaRPr lang="en-US"/>
          </a:p>
          <a:p>
            <a:r>
              <a:rPr lang="en-US"/>
              <a:t>Manager()返回的manager对象控制了一个server进程，此进程包含的python对象可以被其他的进程通过proxies来访问。从而达到多进程间数据通信且安全。</a:t>
            </a:r>
            <a:endParaRPr lang="en-US"/>
          </a:p>
          <a:p>
            <a:endParaRPr lang="en-US"/>
          </a:p>
          <a:p>
            <a:r>
              <a:rPr lang="en-US"/>
              <a:t>Manager支持的类型有list,dict,Namespace,Lock,RLock,Semaphore,BoundedSemaphore,Condition,Event,Queue,Value和Array。</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lock</a:t>
            </a:r>
            <a:endParaRPr lang="en-US" altLang="en-US"/>
          </a:p>
        </p:txBody>
      </p:sp>
      <p:sp>
        <p:nvSpPr>
          <p:cNvPr id="3" name="Content Placeholder 2"/>
          <p:cNvSpPr>
            <a:spLocks noGrp="1"/>
          </p:cNvSpPr>
          <p:nvPr>
            <p:ph idx="1"/>
          </p:nvPr>
        </p:nvSpPr>
        <p:spPr/>
        <p:txBody>
          <a:bodyPr>
            <a:normAutofit lnSpcReduction="20000"/>
          </a:bodyPr>
          <a:p>
            <a:endParaRPr lang="en-US"/>
          </a:p>
          <a:p>
            <a:pPr marL="0" indent="0">
              <a:buNone/>
            </a:pPr>
            <a:r>
              <a:rPr lang="en-US"/>
              <a:t>加锁可以保证多个进程修改同一块数据时，同一时间只能有一个任务可以进行修改</a:t>
            </a:r>
            <a:r>
              <a:rPr lang="en-US" altLang="en-US"/>
              <a:t>(</a:t>
            </a:r>
            <a:r>
              <a:rPr lang="zh-CN" altLang="en-US"/>
              <a:t>互斥</a:t>
            </a:r>
            <a:r>
              <a:rPr lang="en-US" altLang="en-US"/>
              <a:t>)</a:t>
            </a:r>
            <a:endParaRPr lang="en-US"/>
          </a:p>
          <a:p>
            <a:endParaRPr lang="en-US"/>
          </a:p>
          <a:p>
            <a:r>
              <a:rPr lang="en-US"/>
              <a:t>效率低（共享数据基于文件，而文件是硬盘上的数据）</a:t>
            </a:r>
            <a:endParaRPr lang="en-US"/>
          </a:p>
          <a:p>
            <a:r>
              <a:rPr lang="en-US"/>
              <a:t>需要自己加锁处理</a:t>
            </a:r>
            <a:endParaRPr lang="en-US"/>
          </a:p>
          <a:p>
            <a:pPr marL="0" indent="0">
              <a:buNone/>
            </a:pPr>
            <a:r>
              <a:rPr lang="en-US"/>
              <a:t> </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59080"/>
            <a:ext cx="10515600" cy="5918200"/>
          </a:xfrm>
        </p:spPr>
        <p:txBody>
          <a:bodyPr>
            <a:noAutofit/>
          </a:bodyPr>
          <a:p>
            <a:pPr marL="0" indent="0">
              <a:buNone/>
            </a:pPr>
            <a:r>
              <a:rPr lang="en-US" sz="1000"/>
              <a:t>#模拟吃50个人吃5个苹果</a:t>
            </a:r>
            <a:endParaRPr lang="en-US" sz="1000"/>
          </a:p>
          <a:p>
            <a:pPr marL="0" indent="0">
              <a:buNone/>
            </a:pPr>
            <a:r>
              <a:rPr lang="en-US" sz="1000"/>
              <a:t>#使用Lock对象的acquire请求锁，release释放锁</a:t>
            </a:r>
            <a:endParaRPr lang="en-US" sz="1000"/>
          </a:p>
          <a:p>
            <a:pPr marL="0" indent="0">
              <a:buNone/>
            </a:pPr>
            <a:r>
              <a:rPr lang="en-US" sz="1000"/>
              <a:t>from multiprocessing import Process</a:t>
            </a:r>
            <a:endParaRPr lang="en-US" sz="1000"/>
          </a:p>
          <a:p>
            <a:pPr marL="0" indent="0">
              <a:buNone/>
            </a:pPr>
            <a:r>
              <a:rPr lang="en-US" sz="1000"/>
              <a:t>from multiprocessing import Lock</a:t>
            </a:r>
            <a:endParaRPr lang="en-US" sz="1000"/>
          </a:p>
          <a:p>
            <a:pPr marL="0" indent="0">
              <a:buNone/>
            </a:pPr>
            <a:r>
              <a:rPr lang="en-US" sz="1000"/>
              <a:t>import json</a:t>
            </a:r>
            <a:endParaRPr lang="en-US" sz="1000"/>
          </a:p>
          <a:p>
            <a:pPr marL="0" indent="0">
              <a:buNone/>
            </a:pPr>
            <a:r>
              <a:rPr lang="en-US" sz="1000"/>
              <a:t>def eat(no,lock):</a:t>
            </a:r>
            <a:endParaRPr lang="en-US" sz="1000"/>
          </a:p>
          <a:p>
            <a:pPr marL="0" indent="0">
              <a:buNone/>
            </a:pPr>
            <a:r>
              <a:rPr lang="en-US" sz="1000"/>
              <a:t>    lock.acquire()</a:t>
            </a:r>
            <a:endParaRPr lang="en-US" sz="1000"/>
          </a:p>
          <a:p>
            <a:pPr marL="0" indent="0">
              <a:buNone/>
            </a:pPr>
            <a:r>
              <a:rPr lang="en-US" sz="1000"/>
              <a:t>    with open('info.json') as f:</a:t>
            </a:r>
            <a:endParaRPr lang="en-US" sz="1000"/>
          </a:p>
          <a:p>
            <a:pPr marL="0" indent="0">
              <a:buNone/>
            </a:pPr>
            <a:r>
              <a:rPr lang="en-US" sz="1000"/>
              <a:t>        dic = json.load(f)</a:t>
            </a:r>
            <a:endParaRPr lang="en-US" sz="1000"/>
          </a:p>
          <a:p>
            <a:pPr marL="0" indent="0">
              <a:buNone/>
            </a:pPr>
            <a:r>
              <a:rPr lang="en-US" sz="1000"/>
              <a:t>        AppleNum = dic["Apple"]</a:t>
            </a:r>
            <a:endParaRPr lang="en-US" sz="1000"/>
          </a:p>
          <a:p>
            <a:pPr marL="0" indent="0">
              <a:buNone/>
            </a:pPr>
            <a:r>
              <a:rPr lang="en-US" sz="1000"/>
              <a:t>        print("苹果个数:" + str(AppleNum))</a:t>
            </a:r>
            <a:endParaRPr lang="en-US" sz="1000"/>
          </a:p>
          <a:p>
            <a:pPr marL="0" indent="0">
              <a:buNone/>
            </a:pPr>
            <a:r>
              <a:rPr lang="en-US" sz="1000"/>
              <a:t>    if AppleNum &gt;0:</a:t>
            </a:r>
            <a:endParaRPr lang="en-US" sz="1000"/>
          </a:p>
          <a:p>
            <a:pPr marL="0" indent="0">
              <a:buNone/>
            </a:pPr>
            <a:r>
              <a:rPr lang="en-US" sz="1000"/>
              <a:t>        print("%d 吃了一个苹果" %no)</a:t>
            </a:r>
            <a:endParaRPr lang="en-US" sz="1000"/>
          </a:p>
          <a:p>
            <a:pPr marL="0" indent="0">
              <a:buNone/>
            </a:pPr>
            <a:r>
              <a:rPr lang="en-US" sz="1000"/>
              <a:t>        AppleNum -= 1</a:t>
            </a:r>
            <a:endParaRPr lang="en-US" sz="1000"/>
          </a:p>
          <a:p>
            <a:pPr marL="0" indent="0">
              <a:buNone/>
            </a:pPr>
            <a:r>
              <a:rPr lang="en-US" sz="1000"/>
              <a:t>        dic["Apple"] = AppleNum</a:t>
            </a:r>
            <a:endParaRPr lang="en-US" sz="1000"/>
          </a:p>
          <a:p>
            <a:pPr marL="0" indent="0">
              <a:buNone/>
            </a:pPr>
            <a:r>
              <a:rPr lang="en-US" sz="1000"/>
              <a:t>        with open('info.json','w') as f:</a:t>
            </a:r>
            <a:endParaRPr lang="en-US" sz="1000"/>
          </a:p>
          <a:p>
            <a:pPr marL="0" indent="0">
              <a:buNone/>
            </a:pPr>
            <a:r>
              <a:rPr lang="en-US" sz="1000"/>
              <a:t>            json.dump(dic,f)</a:t>
            </a:r>
            <a:endParaRPr lang="en-US" sz="1000"/>
          </a:p>
          <a:p>
            <a:pPr marL="0" indent="0">
              <a:buNone/>
            </a:pPr>
            <a:r>
              <a:rPr lang="en-US" sz="1000"/>
              <a:t>    else:</a:t>
            </a:r>
            <a:endParaRPr lang="en-US" sz="1000"/>
          </a:p>
          <a:p>
            <a:pPr marL="0" indent="0">
              <a:buNone/>
            </a:pPr>
            <a:r>
              <a:rPr lang="en-US" sz="1000"/>
              <a:t>        print("%d 没有苹果吃了" %no)</a:t>
            </a:r>
            <a:endParaRPr lang="en-US" sz="1000"/>
          </a:p>
          <a:p>
            <a:pPr marL="0" indent="0">
              <a:buNone/>
            </a:pPr>
            <a:r>
              <a:rPr lang="en-US" sz="1000"/>
              <a:t>    lock.release()</a:t>
            </a:r>
            <a:endParaRPr lang="en-US" sz="1000"/>
          </a:p>
          <a:p>
            <a:pPr marL="0" indent="0">
              <a:buNone/>
            </a:pPr>
            <a:r>
              <a:rPr lang="en-US" sz="1000"/>
              <a:t>if __name__ == '__main__':</a:t>
            </a:r>
            <a:endParaRPr lang="en-US" sz="1000"/>
          </a:p>
          <a:p>
            <a:pPr marL="0" indent="0">
              <a:buNone/>
            </a:pPr>
            <a:r>
              <a:rPr lang="en-US" sz="1000"/>
              <a:t>    lock = Lock()</a:t>
            </a:r>
            <a:endParaRPr lang="en-US" sz="1000"/>
          </a:p>
          <a:p>
            <a:pPr marL="0" indent="0">
              <a:buNone/>
            </a:pPr>
            <a:r>
              <a:rPr lang="en-US" sz="1000"/>
              <a:t>    for i in range(50):</a:t>
            </a:r>
            <a:endParaRPr lang="en-US" sz="1000"/>
          </a:p>
          <a:p>
            <a:pPr marL="0" indent="0">
              <a:buNone/>
            </a:pPr>
            <a:r>
              <a:rPr lang="en-US" sz="1000"/>
              <a:t>        Process(target=eat, args=(i,lock)).start()</a:t>
            </a:r>
            <a:endParaRPr lang="en-US" sz="1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3888</Words>
  <Application>WPS 演示</Application>
  <PresentationFormat>宽屏</PresentationFormat>
  <Paragraphs>175</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Arial Black</vt:lpstr>
      <vt:lpstr>微软雅黑</vt:lpstr>
      <vt:lpstr>Arial Unicode MS</vt:lpstr>
      <vt:lpstr>Calibri</vt:lpstr>
      <vt:lpstr>Office Theme</vt:lpstr>
      <vt:lpstr>multiprocessing</vt:lpstr>
      <vt:lpstr>multi-processing</vt:lpstr>
      <vt:lpstr>Process class</vt:lpstr>
      <vt:lpstr>Example for Process class</vt:lpstr>
      <vt:lpstr>Pool class</vt:lpstr>
      <vt:lpstr>Pool</vt:lpstr>
      <vt:lpstr>shared variable</vt:lpstr>
      <vt:lpstr>lock</vt:lpstr>
      <vt:lpstr>PowerPoint 演示文稿</vt:lpstr>
      <vt:lpstr>Semaphore</vt:lpstr>
      <vt:lpstr>Semaphore</vt:lpstr>
      <vt:lpstr>练习</vt:lpstr>
      <vt:lpstr>参考答案</vt:lpstr>
      <vt:lpstr>参考答案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fei</dc:creator>
  <cp:lastModifiedBy>秦憨宝^_^</cp:lastModifiedBy>
  <cp:revision>14</cp:revision>
  <dcterms:created xsi:type="dcterms:W3CDTF">2021-05-25T16:07:00Z</dcterms:created>
  <dcterms:modified xsi:type="dcterms:W3CDTF">2021-05-26T07:42:26Z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4B53FE4A3E0B461581C356ABFB1BD966</vt:lpwstr>
  </property>
</Properties>
</file>