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5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D736-6A31-47D9-BF1C-11BADF0B3A7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BB30-ED48-4058-90D7-7F1142AAF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1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D736-6A31-47D9-BF1C-11BADF0B3A7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BB30-ED48-4058-90D7-7F1142AAF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22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D736-6A31-47D9-BF1C-11BADF0B3A7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BB30-ED48-4058-90D7-7F1142AAF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54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D736-6A31-47D9-BF1C-11BADF0B3A7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BB30-ED48-4058-90D7-7F1142AAF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7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D736-6A31-47D9-BF1C-11BADF0B3A7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BB30-ED48-4058-90D7-7F1142AAF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43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D736-6A31-47D9-BF1C-11BADF0B3A7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BB30-ED48-4058-90D7-7F1142AAF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29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D736-6A31-47D9-BF1C-11BADF0B3A7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BB30-ED48-4058-90D7-7F1142AAF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0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D736-6A31-47D9-BF1C-11BADF0B3A7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BB30-ED48-4058-90D7-7F1142AAF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55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D736-6A31-47D9-BF1C-11BADF0B3A7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BB30-ED48-4058-90D7-7F1142AAF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6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D736-6A31-47D9-BF1C-11BADF0B3A7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BB30-ED48-4058-90D7-7F1142AAF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3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D736-6A31-47D9-BF1C-11BADF0B3A7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BB30-ED48-4058-90D7-7F1142AAF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8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6D736-6A31-47D9-BF1C-11BADF0B3A7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BBB30-ED48-4058-90D7-7F1142AAF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6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hu.com/a/149340903_485557" TargetMode="External"/><Relationship Id="rId2" Type="http://schemas.openxmlformats.org/officeDocument/2006/relationships/hyperlink" Target="https://www.ted.com/talks/iyad_rahwan_what_moral_decisions_should_driverless_cars_make#t-69132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 moral problem concerning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1916831"/>
            <a:ext cx="417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Driverless Car</a:t>
            </a:r>
            <a:endParaRPr lang="zh-CN" alt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407707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梁育诚 </a:t>
            </a:r>
            <a:r>
              <a:rPr lang="en-US" altLang="zh-CN" dirty="0" smtClean="0"/>
              <a:t>16340133 </a:t>
            </a:r>
            <a:r>
              <a:rPr lang="zh-CN" altLang="en-US" dirty="0" smtClean="0"/>
              <a:t>数据科学与计算机学院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41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98" y="2669375"/>
            <a:ext cx="5719804" cy="15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7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894" y="620688"/>
            <a:ext cx="65893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 Scenario:</a:t>
            </a:r>
            <a:r>
              <a:rPr lang="en-US" altLang="zh-CN" sz="3200" dirty="0" smtClean="0">
                <a:sym typeface="Wingdings" panose="05000000000000000000" pitchFamily="2" charset="2"/>
              </a:rPr>
              <a:t>(3 options)</a:t>
            </a:r>
            <a:r>
              <a:rPr lang="en-US" altLang="zh-CN" sz="3200" dirty="0" smtClean="0"/>
              <a:t> </a:t>
            </a:r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pPr marL="342900" indent="-342900">
              <a:buAutoNum type="arabicPeriod"/>
            </a:pPr>
            <a:r>
              <a:rPr lang="zh-CN" altLang="en-US" sz="3200" dirty="0" smtClean="0"/>
              <a:t>什么都不做，撞一堆行人</a:t>
            </a:r>
            <a:endParaRPr lang="en-US" altLang="zh-CN" sz="3200" dirty="0" smtClean="0"/>
          </a:p>
          <a:p>
            <a:pPr marL="342900" indent="-342900">
              <a:buAutoNum type="arabicPeriod"/>
            </a:pPr>
            <a:r>
              <a:rPr lang="zh-CN" altLang="en-US" sz="3200" dirty="0" smtClean="0"/>
              <a:t>左转，撞到一个路人</a:t>
            </a:r>
            <a:endParaRPr lang="en-US" altLang="zh-CN" sz="3200" dirty="0" smtClean="0"/>
          </a:p>
          <a:p>
            <a:pPr marL="342900" indent="-342900">
              <a:buAutoNum type="arabicPeriod"/>
            </a:pPr>
            <a:r>
              <a:rPr lang="zh-CN" altLang="en-US" sz="3200" dirty="0" smtClean="0"/>
              <a:t>右转，自己撞死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2339752" y="4365104"/>
            <a:ext cx="3947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Your Option?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541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0466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Jeremy Bentham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140968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Immanuel Kant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67544" y="1284052"/>
            <a:ext cx="42800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Utilitarianism</a:t>
            </a:r>
            <a:endParaRPr lang="zh-CN" altLang="en-U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4187956"/>
            <a:ext cx="531670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Duty-Bound Principle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578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548680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survey(5 million decisions made by 1million people worldwide)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94496"/>
            <a:ext cx="8605374" cy="471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980728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我的观点：无人驾驶是未来趋势，算法的设计固然重要，但是伦理是否可编程？这是我们必须考虑的问题。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536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908720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Reference: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www.ted.com/talks/iyad_rahwan_what_moral_decisions_should_driverless_cars_make#t-691328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www.sohu.com/a/149340903_485557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3783964" y="2967335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谢谢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55" y="2708920"/>
            <a:ext cx="2742464" cy="364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97</Words>
  <Application>Microsoft Office PowerPoint</Application>
  <PresentationFormat>全屏显示(4:3)</PresentationFormat>
  <Paragraphs>20</Paragraphs>
  <Slides>7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A moral problem concerning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moral problem concerning</dc:title>
  <dc:creator>梁育诚</dc:creator>
  <cp:lastModifiedBy>梁育诚</cp:lastModifiedBy>
  <cp:revision>9</cp:revision>
  <dcterms:created xsi:type="dcterms:W3CDTF">2018-04-12T03:26:06Z</dcterms:created>
  <dcterms:modified xsi:type="dcterms:W3CDTF">2018-04-12T06:42:00Z</dcterms:modified>
</cp:coreProperties>
</file>