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0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11/30/2014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6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11/30/2014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11/30/2014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9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1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11/30/2014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0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11/30/2014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9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11/30/2014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6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11/30/2014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11/30/2014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0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0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11/30/2014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0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Traffic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via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cars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Masterseminar: 		Interaktive Eingebettete Systeme</a:t>
            </a:r>
          </a:p>
          <a:p>
            <a:r>
              <a:rPr lang="de-DE" dirty="0" smtClean="0"/>
              <a:t>		Universität Passau</a:t>
            </a:r>
          </a:p>
          <a:p>
            <a:r>
              <a:rPr lang="de-DE" dirty="0" smtClean="0"/>
              <a:t>   	  Datum 2014</a:t>
            </a:r>
          </a:p>
          <a:p>
            <a:r>
              <a:rPr lang="de-DE" dirty="0"/>
              <a:t>	</a:t>
            </a:r>
            <a:r>
              <a:rPr lang="de-DE" dirty="0" smtClean="0"/>
              <a:t>	    Thomas Leutheusser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79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Traffic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via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cars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Traffic</a:t>
            </a:r>
          </a:p>
          <a:p>
            <a:r>
              <a:rPr lang="de-DE" dirty="0" smtClean="0"/>
              <a:t>Traffic Analysis</a:t>
            </a:r>
          </a:p>
          <a:p>
            <a:r>
              <a:rPr lang="de-DE" dirty="0" err="1" smtClean="0"/>
              <a:t>Microscopic</a:t>
            </a:r>
            <a:r>
              <a:rPr lang="de-DE" dirty="0" smtClean="0"/>
              <a:t> </a:t>
            </a:r>
            <a:r>
              <a:rPr lang="de-DE" dirty="0" err="1"/>
              <a:t>o</a:t>
            </a:r>
            <a:r>
              <a:rPr lang="de-DE" dirty="0" err="1" smtClean="0"/>
              <a:t>ptimizations</a:t>
            </a:r>
            <a:endParaRPr lang="de-DE" dirty="0" smtClean="0"/>
          </a:p>
          <a:p>
            <a:r>
              <a:rPr lang="de-DE" dirty="0" err="1" smtClean="0"/>
              <a:t>Macroscopic</a:t>
            </a:r>
            <a:r>
              <a:rPr lang="de-DE" dirty="0" smtClean="0"/>
              <a:t> </a:t>
            </a:r>
            <a:r>
              <a:rPr lang="de-DE" dirty="0" err="1" smtClean="0"/>
              <a:t>optimizations</a:t>
            </a:r>
            <a:endParaRPr lang="de-DE" dirty="0" smtClean="0"/>
          </a:p>
          <a:p>
            <a:r>
              <a:rPr lang="de-DE" dirty="0" err="1" smtClean="0"/>
              <a:t>Mesoscopic</a:t>
            </a:r>
            <a:r>
              <a:rPr lang="de-DE" dirty="0" smtClean="0"/>
              <a:t> </a:t>
            </a:r>
            <a:r>
              <a:rPr lang="de-DE" dirty="0" err="1" smtClean="0"/>
              <a:t>optimizations</a:t>
            </a:r>
            <a:endParaRPr lang="de-DE" dirty="0" smtClean="0"/>
          </a:p>
          <a:p>
            <a:r>
              <a:rPr lang="de-DE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20041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Traffic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Parameters:</a:t>
            </a:r>
          </a:p>
          <a:p>
            <a:pPr lvl="1"/>
            <a:r>
              <a:rPr lang="de-DE" dirty="0" err="1" smtClean="0"/>
              <a:t>Capacity</a:t>
            </a:r>
            <a:endParaRPr lang="de-DE" dirty="0" smtClean="0"/>
          </a:p>
          <a:p>
            <a:pPr lvl="1"/>
            <a:r>
              <a:rPr lang="de-DE" dirty="0" err="1" smtClean="0"/>
              <a:t>Density</a:t>
            </a:r>
            <a:endParaRPr lang="de-DE" dirty="0" smtClean="0"/>
          </a:p>
          <a:p>
            <a:pPr lvl="1"/>
            <a:r>
              <a:rPr lang="de-DE" dirty="0" smtClean="0"/>
              <a:t>Flow rate </a:t>
            </a:r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endParaRPr lang="de-DE" dirty="0" smtClean="0"/>
          </a:p>
          <a:p>
            <a:pPr lvl="2"/>
            <a:r>
              <a:rPr lang="de-DE" dirty="0" smtClean="0"/>
              <a:t>Time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endParaRPr lang="de-DE" dirty="0" smtClean="0"/>
          </a:p>
          <a:p>
            <a:pPr lvl="2"/>
            <a:r>
              <a:rPr lang="de-DE" dirty="0" smtClean="0"/>
              <a:t>Space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endParaRPr lang="de-DE" dirty="0" smtClean="0"/>
          </a:p>
          <a:p>
            <a:pPr lvl="1"/>
            <a:r>
              <a:rPr lang="de-DE" dirty="0" err="1" smtClean="0"/>
              <a:t>Headway</a:t>
            </a:r>
            <a:endParaRPr lang="de-DE" dirty="0" smtClean="0"/>
          </a:p>
          <a:p>
            <a:pPr lvl="1"/>
            <a:endParaRPr lang="de-DE" dirty="0"/>
          </a:p>
          <a:p>
            <a:pPr marL="914400" lvl="2" indent="0">
              <a:buNone/>
            </a:pPr>
            <a:endParaRPr lang="de-DE" dirty="0" smtClean="0"/>
          </a:p>
          <a:p>
            <a:pPr marL="914400" lvl="2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51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Traffic </a:t>
            </a:r>
            <a:r>
              <a:rPr lang="de-DE" dirty="0" err="1" smtClean="0"/>
              <a:t>analysis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Microscopic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r>
              <a:rPr lang="de-DE" dirty="0" err="1" smtClean="0"/>
              <a:t>Macroscopic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r>
              <a:rPr lang="de-DE" dirty="0" err="1" smtClean="0"/>
              <a:t>Mesoscopic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78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Microscopic</a:t>
            </a:r>
            <a:r>
              <a:rPr lang="de-DE" dirty="0" smtClean="0"/>
              <a:t> </a:t>
            </a:r>
            <a:r>
              <a:rPr lang="de-DE" dirty="0" err="1" smtClean="0"/>
              <a:t>optimizations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Optimal </a:t>
            </a:r>
            <a:r>
              <a:rPr lang="de-DE" dirty="0" err="1" smtClean="0"/>
              <a:t>lane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25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Microsopic</a:t>
            </a:r>
            <a:r>
              <a:rPr lang="de-DE" dirty="0" smtClean="0"/>
              <a:t> </a:t>
            </a:r>
            <a:r>
              <a:rPr lang="de-DE" dirty="0" err="1" smtClean="0"/>
              <a:t>lane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Merging</a:t>
            </a:r>
            <a:r>
              <a:rPr lang="de-DE" dirty="0" smtClean="0"/>
              <a:t> </a:t>
            </a:r>
            <a:r>
              <a:rPr lang="de-DE" dirty="0" err="1" smtClean="0"/>
              <a:t>assistance</a:t>
            </a:r>
            <a:r>
              <a:rPr lang="de-DE" dirty="0" smtClean="0"/>
              <a:t> at </a:t>
            </a:r>
            <a:r>
              <a:rPr lang="de-DE" dirty="0" err="1" smtClean="0"/>
              <a:t>lane</a:t>
            </a:r>
            <a:r>
              <a:rPr lang="de-DE" dirty="0" smtClean="0"/>
              <a:t> </a:t>
            </a:r>
            <a:r>
              <a:rPr lang="de-DE" dirty="0" err="1" smtClean="0"/>
              <a:t>drop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405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Macroscopic</a:t>
            </a:r>
            <a:r>
              <a:rPr lang="de-DE" dirty="0" smtClean="0"/>
              <a:t> </a:t>
            </a:r>
            <a:r>
              <a:rPr lang="de-DE" dirty="0" err="1" smtClean="0"/>
              <a:t>Optimizations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Adaptive in </a:t>
            </a:r>
            <a:r>
              <a:rPr lang="de-DE" dirty="0" err="1" smtClean="0"/>
              <a:t>vehicular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lights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65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Mesoscopic</a:t>
            </a:r>
            <a:r>
              <a:rPr lang="de-DE" dirty="0" smtClean="0"/>
              <a:t> </a:t>
            </a:r>
            <a:r>
              <a:rPr lang="de-DE" dirty="0" err="1" smtClean="0"/>
              <a:t>Optimizations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Alternative </a:t>
            </a:r>
            <a:r>
              <a:rPr lang="de-DE" dirty="0" err="1" smtClean="0"/>
              <a:t>routes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congested</a:t>
            </a:r>
            <a:r>
              <a:rPr lang="de-DE" dirty="0" smtClean="0"/>
              <a:t> </a:t>
            </a:r>
            <a:r>
              <a:rPr lang="de-DE" dirty="0" err="1" smtClean="0"/>
              <a:t>sections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81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V2x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endParaRPr lang="de-DE" dirty="0" smtClean="0"/>
          </a:p>
          <a:p>
            <a:r>
              <a:rPr lang="de-DE" dirty="0" smtClean="0"/>
              <a:t>still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discuss</a:t>
            </a:r>
            <a:r>
              <a:rPr lang="de-DE" dirty="0" smtClean="0"/>
              <a:t> /</a:t>
            </a:r>
            <a:r>
              <a:rPr lang="de-DE" dirty="0" err="1" smtClean="0"/>
              <a:t>standardize</a:t>
            </a:r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518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</Words>
  <Application>Microsoft Office PowerPoint</Application>
  <PresentationFormat>Breitbild</PresentationFormat>
  <Paragraphs>39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Traffic flow optimization via connected cars</vt:lpstr>
      <vt:lpstr>Traffic flow optimization via connected cars Content</vt:lpstr>
      <vt:lpstr>Traffic </vt:lpstr>
      <vt:lpstr>Traffic analysis</vt:lpstr>
      <vt:lpstr>Microscopic optimizations</vt:lpstr>
      <vt:lpstr>Microsopic lane changes</vt:lpstr>
      <vt:lpstr>Macroscopic Optimizations</vt:lpstr>
      <vt:lpstr>Mesoscopic Optimizations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 optimization via connected cars</dc:title>
  <dc:creator>leutheus</dc:creator>
  <cp:lastModifiedBy>leutheus</cp:lastModifiedBy>
  <cp:revision>6</cp:revision>
  <dcterms:created xsi:type="dcterms:W3CDTF">2014-11-30T20:56:51Z</dcterms:created>
  <dcterms:modified xsi:type="dcterms:W3CDTF">2014-11-30T21:17:39Z</dcterms:modified>
</cp:coreProperties>
</file>