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248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utwyler Daniel" userId="8d0cb643a6320686" providerId="LiveId" clId="{C4DAB01E-87C0-46A8-8628-4B52B1961A7B}"/>
    <pc:docChg chg="custSel modSld">
      <pc:chgData name="Leutwyler Daniel" userId="8d0cb643a6320686" providerId="LiveId" clId="{C4DAB01E-87C0-46A8-8628-4B52B1961A7B}" dt="2023-08-25T16:19:33.076" v="173" actId="6549"/>
      <pc:docMkLst>
        <pc:docMk/>
      </pc:docMkLst>
      <pc:sldChg chg="modSp mod">
        <pc:chgData name="Leutwyler Daniel" userId="8d0cb643a6320686" providerId="LiveId" clId="{C4DAB01E-87C0-46A8-8628-4B52B1961A7B}" dt="2023-08-25T16:19:33.076" v="173" actId="6549"/>
        <pc:sldMkLst>
          <pc:docMk/>
          <pc:sldMk cId="4086488246" sldId="256"/>
        </pc:sldMkLst>
        <pc:spChg chg="mod">
          <ac:chgData name="Leutwyler Daniel" userId="8d0cb643a6320686" providerId="LiveId" clId="{C4DAB01E-87C0-46A8-8628-4B52B1961A7B}" dt="2023-08-25T16:13:33.064" v="67" actId="115"/>
          <ac:spMkLst>
            <pc:docMk/>
            <pc:sldMk cId="4086488246" sldId="256"/>
            <ac:spMk id="6" creationId="{9AAA7C70-6069-F96F-B199-5F859500F2B1}"/>
          </ac:spMkLst>
        </pc:spChg>
        <pc:spChg chg="mod">
          <ac:chgData name="Leutwyler Daniel" userId="8d0cb643a6320686" providerId="LiveId" clId="{C4DAB01E-87C0-46A8-8628-4B52B1961A7B}" dt="2023-08-25T16:13:41.053" v="71" actId="108"/>
          <ac:spMkLst>
            <pc:docMk/>
            <pc:sldMk cId="4086488246" sldId="256"/>
            <ac:spMk id="8" creationId="{E95E57EC-84CB-01D4-A1CA-753965251FB9}"/>
          </ac:spMkLst>
        </pc:spChg>
        <pc:spChg chg="mod">
          <ac:chgData name="Leutwyler Daniel" userId="8d0cb643a6320686" providerId="LiveId" clId="{C4DAB01E-87C0-46A8-8628-4B52B1961A7B}" dt="2023-08-25T16:19:33.076" v="173" actId="6549"/>
          <ac:spMkLst>
            <pc:docMk/>
            <pc:sldMk cId="4086488246" sldId="256"/>
            <ac:spMk id="14" creationId="{4EAD10BD-2F42-3CCF-61CD-E97C8F2CC68D}"/>
          </ac:spMkLst>
        </pc:spChg>
      </pc:sldChg>
      <pc:sldChg chg="modSp mod">
        <pc:chgData name="Leutwyler Daniel" userId="8d0cb643a6320686" providerId="LiveId" clId="{C4DAB01E-87C0-46A8-8628-4B52B1961A7B}" dt="2023-08-25T16:14:22.885" v="95" actId="115"/>
        <pc:sldMkLst>
          <pc:docMk/>
          <pc:sldMk cId="783715549" sldId="257"/>
        </pc:sldMkLst>
        <pc:spChg chg="mod">
          <ac:chgData name="Leutwyler Daniel" userId="8d0cb643a6320686" providerId="LiveId" clId="{C4DAB01E-87C0-46A8-8628-4B52B1961A7B}" dt="2023-08-25T16:14:22.885" v="95" actId="115"/>
          <ac:spMkLst>
            <pc:docMk/>
            <pc:sldMk cId="783715549" sldId="257"/>
            <ac:spMk id="6" creationId="{0AB75266-FE29-0F70-A8A0-E2F320FADDB7}"/>
          </ac:spMkLst>
        </pc:spChg>
        <pc:spChg chg="mod">
          <ac:chgData name="Leutwyler Daniel" userId="8d0cb643a6320686" providerId="LiveId" clId="{C4DAB01E-87C0-46A8-8628-4B52B1961A7B}" dt="2023-08-25T16:14:00.034" v="72"/>
          <ac:spMkLst>
            <pc:docMk/>
            <pc:sldMk cId="783715549" sldId="257"/>
            <ac:spMk id="15" creationId="{DE344DAA-CE87-C55C-92A1-1395667819F5}"/>
          </ac:spMkLst>
        </pc:spChg>
      </pc:sldChg>
      <pc:sldChg chg="modSp mod">
        <pc:chgData name="Leutwyler Daniel" userId="8d0cb643a6320686" providerId="LiveId" clId="{C4DAB01E-87C0-46A8-8628-4B52B1961A7B}" dt="2023-08-25T16:15:54.313" v="168" actId="108"/>
        <pc:sldMkLst>
          <pc:docMk/>
          <pc:sldMk cId="1630660627" sldId="258"/>
        </pc:sldMkLst>
        <pc:spChg chg="mod">
          <ac:chgData name="Leutwyler Daniel" userId="8d0cb643a6320686" providerId="LiveId" clId="{C4DAB01E-87C0-46A8-8628-4B52B1961A7B}" dt="2023-08-25T16:15:48.197" v="164" actId="115"/>
          <ac:spMkLst>
            <pc:docMk/>
            <pc:sldMk cId="1630660627" sldId="258"/>
            <ac:spMk id="6" creationId="{73EEAA5A-E70B-225B-3EE2-B2D32E9CFC75}"/>
          </ac:spMkLst>
        </pc:spChg>
        <pc:spChg chg="mod">
          <ac:chgData name="Leutwyler Daniel" userId="8d0cb643a6320686" providerId="LiveId" clId="{C4DAB01E-87C0-46A8-8628-4B52B1961A7B}" dt="2023-08-25T16:15:52.211" v="166" actId="108"/>
          <ac:spMkLst>
            <pc:docMk/>
            <pc:sldMk cId="1630660627" sldId="258"/>
            <ac:spMk id="9" creationId="{ADDC0CE1-2E36-D70B-4E09-F9659576F53A}"/>
          </ac:spMkLst>
        </pc:spChg>
        <pc:spChg chg="mod">
          <ac:chgData name="Leutwyler Daniel" userId="8d0cb643a6320686" providerId="LiveId" clId="{C4DAB01E-87C0-46A8-8628-4B52B1961A7B}" dt="2023-08-25T16:15:54.313" v="168" actId="108"/>
          <ac:spMkLst>
            <pc:docMk/>
            <pc:sldMk cId="1630660627" sldId="258"/>
            <ac:spMk id="11" creationId="{E2D2F579-5B8F-9196-95FB-9BD584E5D24C}"/>
          </ac:spMkLst>
        </pc:spChg>
        <pc:spChg chg="mod">
          <ac:chgData name="Leutwyler Daniel" userId="8d0cb643a6320686" providerId="LiveId" clId="{C4DAB01E-87C0-46A8-8628-4B52B1961A7B}" dt="2023-08-25T16:15:01.473" v="110" actId="20577"/>
          <ac:spMkLst>
            <pc:docMk/>
            <pc:sldMk cId="1630660627" sldId="258"/>
            <ac:spMk id="13" creationId="{BBAEC319-E607-F6C7-5890-BFE1E33A05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72AC3-4924-204D-510A-DC63C307E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CD5340-326E-2778-B7BE-C1AD9190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A5027-D873-168A-FD41-2106625F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9590A-A3A3-FE96-227C-D2A4EBA2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46CAB-4B38-0893-4844-57330457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9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52925-896F-418F-896D-B94C56E1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3338A0-4D88-C4CE-6676-AFD92E1FD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6B11F8-A65A-6782-E560-5E1BFEA8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CDD9F-749B-A91E-28E3-2890B70D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F5A07-BAE2-D676-4DA2-A0AE5C1D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EAADF3-909E-3632-3787-66DDCCB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6DEF02-AC26-9698-FC4D-83528471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CB6C3-6C09-4CE3-1119-7C5FAEFF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A7E7D4-01B5-63C7-D47F-81DA1872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12D0B-62BC-DA68-9E87-0871379D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51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F4464-50A1-780E-EC67-B1D9B689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817AE-17A4-6BFE-1205-1DD9458E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298C80-A37D-2C6E-2B34-57D5BBB1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BF3DD-033F-149E-8093-2C1483E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144CE-469F-ABEE-B1E8-C773654E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12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CE30B-0229-79AA-941E-B36247AD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E19B8-824A-8F7B-8756-CC09617C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B0614-549F-66C1-413E-93E0084E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E6E463-EE21-3A6D-05CB-F4DFD99D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75F71-A4FA-204C-6FC9-5787154E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B70C0-37EB-D3EB-249D-57B4F8DA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CE7F4-E665-0B34-B995-D1765C1C5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8F0D6-C5F3-0F12-0B64-DF687EF0E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071B0-8229-3543-73BD-CB04BE96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B91A2D-3D8E-5855-2B42-52676D5C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90F8-4D38-3975-BA63-D037AE9E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6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FE1CB-F8CF-5C96-078B-78B2147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2F8B73-155F-DF08-992C-A6E84C1B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97F82A-E597-3E3A-50B8-C1E17AB1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47072-309A-E4F9-1B96-A3A5B32B4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7B002B-6A7D-2BDE-247A-612E5AD7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F491F4-8044-A7A7-1A4B-17E1423F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A8B420-F4D4-F6E6-2D34-336E006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9A8C92-A413-AE6F-E888-0DFE1CED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B541D-6C4A-ED41-70B1-B133A2E7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E6509-97FF-9938-F59D-C6594E0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B09CB3-064A-2BAB-3D0D-FF9FCE33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7C81C6-78AD-DBC1-9E65-074BFD38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9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FE2F92-3D71-EBBE-E91B-6454EBF6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6565D4-06BC-7664-0A1B-A93C52E7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E2269A-AA59-4865-5834-0B455CCC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F67F0-74E4-05D6-556A-28225F38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53AB7-3523-22C0-11BB-DA03B151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8848B0-06A2-6A03-3977-450B335A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ED423F-5F71-21B5-E9EC-D16E9848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76F7DB-EF52-1160-EEE1-39C156C2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D02C5-C5DB-D7E5-8CE7-19CF897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21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324C7-F472-7A3F-3AB8-88204C05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8A86A1-6FE1-E789-456A-ECFD5825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964AF-E871-72E9-6E20-D35729437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BE1A3-724E-D3D8-CF03-98D1970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A2E32-7D2B-A10F-79EF-A51BB5F4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FE0DB-EA36-8D4C-52C1-6E03CEDB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0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25F857-0649-3A5C-EAFA-7BE391EE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FD1836-6EA5-800E-0B73-38462BDA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2F952-2D98-13AB-AC87-73B02765E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112B-379B-43BB-ABA7-29A1655A7F87}" type="datetimeFigureOut">
              <a:rPr lang="de-DE" smtClean="0"/>
              <a:t>25.08.2023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4D1586-C0EC-CA26-31B4-9FB5733E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31219-4162-BFAD-9BC8-1815E290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0614-DFCC-407D-9014-0667DFB5B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2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709AEB-7B53-E20A-0DF0-1C37F148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99" y="763688"/>
            <a:ext cx="6712295" cy="4146763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9AAA7C70-6069-F96F-B199-5F859500F2B1}"/>
              </a:ext>
            </a:extLst>
          </p:cNvPr>
          <p:cNvSpPr/>
          <p:nvPr/>
        </p:nvSpPr>
        <p:spPr>
          <a:xfrm>
            <a:off x="8092661" y="525670"/>
            <a:ext cx="2407478" cy="569843"/>
          </a:xfrm>
          <a:prstGeom prst="wedgeRectCallout">
            <a:avLst>
              <a:gd name="adj1" fmla="val -77387"/>
              <a:gd name="adj2" fmla="val 46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NavBar</a:t>
            </a:r>
            <a:r>
              <a:rPr lang="de-DE" dirty="0"/>
              <a:t>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AAD0415-6719-2B47-B2E7-A6A8EF207093}"/>
              </a:ext>
            </a:extLst>
          </p:cNvPr>
          <p:cNvSpPr/>
          <p:nvPr/>
        </p:nvSpPr>
        <p:spPr>
          <a:xfrm>
            <a:off x="5216265" y="1478347"/>
            <a:ext cx="1498488" cy="28519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E95E57EC-84CB-01D4-A1CA-753965251FB9}"/>
              </a:ext>
            </a:extLst>
          </p:cNvPr>
          <p:cNvSpPr/>
          <p:nvPr/>
        </p:nvSpPr>
        <p:spPr>
          <a:xfrm>
            <a:off x="8092661" y="1689100"/>
            <a:ext cx="2407478" cy="1402080"/>
          </a:xfrm>
          <a:prstGeom prst="wedgeRectCallout">
            <a:avLst>
              <a:gd name="adj1" fmla="val -107720"/>
              <a:gd name="adj2" fmla="val 151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ProductItem</a:t>
            </a:r>
            <a:r>
              <a:rPr lang="de-DE" dirty="0"/>
              <a:t>“</a:t>
            </a:r>
          </a:p>
          <a:p>
            <a:pPr algn="ctr"/>
            <a:r>
              <a:rPr lang="de-DE" dirty="0">
                <a:sym typeface="Wingdings" panose="05000000000000000000" pitchFamily="2" charset="2"/>
              </a:rPr>
              <a:t> On </a:t>
            </a:r>
            <a:r>
              <a:rPr lang="de-DE" dirty="0" err="1">
                <a:sym typeface="Wingdings" panose="05000000000000000000" pitchFamily="2" charset="2"/>
              </a:rPr>
              <a:t>click</a:t>
            </a:r>
            <a:r>
              <a:rPr lang="de-DE" dirty="0">
                <a:sym typeface="Wingdings" panose="05000000000000000000" pitchFamily="2" charset="2"/>
              </a:rPr>
              <a:t> open </a:t>
            </a:r>
            <a:r>
              <a:rPr lang="de-DE" dirty="0" err="1">
                <a:sym typeface="Wingdings" panose="05000000000000000000" pitchFamily="2" charset="2"/>
              </a:rPr>
              <a:t>Product</a:t>
            </a:r>
            <a:r>
              <a:rPr lang="de-DE" dirty="0">
                <a:sym typeface="Wingdings" panose="05000000000000000000" pitchFamily="2" charset="2"/>
              </a:rPr>
              <a:t> Page</a:t>
            </a:r>
            <a:endParaRPr lang="de-DE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FC74FEE0-5985-521C-990C-402315A2396C}"/>
              </a:ext>
            </a:extLst>
          </p:cNvPr>
          <p:cNvSpPr/>
          <p:nvPr/>
        </p:nvSpPr>
        <p:spPr>
          <a:xfrm>
            <a:off x="8204454" y="3269853"/>
            <a:ext cx="2407478" cy="1551068"/>
          </a:xfrm>
          <a:prstGeom prst="wedgeRectCallout">
            <a:avLst>
              <a:gd name="adj1" fmla="val -133516"/>
              <a:gd name="adj2" fmla="val 7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</a:t>
            </a:r>
          </a:p>
          <a:p>
            <a:pPr algn="ctr"/>
            <a:r>
              <a:rPr lang="de-DE" dirty="0">
                <a:sym typeface="Wingdings" panose="05000000000000000000" pitchFamily="2" charset="2"/>
              </a:rPr>
              <a:t> On </a:t>
            </a:r>
            <a:r>
              <a:rPr lang="de-DE" dirty="0" err="1">
                <a:sym typeface="Wingdings" panose="05000000000000000000" pitchFamily="2" charset="2"/>
              </a:rPr>
              <a:t>click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prod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cart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increase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of </a:t>
            </a:r>
            <a:r>
              <a:rPr lang="de-DE" dirty="0" err="1">
                <a:sym typeface="Wingdings" panose="05000000000000000000" pitchFamily="2" charset="2"/>
              </a:rPr>
              <a:t>products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1</a:t>
            </a:r>
            <a:endParaRPr lang="de-DE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17A00E8E-BC67-72F2-8479-F74C4C631106}"/>
              </a:ext>
            </a:extLst>
          </p:cNvPr>
          <p:cNvSpPr/>
          <p:nvPr/>
        </p:nvSpPr>
        <p:spPr>
          <a:xfrm>
            <a:off x="999399" y="104030"/>
            <a:ext cx="2407478" cy="569843"/>
          </a:xfrm>
          <a:prstGeom prst="wedgeRectCallout">
            <a:avLst>
              <a:gd name="adj1" fmla="val 70741"/>
              <a:gd name="adj2" fmla="val 1300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Navigate</a:t>
            </a:r>
            <a:r>
              <a:rPr lang="de-DE" dirty="0"/>
              <a:t> to </a:t>
            </a:r>
            <a:r>
              <a:rPr lang="de-DE" dirty="0" err="1"/>
              <a:t>Product</a:t>
            </a:r>
            <a:r>
              <a:rPr lang="de-DE" dirty="0"/>
              <a:t> List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Cart</a:t>
            </a:r>
            <a:endParaRPr lang="de-DE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4E8602D8-900F-868C-00E5-29DF32295226}"/>
              </a:ext>
            </a:extLst>
          </p:cNvPr>
          <p:cNvSpPr/>
          <p:nvPr/>
        </p:nvSpPr>
        <p:spPr>
          <a:xfrm>
            <a:off x="2808787" y="5295541"/>
            <a:ext cx="2407478" cy="1041400"/>
          </a:xfrm>
          <a:prstGeom prst="wedgeRectCallout">
            <a:avLst>
              <a:gd name="adj1" fmla="val 71321"/>
              <a:gd name="adj2" fmla="val -1807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Dropdown </a:t>
            </a:r>
            <a:r>
              <a:rPr lang="de-DE" dirty="0" err="1">
                <a:sym typeface="Wingdings" panose="05000000000000000000" pitchFamily="2" charset="2"/>
              </a:rPr>
              <a:t>allows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select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7636D00-40A0-C455-BC0E-4FBD60B05056}"/>
              </a:ext>
            </a:extLst>
          </p:cNvPr>
          <p:cNvSpPr txBox="1"/>
          <p:nvPr/>
        </p:nvSpPr>
        <p:spPr>
          <a:xfrm>
            <a:off x="5892800" y="5296531"/>
            <a:ext cx="500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API </a:t>
            </a:r>
            <a:r>
              <a:rPr lang="de-DE" dirty="0" err="1"/>
              <a:t>delivers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, </a:t>
            </a:r>
            <a:r>
              <a:rPr lang="de-DE" dirty="0" err="1"/>
              <a:t>price</a:t>
            </a:r>
            <a:r>
              <a:rPr lang="de-DE" dirty="0"/>
              <a:t>, URL to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A3A3E4-26D9-0464-A8FA-EB098DCA407A}"/>
              </a:ext>
            </a:extLst>
          </p:cNvPr>
          <p:cNvSpPr/>
          <p:nvPr/>
        </p:nvSpPr>
        <p:spPr>
          <a:xfrm>
            <a:off x="1063364" y="1243397"/>
            <a:ext cx="6493135" cy="3577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4EAD10BD-2F42-3CCF-61CD-E97C8F2CC68D}"/>
              </a:ext>
            </a:extLst>
          </p:cNvPr>
          <p:cNvSpPr/>
          <p:nvPr/>
        </p:nvSpPr>
        <p:spPr>
          <a:xfrm>
            <a:off x="237037" y="5295541"/>
            <a:ext cx="2407478" cy="1041400"/>
          </a:xfrm>
          <a:prstGeom prst="wedgeRectCallout">
            <a:avLst>
              <a:gd name="adj1" fmla="val 6963"/>
              <a:gd name="adj2" fmla="val -1307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/>
              <a:t>„</a:t>
            </a:r>
            <a:r>
              <a:rPr lang="de-DE" b="1" u="sng"/>
              <a:t>Products</a:t>
            </a:r>
            <a:r>
              <a:rPr lang="de-DE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4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E03AFD6-B67F-6196-354A-A6DD5655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98" y="638701"/>
            <a:ext cx="6693244" cy="4229317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0AB75266-FE29-0F70-A8A0-E2F320FADDB7}"/>
              </a:ext>
            </a:extLst>
          </p:cNvPr>
          <p:cNvSpPr/>
          <p:nvPr/>
        </p:nvSpPr>
        <p:spPr>
          <a:xfrm>
            <a:off x="8335624" y="1092200"/>
            <a:ext cx="2407478" cy="1041400"/>
          </a:xfrm>
          <a:prstGeom prst="wedgeRectCallout">
            <a:avLst>
              <a:gd name="adj1" fmla="val -86777"/>
              <a:gd name="adj2" fmla="val 296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ProductDetails</a:t>
            </a:r>
            <a:r>
              <a:rPr lang="de-DE" dirty="0"/>
              <a:t>“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DFFEBADB-B30A-0486-4DE2-6A3C3B1C58D2}"/>
              </a:ext>
            </a:extLst>
          </p:cNvPr>
          <p:cNvSpPr/>
          <p:nvPr/>
        </p:nvSpPr>
        <p:spPr>
          <a:xfrm>
            <a:off x="8392414" y="2394301"/>
            <a:ext cx="2407478" cy="1551068"/>
          </a:xfrm>
          <a:prstGeom prst="wedgeRectCallout">
            <a:avLst>
              <a:gd name="adj1" fmla="val -162635"/>
              <a:gd name="adj2" fmla="val -175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</a:t>
            </a:r>
          </a:p>
          <a:p>
            <a:pPr algn="ctr"/>
            <a:r>
              <a:rPr lang="de-DE" dirty="0">
                <a:sym typeface="Wingdings" panose="05000000000000000000" pitchFamily="2" charset="2"/>
              </a:rPr>
              <a:t> On </a:t>
            </a:r>
            <a:r>
              <a:rPr lang="de-DE" dirty="0" err="1">
                <a:sym typeface="Wingdings" panose="05000000000000000000" pitchFamily="2" charset="2"/>
              </a:rPr>
              <a:t>click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prod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cart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increase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of </a:t>
            </a:r>
            <a:r>
              <a:rPr lang="de-DE" dirty="0" err="1">
                <a:sym typeface="Wingdings" panose="05000000000000000000" pitchFamily="2" charset="2"/>
              </a:rPr>
              <a:t>products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1</a:t>
            </a:r>
            <a:endParaRPr lang="de-DE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84C20E4-DB1C-F6EF-00CE-DF2F99347F59}"/>
              </a:ext>
            </a:extLst>
          </p:cNvPr>
          <p:cNvSpPr/>
          <p:nvPr/>
        </p:nvSpPr>
        <p:spPr>
          <a:xfrm>
            <a:off x="1243018" y="5177899"/>
            <a:ext cx="2407478" cy="1041400"/>
          </a:xfrm>
          <a:prstGeom prst="wedgeRectCallout">
            <a:avLst>
              <a:gd name="adj1" fmla="val 108089"/>
              <a:gd name="adj2" fmla="val -2868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Dropdown </a:t>
            </a:r>
            <a:r>
              <a:rPr lang="de-DE" dirty="0" err="1">
                <a:sym typeface="Wingdings" panose="05000000000000000000" pitchFamily="2" charset="2"/>
              </a:rPr>
              <a:t>allows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select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endParaRPr lang="de-DE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2E1AC9FE-4CA4-AA07-C9A3-87DB1E54A7C3}"/>
              </a:ext>
            </a:extLst>
          </p:cNvPr>
          <p:cNvSpPr/>
          <p:nvPr/>
        </p:nvSpPr>
        <p:spPr>
          <a:xfrm>
            <a:off x="7685384" y="5177899"/>
            <a:ext cx="2407478" cy="1041400"/>
          </a:xfrm>
          <a:prstGeom prst="wedgeRectCallout">
            <a:avLst>
              <a:gd name="adj1" fmla="val -143855"/>
              <a:gd name="adj2" fmla="val -2468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3712BF-86B2-9625-86F6-338BCB948670}"/>
              </a:ext>
            </a:extLst>
          </p:cNvPr>
          <p:cNvSpPr/>
          <p:nvPr/>
        </p:nvSpPr>
        <p:spPr>
          <a:xfrm>
            <a:off x="1548952" y="1167197"/>
            <a:ext cx="6493135" cy="3577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DE344DAA-CE87-C55C-92A1-1395667819F5}"/>
              </a:ext>
            </a:extLst>
          </p:cNvPr>
          <p:cNvSpPr/>
          <p:nvPr/>
        </p:nvSpPr>
        <p:spPr>
          <a:xfrm>
            <a:off x="8206961" y="261656"/>
            <a:ext cx="2407478" cy="569843"/>
          </a:xfrm>
          <a:prstGeom prst="wedgeRectCallout">
            <a:avLst>
              <a:gd name="adj1" fmla="val -77387"/>
              <a:gd name="adj2" fmla="val 46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NavBar</a:t>
            </a:r>
            <a:r>
              <a:rPr lang="de-DE" dirty="0"/>
              <a:t>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7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5DA7B9D-B230-9907-0565-7793F14C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63" y="1147973"/>
            <a:ext cx="6674193" cy="4165814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3EEAA5A-E70B-225B-3EE2-B2D32E9CFC75}"/>
              </a:ext>
            </a:extLst>
          </p:cNvPr>
          <p:cNvSpPr/>
          <p:nvPr/>
        </p:nvSpPr>
        <p:spPr>
          <a:xfrm>
            <a:off x="410824" y="462280"/>
            <a:ext cx="2407478" cy="1041400"/>
          </a:xfrm>
          <a:prstGeom prst="wedgeRectCallout">
            <a:avLst>
              <a:gd name="adj1" fmla="val 62248"/>
              <a:gd name="adj2" fmla="val 948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Cart</a:t>
            </a:r>
            <a:r>
              <a:rPr lang="de-DE" dirty="0"/>
              <a:t>“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0960E3-D6B3-53CF-D808-122D4FE1651B}"/>
              </a:ext>
            </a:extLst>
          </p:cNvPr>
          <p:cNvSpPr/>
          <p:nvPr/>
        </p:nvSpPr>
        <p:spPr>
          <a:xfrm>
            <a:off x="2489663" y="1709486"/>
            <a:ext cx="6493135" cy="3577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5FD68A8-0EBE-A91E-82B0-D0E3774F48E7}"/>
              </a:ext>
            </a:extLst>
          </p:cNvPr>
          <p:cNvSpPr/>
          <p:nvPr/>
        </p:nvSpPr>
        <p:spPr>
          <a:xfrm>
            <a:off x="3962050" y="1859281"/>
            <a:ext cx="179105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ADDC0CE1-2E36-D70B-4E09-F9659576F53A}"/>
              </a:ext>
            </a:extLst>
          </p:cNvPr>
          <p:cNvSpPr/>
          <p:nvPr/>
        </p:nvSpPr>
        <p:spPr>
          <a:xfrm>
            <a:off x="6678274" y="208280"/>
            <a:ext cx="2407478" cy="1041400"/>
          </a:xfrm>
          <a:prstGeom prst="wedgeRectCallout">
            <a:avLst>
              <a:gd name="adj1" fmla="val -96273"/>
              <a:gd name="adj2" fmla="val 1205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CartItem</a:t>
            </a:r>
            <a:r>
              <a:rPr lang="de-DE" dirty="0"/>
              <a:t>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698AF-0DCF-05F1-D080-06014A015B4B}"/>
              </a:ext>
            </a:extLst>
          </p:cNvPr>
          <p:cNvSpPr/>
          <p:nvPr/>
        </p:nvSpPr>
        <p:spPr>
          <a:xfrm>
            <a:off x="5847988" y="1859280"/>
            <a:ext cx="1879961" cy="18173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E2D2F579-5B8F-9196-95FB-9BD584E5D24C}"/>
              </a:ext>
            </a:extLst>
          </p:cNvPr>
          <p:cNvSpPr/>
          <p:nvPr/>
        </p:nvSpPr>
        <p:spPr>
          <a:xfrm>
            <a:off x="8587542" y="1935373"/>
            <a:ext cx="2407478" cy="1041400"/>
          </a:xfrm>
          <a:prstGeom prst="wedgeRectCallout">
            <a:avLst>
              <a:gd name="adj1" fmla="val -97328"/>
              <a:gd name="adj2" fmla="val -20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r>
              <a:rPr lang="de-DE" dirty="0"/>
              <a:t> „</a:t>
            </a:r>
            <a:r>
              <a:rPr lang="de-DE" b="1" u="sng" dirty="0" err="1"/>
              <a:t>Address</a:t>
            </a:r>
            <a:r>
              <a:rPr lang="de-DE" dirty="0"/>
              <a:t>“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5EE0A97-139B-EFDE-D955-38DB83CEA2CE}"/>
              </a:ext>
            </a:extLst>
          </p:cNvPr>
          <p:cNvSpPr/>
          <p:nvPr/>
        </p:nvSpPr>
        <p:spPr>
          <a:xfrm>
            <a:off x="5941674" y="5463581"/>
            <a:ext cx="2407478" cy="1041400"/>
          </a:xfrm>
          <a:prstGeom prst="wedgeRectCallout">
            <a:avLst>
              <a:gd name="adj1" fmla="val -92053"/>
              <a:gd name="adj2" fmla="val -2172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Price Field</a:t>
            </a: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BAEC319-E607-F6C7-5890-BFE1E33A0516}"/>
              </a:ext>
            </a:extLst>
          </p:cNvPr>
          <p:cNvSpPr/>
          <p:nvPr/>
        </p:nvSpPr>
        <p:spPr>
          <a:xfrm>
            <a:off x="9578561" y="933837"/>
            <a:ext cx="2407478" cy="569843"/>
          </a:xfrm>
          <a:prstGeom prst="wedgeRectCallout">
            <a:avLst>
              <a:gd name="adj1" fmla="val -77387"/>
              <a:gd name="adj2" fmla="val 46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Component</a:t>
            </a:r>
            <a:r>
              <a:rPr lang="de-DE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„</a:t>
            </a:r>
            <a:r>
              <a:rPr lang="de-DE" sz="1800" b="1" u="sng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NavBar</a:t>
            </a:r>
            <a:r>
              <a:rPr lang="de-DE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“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06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09B1CB3-F9EB-F13C-8B82-52D45B1F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7" y="1167197"/>
            <a:ext cx="6667843" cy="3695890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A3D63354-ED18-E021-4951-5647A5DE5B3F}"/>
              </a:ext>
            </a:extLst>
          </p:cNvPr>
          <p:cNvSpPr/>
          <p:nvPr/>
        </p:nvSpPr>
        <p:spPr>
          <a:xfrm>
            <a:off x="8372061" y="417720"/>
            <a:ext cx="2407478" cy="569843"/>
          </a:xfrm>
          <a:prstGeom prst="wedgeRectCallout">
            <a:avLst>
              <a:gd name="adj1" fmla="val -59451"/>
              <a:gd name="adj2" fmla="val 1855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NavBar</a:t>
            </a:r>
            <a:endParaRPr lang="de-DE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2CC36DE7-E144-28E2-5DF2-58CC6B4722B3}"/>
              </a:ext>
            </a:extLst>
          </p:cNvPr>
          <p:cNvSpPr/>
          <p:nvPr/>
        </p:nvSpPr>
        <p:spPr>
          <a:xfrm>
            <a:off x="8372061" y="2717800"/>
            <a:ext cx="2407478" cy="1041400"/>
          </a:xfrm>
          <a:prstGeom prst="wedgeRectCallout">
            <a:avLst>
              <a:gd name="adj1" fmla="val -86777"/>
              <a:gd name="adj2" fmla="val 296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Order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AC8E47-0DB9-818A-825D-7212560E16AA}"/>
              </a:ext>
            </a:extLst>
          </p:cNvPr>
          <p:cNvSpPr/>
          <p:nvPr/>
        </p:nvSpPr>
        <p:spPr>
          <a:xfrm>
            <a:off x="1548950" y="1706947"/>
            <a:ext cx="6493135" cy="307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1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AC279-B4BC-5779-29C3-AE4CA86E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617DEF-4ACE-567E-543B-62D61888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Leutwyler Daniel</dc:creator>
  <cp:lastModifiedBy>Leutwyler Daniel</cp:lastModifiedBy>
  <cp:revision>1</cp:revision>
  <dcterms:created xsi:type="dcterms:W3CDTF">2023-08-25T15:29:38Z</dcterms:created>
  <dcterms:modified xsi:type="dcterms:W3CDTF">2023-08-25T16:19:35Z</dcterms:modified>
</cp:coreProperties>
</file>