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7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0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EE7DBA-CA71-41EE-87F9-2737EBED0E3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55AC9A5-31B5-4945-9170-085F31AD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CFDF-C78C-4D78-AFDC-6DC5F891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503" y="392926"/>
            <a:ext cx="7315200" cy="3255264"/>
          </a:xfrm>
        </p:spPr>
        <p:txBody>
          <a:bodyPr/>
          <a:lstStyle/>
          <a:p>
            <a:pPr algn="ctr"/>
            <a:r>
              <a:rPr lang="en-US" dirty="0"/>
              <a:t>Drugstore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B7C60-2507-49D1-B002-DEA717D1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503" y="4155341"/>
            <a:ext cx="7315200" cy="914400"/>
          </a:xfrm>
        </p:spPr>
        <p:txBody>
          <a:bodyPr/>
          <a:lstStyle/>
          <a:p>
            <a:pPr algn="ctr"/>
            <a:r>
              <a:rPr lang="en-US" dirty="0" err="1"/>
              <a:t>Couresra</a:t>
            </a:r>
            <a:r>
              <a:rPr lang="en-US" dirty="0"/>
              <a:t> capstone project – IBM data science </a:t>
            </a:r>
          </a:p>
        </p:txBody>
      </p:sp>
    </p:spTree>
    <p:extLst>
      <p:ext uri="{BB962C8B-B14F-4D97-AF65-F5344CB8AC3E}">
        <p14:creationId xmlns:p14="http://schemas.microsoft.com/office/powerpoint/2010/main" val="414704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62D6-4E46-4EAA-8199-81DEB16E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4B73-A5BD-4AB4-A09E-D31BCA3D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In this project I solved problem of drugstore owner who was interested to establish a new drugstore in US.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Calibri" panose="020F0502020204030204" pitchFamily="34" charset="0"/>
              </a:rPr>
              <a:t>He/She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wants the drugstore to be in the region where most hospitals are located since more hospitals means more patients who need drug. 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8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13B3-6E32-49FD-A3D1-C8ED96AE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8" y="1123836"/>
            <a:ext cx="3182739" cy="4601183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19A5-E934-4E78-849F-F408C695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b="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In order to find the best region I used </a:t>
            </a:r>
            <a:r>
              <a:rPr lang="en-US" sz="2800" b="1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foursquare API 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to get list of hospitals in 10 most popular city of US. I saved data as json and extracted useful features like name of hospital, city, state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Calibri" panose="020F0502020204030204" pitchFamily="34" charset="0"/>
              </a:rPr>
              <a:t>lat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and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Calibri" panose="020F0502020204030204" pitchFamily="34" charset="0"/>
              </a:rPr>
              <a:t>lng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of the hospitals.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0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11A1-2EB7-4EFB-8EAA-11573E3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9797-7682-4141-AE9E-FD42A5E8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b="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After collecting the data, I cleaned it and transformed it to a pandas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Calibri" panose="020F0502020204030204" pitchFamily="34" charset="0"/>
              </a:rPr>
              <a:t>dataframe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that has 300 rows and include name of hospital, city, state,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Calibri" panose="020F0502020204030204" pitchFamily="34" charset="0"/>
              </a:rPr>
              <a:t>lat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and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Calibri" panose="020F0502020204030204" pitchFamily="34" charset="0"/>
              </a:rPr>
              <a:t>lng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of the location.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3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1DB8-C38B-4E02-B027-62D93A32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F8F8-DCAA-460A-9494-65FEC100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b="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In order to find the region where most hospitals are located I used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Calibri" panose="020F0502020204030204" pitchFamily="34" charset="0"/>
              </a:rPr>
              <a:t>kmeans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clustering to segment the data into 5 region. The reason for k=5 is that with 5 cluster model had the highest accuracy. </a:t>
            </a:r>
          </a:p>
          <a:p>
            <a:pPr marL="0" indent="0" algn="just">
              <a:buNone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800" b="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800" b="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8FADB8-C9FE-46BB-B023-790FACD6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72" y="3244788"/>
            <a:ext cx="4226696" cy="26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9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B15F-C763-40D5-8686-35F16213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FF5D-8D40-4CFF-96F8-DC5DE1EA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b="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After setting k=5 and training the model I segmented all hospitals into 5 regions and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latin typeface="Calibri" panose="020F0502020204030204" pitchFamily="34" charset="0"/>
              </a:rPr>
              <a:t>and</a:t>
            </a: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 found out that: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Cluster 1 has 30 data hospitals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Cluster 2 has 90 data hospitals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Cluster 3 has 90 data hospitals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Cluster 4 has 60 data hospitals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Cluster 5 has 30 data hospitals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2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5539-CC4C-4FE9-9C9D-27C3DA7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DE25-F720-4350-86DB-6D9F6D44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Based on the results of previous section I would say the best place for a new drugstore would be within cluster 2 and cluster 3 since most hospitals are located in those area. This project has a lot more that can be improved on, for example maybe cluster 2 and cluster 3 already have many drugstore and a new one won’t work. 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194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</TotalTime>
  <Words>304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Courier New</vt:lpstr>
      <vt:lpstr>Wingdings 2</vt:lpstr>
      <vt:lpstr>Frame</vt:lpstr>
      <vt:lpstr>Drugstore Location</vt:lpstr>
      <vt:lpstr>Introduction</vt:lpstr>
      <vt:lpstr>Data Acquisition</vt:lpstr>
      <vt:lpstr>Data Cleaning</vt:lpstr>
      <vt:lpstr>Model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Drugstore Location</dc:title>
  <dc:creator>Masoud Ahmadi</dc:creator>
  <cp:lastModifiedBy>Masoud Ahmadi</cp:lastModifiedBy>
  <cp:revision>2</cp:revision>
  <dcterms:created xsi:type="dcterms:W3CDTF">2021-06-06T06:33:47Z</dcterms:created>
  <dcterms:modified xsi:type="dcterms:W3CDTF">2021-06-06T06:46:12Z</dcterms:modified>
</cp:coreProperties>
</file>